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3" r:id="rId5"/>
    <p:sldId id="310" r:id="rId6"/>
    <p:sldId id="294" r:id="rId7"/>
    <p:sldId id="308" r:id="rId8"/>
    <p:sldId id="295" r:id="rId9"/>
    <p:sldId id="303" r:id="rId10"/>
    <p:sldId id="306" r:id="rId11"/>
    <p:sldId id="307" r:id="rId12"/>
    <p:sldId id="304" r:id="rId13"/>
    <p:sldId id="296" r:id="rId14"/>
    <p:sldId id="297" r:id="rId15"/>
    <p:sldId id="302" r:id="rId16"/>
    <p:sldId id="298" r:id="rId17"/>
    <p:sldId id="301" r:id="rId18"/>
    <p:sldId id="309" r:id="rId19"/>
    <p:sldId id="300" r:id="rId20"/>
    <p:sldId id="305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377CE-6C78-41C0-8B67-D9A1AA34AE4D}" v="52" dt="2024-12-08T20:04:12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01791B-851D-43CD-8C29-B041751F587F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994F1CA-FEA8-4AE4-8052-121AD72FFB3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Mainstream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30D3183-3B19-41E8-8341-35BE57185DC9}" type="parTrans" cxnId="{859F62D2-1EED-4F05-B814-E90AAFFC9B07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09A5A89A-F693-4D6D-8EB4-AFF71EA76E9C}" type="sibTrans" cxnId="{859F62D2-1EED-4F05-B814-E90AAFFC9B07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AE23D1ED-D18E-4DC2-A043-2A5C475E7C5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 Welly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4B49488-53AE-4C95-BD1C-6B4C7546C256}" type="parTrans" cxnId="{22E529DC-50EE-4215-B058-6BF9EA43EC03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F73E6E03-45E4-4307-B063-60FA84B56C3E}" type="sibTrans" cxnId="{22E529DC-50EE-4215-B058-6BF9EA43EC03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FF84EC74-03AF-43CE-9BF1-BC44EF8650C8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Shine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B0DC51-928F-4FB8-AF81-A1753EE521A4}" type="parTrans" cxnId="{191F2A5E-6F36-4526-A6B6-52A4FA3A8A6F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CED6F5E6-F3D4-4C48-BF9C-3BFC3D78E1E7}" type="sibTrans" cxnId="{191F2A5E-6F36-4526-A6B6-52A4FA3A8A6F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7814DC22-2126-482E-B051-6829165136E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ASD/Medical ARP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8A63A3-5FB9-47B0-96D0-4144BBA6F5E5}" type="parTrans" cxnId="{583111A5-C46C-4CB3-A538-9DF87CFC1EC1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FCE09E9D-F03A-4F6F-BA34-933E2077D1DB}" type="sibTrans" cxnId="{583111A5-C46C-4CB3-A538-9DF87CFC1EC1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98C5C8A2-A79D-49AB-8511-743BBB95029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Shine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E99B595-48F9-46A7-94AE-2E1CA67E28BD}" type="parTrans" cxnId="{CA1F6F2E-29AA-465C-8CB5-BC34C79AECF4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AAB74389-6B7E-47E7-8C93-C2E7FE8FD794}" type="sibTrans" cxnId="{CA1F6F2E-29AA-465C-8CB5-BC34C79AECF4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1ECAB086-1A5A-4D84-A03F-CEDF3A89599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Create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70E006-F2B1-4E2B-8CA0-17FD7410BED1}" type="parTrans" cxnId="{40068C10-AAA5-4A69-9AB4-16E9788536CA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9192F9B5-A6C4-4778-9383-AD331E524ADD}" type="sibTrans" cxnId="{40068C10-AAA5-4A69-9AB4-16E9788536CA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A4F6DED5-57EB-431F-9733-8E817B488B6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Reach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A9CE640-84D3-450E-B10C-53B26E860A4D}" type="parTrans" cxnId="{CE436B82-37E8-4AA1-BE9B-48087932B494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0D83AB8F-D07B-4CE4-843B-5C09A3041C05}" type="sibTrans" cxnId="{CE436B82-37E8-4AA1-BE9B-48087932B494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BEED0FF5-46D0-42A0-99FD-EEAFBE7C8DEB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ASD/Medical ARP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b="1" dirty="0">
            <a:solidFill>
              <a:schemeClr val="tx1"/>
            </a:solidFill>
          </a:endParaRPr>
        </a:p>
      </dgm:t>
    </dgm:pt>
    <dgm:pt modelId="{4A84EEC9-5144-4AFB-A643-A5AD85F99A1A}" type="parTrans" cxnId="{2DA73D56-6D91-4337-94B3-1D1DFF2EAE5F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D9239BBF-6A81-438B-9728-B1AD04F42DF1}" type="sibTrans" cxnId="{2DA73D56-6D91-4337-94B3-1D1DFF2EAE5F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00CBB1A0-B971-4D59-9507-CD15308C1451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MLD ARP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b="1" dirty="0">
            <a:solidFill>
              <a:schemeClr val="tx1"/>
            </a:solidFill>
          </a:endParaRPr>
        </a:p>
      </dgm:t>
    </dgm:pt>
    <dgm:pt modelId="{445338D2-1225-42D8-8FEC-F33AB2F34DE2}" type="parTrans" cxnId="{0E6CE59A-45D3-46F3-ADDF-388C924E7956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8D5F8251-A64C-4B32-A180-51087A756993}" type="sibTrans" cxnId="{0E6CE59A-45D3-46F3-ADDF-388C924E7956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23D7A664-621D-4367-920F-46AE4D0E5DD0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ASD/Medical  ARP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b="1" dirty="0">
            <a:solidFill>
              <a:schemeClr val="tx1"/>
            </a:solidFill>
          </a:endParaRPr>
        </a:p>
      </dgm:t>
    </dgm:pt>
    <dgm:pt modelId="{AA11D328-5119-4F4D-8D9B-CAF66EE777E9}" type="parTrans" cxnId="{8FCF3338-7CC7-4801-AC2C-233AA45C7B11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3AD4DE8B-426F-4FE3-B4B8-886902235DCE}" type="sibTrans" cxnId="{8FCF3338-7CC7-4801-AC2C-233AA45C7B11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38DA11C1-1579-4916-9358-EB15E7F7A84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2010 -2015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9694C0F-44B9-4FCA-AC69-90BEFC26DF48}" type="parTrans" cxnId="{084FCFE7-FC91-4ADA-B6D8-5AD4F41B0E36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F98BED09-D52F-43FC-AD0B-D58A248834A8}" type="sibTrans" cxnId="{084FCFE7-FC91-4ADA-B6D8-5AD4F41B0E36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6114C8FC-BB52-4A3A-A855-A94713AF449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2015-2020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A5BF14-5FBA-4192-B251-708336190F9D}" type="parTrans" cxnId="{BEB12D7B-A294-4A2A-B00E-CEA4536D8089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1D4927E1-5CB1-45DB-B053-A8C92A33B5BC}" type="sibTrans" cxnId="{BEB12D7B-A294-4A2A-B00E-CEA4536D8089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C5A69106-B99A-4DEC-9623-2A953269245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2020 - present</a:t>
          </a:r>
          <a:endParaRPr lang="en-GB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986310-DBCC-42CD-ADD3-105B909F11B7}" type="parTrans" cxnId="{504E0946-939D-4A83-9184-06CAF3E5D422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EDFF1637-4CC7-4739-B636-7A11CB8022F4}" type="sibTrans" cxnId="{504E0946-939D-4A83-9184-06CAF3E5D422}">
      <dgm:prSet/>
      <dgm:spPr/>
      <dgm:t>
        <a:bodyPr/>
        <a:lstStyle/>
        <a:p>
          <a:endParaRPr lang="en-GB" b="1">
            <a:solidFill>
              <a:schemeClr val="tx1"/>
            </a:solidFill>
          </a:endParaRPr>
        </a:p>
      </dgm:t>
    </dgm:pt>
    <dgm:pt modelId="{EE906930-7B33-4AE7-BEC5-069972CC851C}" type="pres">
      <dgm:prSet presAssocID="{E301791B-851D-43CD-8C29-B041751F58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BBA2C32-F756-4E04-ADDB-009B168E8F4D}" type="pres">
      <dgm:prSet presAssocID="{1994F1CA-FEA8-4AE4-8052-121AD72FFB34}" presName="root1" presStyleCnt="0"/>
      <dgm:spPr/>
    </dgm:pt>
    <dgm:pt modelId="{3385403D-351C-451D-88C2-4D3B709DC4EE}" type="pres">
      <dgm:prSet presAssocID="{1994F1CA-FEA8-4AE4-8052-121AD72FFB34}" presName="LevelOneTextNode" presStyleLbl="node0" presStyleIdx="0" presStyleCnt="1">
        <dgm:presLayoutVars>
          <dgm:chPref val="3"/>
        </dgm:presLayoutVars>
      </dgm:prSet>
      <dgm:spPr/>
    </dgm:pt>
    <dgm:pt modelId="{F1A9191D-4B37-4E4A-A8E8-7C0D532C2D72}" type="pres">
      <dgm:prSet presAssocID="{1994F1CA-FEA8-4AE4-8052-121AD72FFB34}" presName="level2hierChild" presStyleCnt="0"/>
      <dgm:spPr/>
    </dgm:pt>
    <dgm:pt modelId="{4F841BAB-F810-495B-8058-4F3E661EDC70}" type="pres">
      <dgm:prSet presAssocID="{94B49488-53AE-4C95-BD1C-6B4C7546C256}" presName="conn2-1" presStyleLbl="parChTrans1D2" presStyleIdx="0" presStyleCnt="3"/>
      <dgm:spPr/>
    </dgm:pt>
    <dgm:pt modelId="{376CA502-9F9E-447A-AB1B-6AD89599DC17}" type="pres">
      <dgm:prSet presAssocID="{94B49488-53AE-4C95-BD1C-6B4C7546C256}" presName="connTx" presStyleLbl="parChTrans1D2" presStyleIdx="0" presStyleCnt="3"/>
      <dgm:spPr/>
    </dgm:pt>
    <dgm:pt modelId="{A448E06E-24F0-493B-BA25-55A19AE69771}" type="pres">
      <dgm:prSet presAssocID="{AE23D1ED-D18E-4DC2-A043-2A5C475E7C59}" presName="root2" presStyleCnt="0"/>
      <dgm:spPr/>
    </dgm:pt>
    <dgm:pt modelId="{4EEB6763-5568-4AB3-B10F-1C0E10F21E92}" type="pres">
      <dgm:prSet presAssocID="{AE23D1ED-D18E-4DC2-A043-2A5C475E7C59}" presName="LevelTwoTextNode" presStyleLbl="node2" presStyleIdx="0" presStyleCnt="3" custLinFactY="37380" custLinFactNeighborX="329" custLinFactNeighborY="100000">
        <dgm:presLayoutVars>
          <dgm:chPref val="3"/>
        </dgm:presLayoutVars>
      </dgm:prSet>
      <dgm:spPr/>
    </dgm:pt>
    <dgm:pt modelId="{38F5B421-D6A3-4A12-9F6D-EFC76C5A31F1}" type="pres">
      <dgm:prSet presAssocID="{AE23D1ED-D18E-4DC2-A043-2A5C475E7C59}" presName="level3hierChild" presStyleCnt="0"/>
      <dgm:spPr/>
    </dgm:pt>
    <dgm:pt modelId="{70915375-0C09-40F2-BF77-193EC8F036DC}" type="pres">
      <dgm:prSet presAssocID="{33B0DC51-928F-4FB8-AF81-A1753EE521A4}" presName="conn2-1" presStyleLbl="parChTrans1D3" presStyleIdx="0" presStyleCnt="3"/>
      <dgm:spPr/>
    </dgm:pt>
    <dgm:pt modelId="{46808B9D-6A4C-4F51-AF93-21BE7C3DBE1A}" type="pres">
      <dgm:prSet presAssocID="{33B0DC51-928F-4FB8-AF81-A1753EE521A4}" presName="connTx" presStyleLbl="parChTrans1D3" presStyleIdx="0" presStyleCnt="3"/>
      <dgm:spPr/>
    </dgm:pt>
    <dgm:pt modelId="{B47764AD-35AE-49BF-BC1B-CF0697BB9C0D}" type="pres">
      <dgm:prSet presAssocID="{FF84EC74-03AF-43CE-9BF1-BC44EF8650C8}" presName="root2" presStyleCnt="0"/>
      <dgm:spPr/>
    </dgm:pt>
    <dgm:pt modelId="{3E65B988-1D0C-45FA-A036-97BD45F9306B}" type="pres">
      <dgm:prSet presAssocID="{FF84EC74-03AF-43CE-9BF1-BC44EF8650C8}" presName="LevelTwoTextNode" presStyleLbl="node3" presStyleIdx="0" presStyleCnt="3" custLinFactY="33560" custLinFactNeighborX="-5970" custLinFactNeighborY="100000">
        <dgm:presLayoutVars>
          <dgm:chPref val="3"/>
        </dgm:presLayoutVars>
      </dgm:prSet>
      <dgm:spPr/>
    </dgm:pt>
    <dgm:pt modelId="{0B3D751A-30F9-403B-89DE-C05976F5E3CF}" type="pres">
      <dgm:prSet presAssocID="{FF84EC74-03AF-43CE-9BF1-BC44EF8650C8}" presName="level3hierChild" presStyleCnt="0"/>
      <dgm:spPr/>
    </dgm:pt>
    <dgm:pt modelId="{21961DB9-6B42-467B-91E2-5D097DD2C15C}" type="pres">
      <dgm:prSet presAssocID="{BE99B595-48F9-46A7-94AE-2E1CA67E28BD}" presName="conn2-1" presStyleLbl="parChTrans1D4" presStyleIdx="0" presStyleCnt="6"/>
      <dgm:spPr/>
    </dgm:pt>
    <dgm:pt modelId="{4D3A5B78-62BE-4993-A7EF-CB4684C56E37}" type="pres">
      <dgm:prSet presAssocID="{BE99B595-48F9-46A7-94AE-2E1CA67E28BD}" presName="connTx" presStyleLbl="parChTrans1D4" presStyleIdx="0" presStyleCnt="6"/>
      <dgm:spPr/>
    </dgm:pt>
    <dgm:pt modelId="{249FBF39-1A5B-49F9-AA6B-A3B6019D1284}" type="pres">
      <dgm:prSet presAssocID="{98C5C8A2-A79D-49AB-8511-743BBB95029B}" presName="root2" presStyleCnt="0"/>
      <dgm:spPr/>
    </dgm:pt>
    <dgm:pt modelId="{9BD57E48-1D62-4282-A05B-9C1F24BCD64E}" type="pres">
      <dgm:prSet presAssocID="{98C5C8A2-A79D-49AB-8511-743BBB95029B}" presName="LevelTwoTextNode" presStyleLbl="node4" presStyleIdx="0" presStyleCnt="6" custLinFactY="34265" custLinFactNeighborX="2885" custLinFactNeighborY="100000">
        <dgm:presLayoutVars>
          <dgm:chPref val="3"/>
        </dgm:presLayoutVars>
      </dgm:prSet>
      <dgm:spPr/>
    </dgm:pt>
    <dgm:pt modelId="{A7E84AD2-9DDB-4DA0-852C-75B4C802C2CF}" type="pres">
      <dgm:prSet presAssocID="{98C5C8A2-A79D-49AB-8511-743BBB95029B}" presName="level3hierChild" presStyleCnt="0"/>
      <dgm:spPr/>
    </dgm:pt>
    <dgm:pt modelId="{36072176-4A88-4ACD-BA0D-5C71B12A142D}" type="pres">
      <dgm:prSet presAssocID="{1D70E006-F2B1-4E2B-8CA0-17FD7410BED1}" presName="conn2-1" presStyleLbl="parChTrans1D4" presStyleIdx="1" presStyleCnt="6"/>
      <dgm:spPr/>
    </dgm:pt>
    <dgm:pt modelId="{34FFA756-D047-47A4-951E-5554C5470916}" type="pres">
      <dgm:prSet presAssocID="{1D70E006-F2B1-4E2B-8CA0-17FD7410BED1}" presName="connTx" presStyleLbl="parChTrans1D4" presStyleIdx="1" presStyleCnt="6"/>
      <dgm:spPr/>
    </dgm:pt>
    <dgm:pt modelId="{4425E380-F7CC-494E-93F4-12230ED8DB7F}" type="pres">
      <dgm:prSet presAssocID="{1ECAB086-1A5A-4D84-A03F-CEDF3A89599D}" presName="root2" presStyleCnt="0"/>
      <dgm:spPr/>
    </dgm:pt>
    <dgm:pt modelId="{96F197E1-E34C-43C0-BDFA-20188805F7AB}" type="pres">
      <dgm:prSet presAssocID="{1ECAB086-1A5A-4D84-A03F-CEDF3A89599D}" presName="LevelTwoTextNode" presStyleLbl="node4" presStyleIdx="1" presStyleCnt="6" custLinFactY="34095" custLinFactNeighborX="2885" custLinFactNeighborY="100000">
        <dgm:presLayoutVars>
          <dgm:chPref val="3"/>
        </dgm:presLayoutVars>
      </dgm:prSet>
      <dgm:spPr/>
    </dgm:pt>
    <dgm:pt modelId="{BA9906AE-1771-43E3-B3D9-6C3BBDC917D6}" type="pres">
      <dgm:prSet presAssocID="{1ECAB086-1A5A-4D84-A03F-CEDF3A89599D}" presName="level3hierChild" presStyleCnt="0"/>
      <dgm:spPr/>
    </dgm:pt>
    <dgm:pt modelId="{EC6C734C-CA5F-487B-AAD5-82E08BEC18DC}" type="pres">
      <dgm:prSet presAssocID="{5A9CE640-84D3-450E-B10C-53B26E860A4D}" presName="conn2-1" presStyleLbl="parChTrans1D4" presStyleIdx="2" presStyleCnt="6"/>
      <dgm:spPr/>
    </dgm:pt>
    <dgm:pt modelId="{9EEDD91C-C1B3-4B4A-9A04-F16B749E8819}" type="pres">
      <dgm:prSet presAssocID="{5A9CE640-84D3-450E-B10C-53B26E860A4D}" presName="connTx" presStyleLbl="parChTrans1D4" presStyleIdx="2" presStyleCnt="6"/>
      <dgm:spPr/>
    </dgm:pt>
    <dgm:pt modelId="{2E22A8A2-7674-490D-ABEF-389A98DFD7BB}" type="pres">
      <dgm:prSet presAssocID="{A4F6DED5-57EB-431F-9733-8E817B488B69}" presName="root2" presStyleCnt="0"/>
      <dgm:spPr/>
    </dgm:pt>
    <dgm:pt modelId="{7D67C676-866F-4C65-A3CC-07D7202BDF8A}" type="pres">
      <dgm:prSet presAssocID="{A4F6DED5-57EB-431F-9733-8E817B488B69}" presName="LevelTwoTextNode" presStyleLbl="node4" presStyleIdx="2" presStyleCnt="6" custLinFactY="33050" custLinFactNeighborX="2885" custLinFactNeighborY="100000">
        <dgm:presLayoutVars>
          <dgm:chPref val="3"/>
        </dgm:presLayoutVars>
      </dgm:prSet>
      <dgm:spPr/>
    </dgm:pt>
    <dgm:pt modelId="{33BAF936-AF40-4F26-911E-65E6A9D5A2C9}" type="pres">
      <dgm:prSet presAssocID="{A4F6DED5-57EB-431F-9733-8E817B488B69}" presName="level3hierChild" presStyleCnt="0"/>
      <dgm:spPr/>
    </dgm:pt>
    <dgm:pt modelId="{295A8D4B-08BD-46B3-B1A6-D63813B65B31}" type="pres">
      <dgm:prSet presAssocID="{518A63A3-5FB9-47B0-96D0-4144BBA6F5E5}" presName="conn2-1" presStyleLbl="parChTrans1D2" presStyleIdx="1" presStyleCnt="3"/>
      <dgm:spPr/>
    </dgm:pt>
    <dgm:pt modelId="{6E071157-3A3B-4F70-9F9A-900793C47FA3}" type="pres">
      <dgm:prSet presAssocID="{518A63A3-5FB9-47B0-96D0-4144BBA6F5E5}" presName="connTx" presStyleLbl="parChTrans1D2" presStyleIdx="1" presStyleCnt="3"/>
      <dgm:spPr/>
    </dgm:pt>
    <dgm:pt modelId="{23CC2A38-BF04-4565-A07A-FDD655B0571C}" type="pres">
      <dgm:prSet presAssocID="{7814DC22-2126-482E-B051-6829165136E1}" presName="root2" presStyleCnt="0"/>
      <dgm:spPr/>
    </dgm:pt>
    <dgm:pt modelId="{331F4AC8-AD04-4890-9CF5-52D03CEC57D0}" type="pres">
      <dgm:prSet presAssocID="{7814DC22-2126-482E-B051-6829165136E1}" presName="LevelTwoTextNode" presStyleLbl="node2" presStyleIdx="1" presStyleCnt="3" custLinFactY="28981" custLinFactNeighborX="123" custLinFactNeighborY="100000">
        <dgm:presLayoutVars>
          <dgm:chPref val="3"/>
        </dgm:presLayoutVars>
      </dgm:prSet>
      <dgm:spPr/>
    </dgm:pt>
    <dgm:pt modelId="{6EFDE5FF-AC0B-411A-9B4D-01CC0018216F}" type="pres">
      <dgm:prSet presAssocID="{7814DC22-2126-482E-B051-6829165136E1}" presName="level3hierChild" presStyleCnt="0"/>
      <dgm:spPr/>
    </dgm:pt>
    <dgm:pt modelId="{CAD35A6D-A90F-4B8F-9BF3-86EE32402323}" type="pres">
      <dgm:prSet presAssocID="{4A84EEC9-5144-4AFB-A643-A5AD85F99A1A}" presName="conn2-1" presStyleLbl="parChTrans1D3" presStyleIdx="1" presStyleCnt="3"/>
      <dgm:spPr/>
    </dgm:pt>
    <dgm:pt modelId="{99A96308-0E6E-4AA1-9E6B-B023AD697279}" type="pres">
      <dgm:prSet presAssocID="{4A84EEC9-5144-4AFB-A643-A5AD85F99A1A}" presName="connTx" presStyleLbl="parChTrans1D3" presStyleIdx="1" presStyleCnt="3"/>
      <dgm:spPr/>
    </dgm:pt>
    <dgm:pt modelId="{07BEF750-85FB-4E9A-98D0-D06DEFEB97E9}" type="pres">
      <dgm:prSet presAssocID="{BEED0FF5-46D0-42A0-99FD-EEAFBE7C8DEB}" presName="root2" presStyleCnt="0"/>
      <dgm:spPr/>
    </dgm:pt>
    <dgm:pt modelId="{FCFD93E8-85BC-440A-808F-45F9BFFA051A}" type="pres">
      <dgm:prSet presAssocID="{BEED0FF5-46D0-42A0-99FD-EEAFBE7C8DEB}" presName="LevelTwoTextNode" presStyleLbl="node3" presStyleIdx="1" presStyleCnt="3" custLinFactY="29521" custLinFactNeighborX="-2682" custLinFactNeighborY="100000">
        <dgm:presLayoutVars>
          <dgm:chPref val="3"/>
        </dgm:presLayoutVars>
      </dgm:prSet>
      <dgm:spPr/>
    </dgm:pt>
    <dgm:pt modelId="{F566D7A0-2702-4C1E-A7C5-BABBFEF86B3F}" type="pres">
      <dgm:prSet presAssocID="{BEED0FF5-46D0-42A0-99FD-EEAFBE7C8DEB}" presName="level3hierChild" presStyleCnt="0"/>
      <dgm:spPr/>
    </dgm:pt>
    <dgm:pt modelId="{4551BED1-A45D-42B8-8F02-1FDE9ABF850D}" type="pres">
      <dgm:prSet presAssocID="{445338D2-1225-42D8-8FEC-F33AB2F34DE2}" presName="conn2-1" presStyleLbl="parChTrans1D4" presStyleIdx="3" presStyleCnt="6"/>
      <dgm:spPr/>
    </dgm:pt>
    <dgm:pt modelId="{4A0C26C8-265E-43E7-98DF-F51C513C015A}" type="pres">
      <dgm:prSet presAssocID="{445338D2-1225-42D8-8FEC-F33AB2F34DE2}" presName="connTx" presStyleLbl="parChTrans1D4" presStyleIdx="3" presStyleCnt="6"/>
      <dgm:spPr/>
    </dgm:pt>
    <dgm:pt modelId="{6EEE399C-08B8-49AA-AB13-3CEDC9A86826}" type="pres">
      <dgm:prSet presAssocID="{00CBB1A0-B971-4D59-9507-CD15308C1451}" presName="root2" presStyleCnt="0"/>
      <dgm:spPr/>
    </dgm:pt>
    <dgm:pt modelId="{C7F162A1-553F-458A-9CC0-A487F953F20F}" type="pres">
      <dgm:prSet presAssocID="{00CBB1A0-B971-4D59-9507-CD15308C1451}" presName="LevelTwoTextNode" presStyleLbl="node4" presStyleIdx="3" presStyleCnt="6" custLinFactY="27103" custLinFactNeighborX="2885" custLinFactNeighborY="100000">
        <dgm:presLayoutVars>
          <dgm:chPref val="3"/>
        </dgm:presLayoutVars>
      </dgm:prSet>
      <dgm:spPr/>
    </dgm:pt>
    <dgm:pt modelId="{BAF80708-B9E9-43EE-8A8A-FC961F5F4223}" type="pres">
      <dgm:prSet presAssocID="{00CBB1A0-B971-4D59-9507-CD15308C1451}" presName="level3hierChild" presStyleCnt="0"/>
      <dgm:spPr/>
    </dgm:pt>
    <dgm:pt modelId="{2C24C0A2-4B87-4553-8CAC-AE41065F7686}" type="pres">
      <dgm:prSet presAssocID="{AA11D328-5119-4F4D-8D9B-CAF66EE777E9}" presName="conn2-1" presStyleLbl="parChTrans1D4" presStyleIdx="4" presStyleCnt="6"/>
      <dgm:spPr/>
    </dgm:pt>
    <dgm:pt modelId="{93122962-6967-46A2-877D-91A118A515B6}" type="pres">
      <dgm:prSet presAssocID="{AA11D328-5119-4F4D-8D9B-CAF66EE777E9}" presName="connTx" presStyleLbl="parChTrans1D4" presStyleIdx="4" presStyleCnt="6"/>
      <dgm:spPr/>
    </dgm:pt>
    <dgm:pt modelId="{7F544913-2BED-46CD-A4DE-4DC54DF7FDC5}" type="pres">
      <dgm:prSet presAssocID="{23D7A664-621D-4367-920F-46AE4D0E5DD0}" presName="root2" presStyleCnt="0"/>
      <dgm:spPr/>
    </dgm:pt>
    <dgm:pt modelId="{2DDBAE81-88F7-4F18-8FED-81443AE837F3}" type="pres">
      <dgm:prSet presAssocID="{23D7A664-621D-4367-920F-46AE4D0E5DD0}" presName="LevelTwoTextNode" presStyleLbl="node4" presStyleIdx="4" presStyleCnt="6" custLinFactY="24619" custLinFactNeighborX="2885" custLinFactNeighborY="100000">
        <dgm:presLayoutVars>
          <dgm:chPref val="3"/>
        </dgm:presLayoutVars>
      </dgm:prSet>
      <dgm:spPr/>
    </dgm:pt>
    <dgm:pt modelId="{389ED47F-9103-4F3C-A017-182541776FAD}" type="pres">
      <dgm:prSet presAssocID="{23D7A664-621D-4367-920F-46AE4D0E5DD0}" presName="level3hierChild" presStyleCnt="0"/>
      <dgm:spPr/>
    </dgm:pt>
    <dgm:pt modelId="{BCFD352A-84C1-4224-BF41-8314108629D7}" type="pres">
      <dgm:prSet presAssocID="{A9694C0F-44B9-4FCA-AC69-90BEFC26DF48}" presName="conn2-1" presStyleLbl="parChTrans1D2" presStyleIdx="2" presStyleCnt="3"/>
      <dgm:spPr/>
    </dgm:pt>
    <dgm:pt modelId="{5C55595D-28E5-476D-9D9C-3A527ECB15ED}" type="pres">
      <dgm:prSet presAssocID="{A9694C0F-44B9-4FCA-AC69-90BEFC26DF48}" presName="connTx" presStyleLbl="parChTrans1D2" presStyleIdx="2" presStyleCnt="3"/>
      <dgm:spPr/>
    </dgm:pt>
    <dgm:pt modelId="{4EBAF19D-4EF3-48B5-860D-E545682429CA}" type="pres">
      <dgm:prSet presAssocID="{38DA11C1-1579-4916-9358-EB15E7F7A848}" presName="root2" presStyleCnt="0"/>
      <dgm:spPr/>
    </dgm:pt>
    <dgm:pt modelId="{CA82D500-CC8C-45E6-B80B-2591BF2AC31A}" type="pres">
      <dgm:prSet presAssocID="{38DA11C1-1579-4916-9358-EB15E7F7A848}" presName="LevelTwoTextNode" presStyleLbl="node2" presStyleIdx="2" presStyleCnt="3" custLinFactY="-300000" custLinFactNeighborX="-2926" custLinFactNeighborY="-339133">
        <dgm:presLayoutVars>
          <dgm:chPref val="3"/>
        </dgm:presLayoutVars>
      </dgm:prSet>
      <dgm:spPr/>
    </dgm:pt>
    <dgm:pt modelId="{BC79F0F5-3A0B-4970-A44A-83EFA53A4E47}" type="pres">
      <dgm:prSet presAssocID="{38DA11C1-1579-4916-9358-EB15E7F7A848}" presName="level3hierChild" presStyleCnt="0"/>
      <dgm:spPr/>
    </dgm:pt>
    <dgm:pt modelId="{0930704C-B8D8-4D41-8C44-45D9301D883A}" type="pres">
      <dgm:prSet presAssocID="{6AA5BF14-5FBA-4192-B251-708336190F9D}" presName="conn2-1" presStyleLbl="parChTrans1D3" presStyleIdx="2" presStyleCnt="3"/>
      <dgm:spPr/>
    </dgm:pt>
    <dgm:pt modelId="{E83D7D4B-38F9-4FD9-A633-1D63E77247A0}" type="pres">
      <dgm:prSet presAssocID="{6AA5BF14-5FBA-4192-B251-708336190F9D}" presName="connTx" presStyleLbl="parChTrans1D3" presStyleIdx="2" presStyleCnt="3"/>
      <dgm:spPr/>
    </dgm:pt>
    <dgm:pt modelId="{D697211B-7E60-4689-A9DA-E3569680F341}" type="pres">
      <dgm:prSet presAssocID="{6114C8FC-BB52-4A3A-A855-A94713AF449D}" presName="root2" presStyleCnt="0"/>
      <dgm:spPr/>
    </dgm:pt>
    <dgm:pt modelId="{067DABA2-4A1B-4075-89E0-7A85C268C922}" type="pres">
      <dgm:prSet presAssocID="{6114C8FC-BB52-4A3A-A855-A94713AF449D}" presName="LevelTwoTextNode" presStyleLbl="node3" presStyleIdx="2" presStyleCnt="3" custLinFactY="-285763" custLinFactNeighborX="-1878" custLinFactNeighborY="-300000">
        <dgm:presLayoutVars>
          <dgm:chPref val="3"/>
        </dgm:presLayoutVars>
      </dgm:prSet>
      <dgm:spPr/>
    </dgm:pt>
    <dgm:pt modelId="{75055EFA-EDDA-4932-B1D1-6DFF5105FBAA}" type="pres">
      <dgm:prSet presAssocID="{6114C8FC-BB52-4A3A-A855-A94713AF449D}" presName="level3hierChild" presStyleCnt="0"/>
      <dgm:spPr/>
    </dgm:pt>
    <dgm:pt modelId="{6D645AD6-6659-45BC-A628-2BDB88981EAF}" type="pres">
      <dgm:prSet presAssocID="{69986310-DBCC-42CD-ADD3-105B909F11B7}" presName="conn2-1" presStyleLbl="parChTrans1D4" presStyleIdx="5" presStyleCnt="6"/>
      <dgm:spPr/>
    </dgm:pt>
    <dgm:pt modelId="{7DB20A68-5DB4-4C92-9C42-F3F260A88DB4}" type="pres">
      <dgm:prSet presAssocID="{69986310-DBCC-42CD-ADD3-105B909F11B7}" presName="connTx" presStyleLbl="parChTrans1D4" presStyleIdx="5" presStyleCnt="6"/>
      <dgm:spPr/>
    </dgm:pt>
    <dgm:pt modelId="{8C8C625C-93B4-4A23-93D8-A3E07536D016}" type="pres">
      <dgm:prSet presAssocID="{C5A69106-B99A-4DEC-9623-2A953269245B}" presName="root2" presStyleCnt="0"/>
      <dgm:spPr/>
    </dgm:pt>
    <dgm:pt modelId="{D0B55FE7-38AF-4C47-9328-12889E2174B9}" type="pres">
      <dgm:prSet presAssocID="{C5A69106-B99A-4DEC-9623-2A953269245B}" presName="LevelTwoTextNode" presStyleLbl="node4" presStyleIdx="5" presStyleCnt="6" custLinFactY="-300000" custLinFactNeighborX="-3026" custLinFactNeighborY="-377685">
        <dgm:presLayoutVars>
          <dgm:chPref val="3"/>
        </dgm:presLayoutVars>
      </dgm:prSet>
      <dgm:spPr/>
    </dgm:pt>
    <dgm:pt modelId="{97CB06EA-8F70-475F-BFB0-0C8A8DA167C1}" type="pres">
      <dgm:prSet presAssocID="{C5A69106-B99A-4DEC-9623-2A953269245B}" presName="level3hierChild" presStyleCnt="0"/>
      <dgm:spPr/>
    </dgm:pt>
  </dgm:ptLst>
  <dgm:cxnLst>
    <dgm:cxn modelId="{99A39D09-D1C7-4101-BCD7-81E1B09C8CB6}" type="presOf" srcId="{1ECAB086-1A5A-4D84-A03F-CEDF3A89599D}" destId="{96F197E1-E34C-43C0-BDFA-20188805F7AB}" srcOrd="0" destOrd="0" presId="urn:microsoft.com/office/officeart/2005/8/layout/hierarchy2"/>
    <dgm:cxn modelId="{F34FDE0F-9572-46B8-872C-45C5715C5C21}" type="presOf" srcId="{518A63A3-5FB9-47B0-96D0-4144BBA6F5E5}" destId="{295A8D4B-08BD-46B3-B1A6-D63813B65B31}" srcOrd="0" destOrd="0" presId="urn:microsoft.com/office/officeart/2005/8/layout/hierarchy2"/>
    <dgm:cxn modelId="{40068C10-AAA5-4A69-9AB4-16E9788536CA}" srcId="{FF84EC74-03AF-43CE-9BF1-BC44EF8650C8}" destId="{1ECAB086-1A5A-4D84-A03F-CEDF3A89599D}" srcOrd="1" destOrd="0" parTransId="{1D70E006-F2B1-4E2B-8CA0-17FD7410BED1}" sibTransId="{9192F9B5-A6C4-4778-9383-AD331E524ADD}"/>
    <dgm:cxn modelId="{B762D211-F300-479C-AB96-09A1AAB23BD8}" type="presOf" srcId="{23D7A664-621D-4367-920F-46AE4D0E5DD0}" destId="{2DDBAE81-88F7-4F18-8FED-81443AE837F3}" srcOrd="0" destOrd="0" presId="urn:microsoft.com/office/officeart/2005/8/layout/hierarchy2"/>
    <dgm:cxn modelId="{DCF9B916-079B-4BD7-BE16-3594C7638781}" type="presOf" srcId="{00CBB1A0-B971-4D59-9507-CD15308C1451}" destId="{C7F162A1-553F-458A-9CC0-A487F953F20F}" srcOrd="0" destOrd="0" presId="urn:microsoft.com/office/officeart/2005/8/layout/hierarchy2"/>
    <dgm:cxn modelId="{74C96026-C5F4-4846-9185-224F6DB89F79}" type="presOf" srcId="{AA11D328-5119-4F4D-8D9B-CAF66EE777E9}" destId="{2C24C0A2-4B87-4553-8CAC-AE41065F7686}" srcOrd="0" destOrd="0" presId="urn:microsoft.com/office/officeart/2005/8/layout/hierarchy2"/>
    <dgm:cxn modelId="{7F46E32B-9C9C-4F70-B018-0017F6C02542}" type="presOf" srcId="{445338D2-1225-42D8-8FEC-F33AB2F34DE2}" destId="{4551BED1-A45D-42B8-8F02-1FDE9ABF850D}" srcOrd="0" destOrd="0" presId="urn:microsoft.com/office/officeart/2005/8/layout/hierarchy2"/>
    <dgm:cxn modelId="{6B4AE22D-8357-4918-8395-78CB7E538F21}" type="presOf" srcId="{94B49488-53AE-4C95-BD1C-6B4C7546C256}" destId="{4F841BAB-F810-495B-8058-4F3E661EDC70}" srcOrd="0" destOrd="0" presId="urn:microsoft.com/office/officeart/2005/8/layout/hierarchy2"/>
    <dgm:cxn modelId="{CA1F6F2E-29AA-465C-8CB5-BC34C79AECF4}" srcId="{FF84EC74-03AF-43CE-9BF1-BC44EF8650C8}" destId="{98C5C8A2-A79D-49AB-8511-743BBB95029B}" srcOrd="0" destOrd="0" parTransId="{BE99B595-48F9-46A7-94AE-2E1CA67E28BD}" sibTransId="{AAB74389-6B7E-47E7-8C93-C2E7FE8FD794}"/>
    <dgm:cxn modelId="{8312C42E-A9F3-4A76-9C26-B5F968922674}" type="presOf" srcId="{6AA5BF14-5FBA-4192-B251-708336190F9D}" destId="{E83D7D4B-38F9-4FD9-A633-1D63E77247A0}" srcOrd="1" destOrd="0" presId="urn:microsoft.com/office/officeart/2005/8/layout/hierarchy2"/>
    <dgm:cxn modelId="{7076E931-6FAD-42FB-8040-F191C51D8942}" type="presOf" srcId="{C5A69106-B99A-4DEC-9623-2A953269245B}" destId="{D0B55FE7-38AF-4C47-9328-12889E2174B9}" srcOrd="0" destOrd="0" presId="urn:microsoft.com/office/officeart/2005/8/layout/hierarchy2"/>
    <dgm:cxn modelId="{8FCF3338-7CC7-4801-AC2C-233AA45C7B11}" srcId="{BEED0FF5-46D0-42A0-99FD-EEAFBE7C8DEB}" destId="{23D7A664-621D-4367-920F-46AE4D0E5DD0}" srcOrd="1" destOrd="0" parTransId="{AA11D328-5119-4F4D-8D9B-CAF66EE777E9}" sibTransId="{3AD4DE8B-426F-4FE3-B4B8-886902235DCE}"/>
    <dgm:cxn modelId="{7620EF39-4058-41A6-A549-EC7A82BC0806}" type="presOf" srcId="{1D70E006-F2B1-4E2B-8CA0-17FD7410BED1}" destId="{34FFA756-D047-47A4-951E-5554C5470916}" srcOrd="1" destOrd="0" presId="urn:microsoft.com/office/officeart/2005/8/layout/hierarchy2"/>
    <dgm:cxn modelId="{AC76103C-1421-42AC-9176-16B7E44B7290}" type="presOf" srcId="{BEED0FF5-46D0-42A0-99FD-EEAFBE7C8DEB}" destId="{FCFD93E8-85BC-440A-808F-45F9BFFA051A}" srcOrd="0" destOrd="0" presId="urn:microsoft.com/office/officeart/2005/8/layout/hierarchy2"/>
    <dgm:cxn modelId="{191F2A5E-6F36-4526-A6B6-52A4FA3A8A6F}" srcId="{AE23D1ED-D18E-4DC2-A043-2A5C475E7C59}" destId="{FF84EC74-03AF-43CE-9BF1-BC44EF8650C8}" srcOrd="0" destOrd="0" parTransId="{33B0DC51-928F-4FB8-AF81-A1753EE521A4}" sibTransId="{CED6F5E6-F3D4-4C48-BF9C-3BFC3D78E1E7}"/>
    <dgm:cxn modelId="{16DE515F-BFF2-4D4F-9E18-6F92DFB908BB}" type="presOf" srcId="{1D70E006-F2B1-4E2B-8CA0-17FD7410BED1}" destId="{36072176-4A88-4ACD-BA0D-5C71B12A142D}" srcOrd="0" destOrd="0" presId="urn:microsoft.com/office/officeart/2005/8/layout/hierarchy2"/>
    <dgm:cxn modelId="{94E25341-F57C-4312-9DC5-705FB31FCEB2}" type="presOf" srcId="{518A63A3-5FB9-47B0-96D0-4144BBA6F5E5}" destId="{6E071157-3A3B-4F70-9F9A-900793C47FA3}" srcOrd="1" destOrd="0" presId="urn:microsoft.com/office/officeart/2005/8/layout/hierarchy2"/>
    <dgm:cxn modelId="{5A6CCF61-7DEB-4ADF-BF89-DBAC8AFC75BA}" type="presOf" srcId="{4A84EEC9-5144-4AFB-A643-A5AD85F99A1A}" destId="{99A96308-0E6E-4AA1-9E6B-B023AD697279}" srcOrd="1" destOrd="0" presId="urn:microsoft.com/office/officeart/2005/8/layout/hierarchy2"/>
    <dgm:cxn modelId="{D1E12B64-2AA9-437D-9BDA-1A5B2E3F081B}" type="presOf" srcId="{69986310-DBCC-42CD-ADD3-105B909F11B7}" destId="{6D645AD6-6659-45BC-A628-2BDB88981EAF}" srcOrd="0" destOrd="0" presId="urn:microsoft.com/office/officeart/2005/8/layout/hierarchy2"/>
    <dgm:cxn modelId="{504E0946-939D-4A83-9184-06CAF3E5D422}" srcId="{6114C8FC-BB52-4A3A-A855-A94713AF449D}" destId="{C5A69106-B99A-4DEC-9623-2A953269245B}" srcOrd="0" destOrd="0" parTransId="{69986310-DBCC-42CD-ADD3-105B909F11B7}" sibTransId="{EDFF1637-4CC7-4739-B636-7A11CB8022F4}"/>
    <dgm:cxn modelId="{F48B5147-BEED-4A0E-AF6D-A4B80344DA34}" type="presOf" srcId="{BE99B595-48F9-46A7-94AE-2E1CA67E28BD}" destId="{21961DB9-6B42-467B-91E2-5D097DD2C15C}" srcOrd="0" destOrd="0" presId="urn:microsoft.com/office/officeart/2005/8/layout/hierarchy2"/>
    <dgm:cxn modelId="{B67EB84C-4A70-4BDF-BFAE-C3235659051D}" type="presOf" srcId="{BE99B595-48F9-46A7-94AE-2E1CA67E28BD}" destId="{4D3A5B78-62BE-4993-A7EF-CB4684C56E37}" srcOrd="1" destOrd="0" presId="urn:microsoft.com/office/officeart/2005/8/layout/hierarchy2"/>
    <dgm:cxn modelId="{77F0186E-649F-4503-8270-CD0F6D8AA11D}" type="presOf" srcId="{5A9CE640-84D3-450E-B10C-53B26E860A4D}" destId="{EC6C734C-CA5F-487B-AAD5-82E08BEC18DC}" srcOrd="0" destOrd="0" presId="urn:microsoft.com/office/officeart/2005/8/layout/hierarchy2"/>
    <dgm:cxn modelId="{3A11AC4F-E02D-4BC5-8B93-607A9B641930}" type="presOf" srcId="{5A9CE640-84D3-450E-B10C-53B26E860A4D}" destId="{9EEDD91C-C1B3-4B4A-9A04-F16B749E8819}" srcOrd="1" destOrd="0" presId="urn:microsoft.com/office/officeart/2005/8/layout/hierarchy2"/>
    <dgm:cxn modelId="{0F033452-B618-4E9E-86B9-2931D4F79B6F}" type="presOf" srcId="{7814DC22-2126-482E-B051-6829165136E1}" destId="{331F4AC8-AD04-4890-9CF5-52D03CEC57D0}" srcOrd="0" destOrd="0" presId="urn:microsoft.com/office/officeart/2005/8/layout/hierarchy2"/>
    <dgm:cxn modelId="{CBFD5054-5CA8-4D19-A7D3-69B4F67CF87C}" type="presOf" srcId="{AE23D1ED-D18E-4DC2-A043-2A5C475E7C59}" destId="{4EEB6763-5568-4AB3-B10F-1C0E10F21E92}" srcOrd="0" destOrd="0" presId="urn:microsoft.com/office/officeart/2005/8/layout/hierarchy2"/>
    <dgm:cxn modelId="{2DA73D56-6D91-4337-94B3-1D1DFF2EAE5F}" srcId="{7814DC22-2126-482E-B051-6829165136E1}" destId="{BEED0FF5-46D0-42A0-99FD-EEAFBE7C8DEB}" srcOrd="0" destOrd="0" parTransId="{4A84EEC9-5144-4AFB-A643-A5AD85F99A1A}" sibTransId="{D9239BBF-6A81-438B-9728-B1AD04F42DF1}"/>
    <dgm:cxn modelId="{1CBB4479-C430-4FE1-B79E-63EC0E7B51AC}" type="presOf" srcId="{1994F1CA-FEA8-4AE4-8052-121AD72FFB34}" destId="{3385403D-351C-451D-88C2-4D3B709DC4EE}" srcOrd="0" destOrd="0" presId="urn:microsoft.com/office/officeart/2005/8/layout/hierarchy2"/>
    <dgm:cxn modelId="{BEB12D7B-A294-4A2A-B00E-CEA4536D8089}" srcId="{38DA11C1-1579-4916-9358-EB15E7F7A848}" destId="{6114C8FC-BB52-4A3A-A855-A94713AF449D}" srcOrd="0" destOrd="0" parTransId="{6AA5BF14-5FBA-4192-B251-708336190F9D}" sibTransId="{1D4927E1-5CB1-45DB-B053-A8C92A33B5BC}"/>
    <dgm:cxn modelId="{348E577C-071E-4D3E-BA2E-B1CF61B4DBAF}" type="presOf" srcId="{6AA5BF14-5FBA-4192-B251-708336190F9D}" destId="{0930704C-B8D8-4D41-8C44-45D9301D883A}" srcOrd="0" destOrd="0" presId="urn:microsoft.com/office/officeart/2005/8/layout/hierarchy2"/>
    <dgm:cxn modelId="{CE436B82-37E8-4AA1-BE9B-48087932B494}" srcId="{FF84EC74-03AF-43CE-9BF1-BC44EF8650C8}" destId="{A4F6DED5-57EB-431F-9733-8E817B488B69}" srcOrd="2" destOrd="0" parTransId="{5A9CE640-84D3-450E-B10C-53B26E860A4D}" sibTransId="{0D83AB8F-D07B-4CE4-843B-5C09A3041C05}"/>
    <dgm:cxn modelId="{E4394D88-AECF-41E9-86E6-9CC0029F2701}" type="presOf" srcId="{98C5C8A2-A79D-49AB-8511-743BBB95029B}" destId="{9BD57E48-1D62-4282-A05B-9C1F24BCD64E}" srcOrd="0" destOrd="0" presId="urn:microsoft.com/office/officeart/2005/8/layout/hierarchy2"/>
    <dgm:cxn modelId="{9D77FF8A-57D6-4586-8610-C3C6612C9B82}" type="presOf" srcId="{33B0DC51-928F-4FB8-AF81-A1753EE521A4}" destId="{46808B9D-6A4C-4F51-AF93-21BE7C3DBE1A}" srcOrd="1" destOrd="0" presId="urn:microsoft.com/office/officeart/2005/8/layout/hierarchy2"/>
    <dgm:cxn modelId="{6DB6B493-5D53-4F6C-B77F-1BDED903E4D3}" type="presOf" srcId="{94B49488-53AE-4C95-BD1C-6B4C7546C256}" destId="{376CA502-9F9E-447A-AB1B-6AD89599DC17}" srcOrd="1" destOrd="0" presId="urn:microsoft.com/office/officeart/2005/8/layout/hierarchy2"/>
    <dgm:cxn modelId="{0E6CE59A-45D3-46F3-ADDF-388C924E7956}" srcId="{BEED0FF5-46D0-42A0-99FD-EEAFBE7C8DEB}" destId="{00CBB1A0-B971-4D59-9507-CD15308C1451}" srcOrd="0" destOrd="0" parTransId="{445338D2-1225-42D8-8FEC-F33AB2F34DE2}" sibTransId="{8D5F8251-A64C-4B32-A180-51087A756993}"/>
    <dgm:cxn modelId="{58ED159D-CFD9-4225-810D-B2C79464F065}" type="presOf" srcId="{A9694C0F-44B9-4FCA-AC69-90BEFC26DF48}" destId="{BCFD352A-84C1-4224-BF41-8314108629D7}" srcOrd="0" destOrd="0" presId="urn:microsoft.com/office/officeart/2005/8/layout/hierarchy2"/>
    <dgm:cxn modelId="{583111A5-C46C-4CB3-A538-9DF87CFC1EC1}" srcId="{1994F1CA-FEA8-4AE4-8052-121AD72FFB34}" destId="{7814DC22-2126-482E-B051-6829165136E1}" srcOrd="1" destOrd="0" parTransId="{518A63A3-5FB9-47B0-96D0-4144BBA6F5E5}" sibTransId="{FCE09E9D-F03A-4F6F-BA34-933E2077D1DB}"/>
    <dgm:cxn modelId="{4E3D4FA6-5BCE-4544-9C20-458DCE2828A8}" type="presOf" srcId="{AA11D328-5119-4F4D-8D9B-CAF66EE777E9}" destId="{93122962-6967-46A2-877D-91A118A515B6}" srcOrd="1" destOrd="0" presId="urn:microsoft.com/office/officeart/2005/8/layout/hierarchy2"/>
    <dgm:cxn modelId="{D038E5A6-7E18-474D-A16B-A8A1A84173BB}" type="presOf" srcId="{38DA11C1-1579-4916-9358-EB15E7F7A848}" destId="{CA82D500-CC8C-45E6-B80B-2591BF2AC31A}" srcOrd="0" destOrd="0" presId="urn:microsoft.com/office/officeart/2005/8/layout/hierarchy2"/>
    <dgm:cxn modelId="{23071EAD-4EB3-4E3B-BF8B-EF035982F44C}" type="presOf" srcId="{4A84EEC9-5144-4AFB-A643-A5AD85F99A1A}" destId="{CAD35A6D-A90F-4B8F-9BF3-86EE32402323}" srcOrd="0" destOrd="0" presId="urn:microsoft.com/office/officeart/2005/8/layout/hierarchy2"/>
    <dgm:cxn modelId="{7E6A92C3-26D9-46BE-9316-AED85937CE68}" type="presOf" srcId="{69986310-DBCC-42CD-ADD3-105B909F11B7}" destId="{7DB20A68-5DB4-4C92-9C42-F3F260A88DB4}" srcOrd="1" destOrd="0" presId="urn:microsoft.com/office/officeart/2005/8/layout/hierarchy2"/>
    <dgm:cxn modelId="{CBD42FCB-685D-46ED-8C58-5D0712D73BD7}" type="presOf" srcId="{445338D2-1225-42D8-8FEC-F33AB2F34DE2}" destId="{4A0C26C8-265E-43E7-98DF-F51C513C015A}" srcOrd="1" destOrd="0" presId="urn:microsoft.com/office/officeart/2005/8/layout/hierarchy2"/>
    <dgm:cxn modelId="{859F62D2-1EED-4F05-B814-E90AAFFC9B07}" srcId="{E301791B-851D-43CD-8C29-B041751F587F}" destId="{1994F1CA-FEA8-4AE4-8052-121AD72FFB34}" srcOrd="0" destOrd="0" parTransId="{C30D3183-3B19-41E8-8341-35BE57185DC9}" sibTransId="{09A5A89A-F693-4D6D-8EB4-AFF71EA76E9C}"/>
    <dgm:cxn modelId="{22E529DC-50EE-4215-B058-6BF9EA43EC03}" srcId="{1994F1CA-FEA8-4AE4-8052-121AD72FFB34}" destId="{AE23D1ED-D18E-4DC2-A043-2A5C475E7C59}" srcOrd="0" destOrd="0" parTransId="{94B49488-53AE-4C95-BD1C-6B4C7546C256}" sibTransId="{F73E6E03-45E4-4307-B063-60FA84B56C3E}"/>
    <dgm:cxn modelId="{BDEC66E2-04F4-450D-B08E-01DDCFA869E6}" type="presOf" srcId="{FF84EC74-03AF-43CE-9BF1-BC44EF8650C8}" destId="{3E65B988-1D0C-45FA-A036-97BD45F9306B}" srcOrd="0" destOrd="0" presId="urn:microsoft.com/office/officeart/2005/8/layout/hierarchy2"/>
    <dgm:cxn modelId="{CE5F2DE3-90FD-4640-B65E-927AAFAB2FEC}" type="presOf" srcId="{33B0DC51-928F-4FB8-AF81-A1753EE521A4}" destId="{70915375-0C09-40F2-BF77-193EC8F036DC}" srcOrd="0" destOrd="0" presId="urn:microsoft.com/office/officeart/2005/8/layout/hierarchy2"/>
    <dgm:cxn modelId="{084FCFE7-FC91-4ADA-B6D8-5AD4F41B0E36}" srcId="{1994F1CA-FEA8-4AE4-8052-121AD72FFB34}" destId="{38DA11C1-1579-4916-9358-EB15E7F7A848}" srcOrd="2" destOrd="0" parTransId="{A9694C0F-44B9-4FCA-AC69-90BEFC26DF48}" sibTransId="{F98BED09-D52F-43FC-AD0B-D58A248834A8}"/>
    <dgm:cxn modelId="{A9D344EA-1EAE-44E9-8A09-949C1617E418}" type="presOf" srcId="{E301791B-851D-43CD-8C29-B041751F587F}" destId="{EE906930-7B33-4AE7-BEC5-069972CC851C}" srcOrd="0" destOrd="0" presId="urn:microsoft.com/office/officeart/2005/8/layout/hierarchy2"/>
    <dgm:cxn modelId="{CCBFBAF3-7599-4FA1-96CD-334792A9746C}" type="presOf" srcId="{A9694C0F-44B9-4FCA-AC69-90BEFC26DF48}" destId="{5C55595D-28E5-476D-9D9C-3A527ECB15ED}" srcOrd="1" destOrd="0" presId="urn:microsoft.com/office/officeart/2005/8/layout/hierarchy2"/>
    <dgm:cxn modelId="{544E89F8-2F8A-4AEB-AD17-1E11F748F7CF}" type="presOf" srcId="{6114C8FC-BB52-4A3A-A855-A94713AF449D}" destId="{067DABA2-4A1B-4075-89E0-7A85C268C922}" srcOrd="0" destOrd="0" presId="urn:microsoft.com/office/officeart/2005/8/layout/hierarchy2"/>
    <dgm:cxn modelId="{02458DFE-17ED-4999-B0C9-C412A382D1F0}" type="presOf" srcId="{A4F6DED5-57EB-431F-9733-8E817B488B69}" destId="{7D67C676-866F-4C65-A3CC-07D7202BDF8A}" srcOrd="0" destOrd="0" presId="urn:microsoft.com/office/officeart/2005/8/layout/hierarchy2"/>
    <dgm:cxn modelId="{60C89B12-915C-48FC-B523-007A9103214E}" type="presParOf" srcId="{EE906930-7B33-4AE7-BEC5-069972CC851C}" destId="{5BBA2C32-F756-4E04-ADDB-009B168E8F4D}" srcOrd="0" destOrd="0" presId="urn:microsoft.com/office/officeart/2005/8/layout/hierarchy2"/>
    <dgm:cxn modelId="{2A6775E8-D9C9-4F3A-9832-878BE1E881A2}" type="presParOf" srcId="{5BBA2C32-F756-4E04-ADDB-009B168E8F4D}" destId="{3385403D-351C-451D-88C2-4D3B709DC4EE}" srcOrd="0" destOrd="0" presId="urn:microsoft.com/office/officeart/2005/8/layout/hierarchy2"/>
    <dgm:cxn modelId="{219F6807-04EE-4933-AE27-EE8818E2A313}" type="presParOf" srcId="{5BBA2C32-F756-4E04-ADDB-009B168E8F4D}" destId="{F1A9191D-4B37-4E4A-A8E8-7C0D532C2D72}" srcOrd="1" destOrd="0" presId="urn:microsoft.com/office/officeart/2005/8/layout/hierarchy2"/>
    <dgm:cxn modelId="{AB533A44-61F6-405C-B849-75BEBDBC2990}" type="presParOf" srcId="{F1A9191D-4B37-4E4A-A8E8-7C0D532C2D72}" destId="{4F841BAB-F810-495B-8058-4F3E661EDC70}" srcOrd="0" destOrd="0" presId="urn:microsoft.com/office/officeart/2005/8/layout/hierarchy2"/>
    <dgm:cxn modelId="{2542EC1D-C274-494A-AEEA-324A8730B257}" type="presParOf" srcId="{4F841BAB-F810-495B-8058-4F3E661EDC70}" destId="{376CA502-9F9E-447A-AB1B-6AD89599DC17}" srcOrd="0" destOrd="0" presId="urn:microsoft.com/office/officeart/2005/8/layout/hierarchy2"/>
    <dgm:cxn modelId="{0AF87845-2AD7-455A-A9B7-7AF4E2B9F45D}" type="presParOf" srcId="{F1A9191D-4B37-4E4A-A8E8-7C0D532C2D72}" destId="{A448E06E-24F0-493B-BA25-55A19AE69771}" srcOrd="1" destOrd="0" presId="urn:microsoft.com/office/officeart/2005/8/layout/hierarchy2"/>
    <dgm:cxn modelId="{601EA8F4-7792-4325-A195-6A26066F124D}" type="presParOf" srcId="{A448E06E-24F0-493B-BA25-55A19AE69771}" destId="{4EEB6763-5568-4AB3-B10F-1C0E10F21E92}" srcOrd="0" destOrd="0" presId="urn:microsoft.com/office/officeart/2005/8/layout/hierarchy2"/>
    <dgm:cxn modelId="{68C20859-2814-46E2-887D-1F17EBEDE88D}" type="presParOf" srcId="{A448E06E-24F0-493B-BA25-55A19AE69771}" destId="{38F5B421-D6A3-4A12-9F6D-EFC76C5A31F1}" srcOrd="1" destOrd="0" presId="urn:microsoft.com/office/officeart/2005/8/layout/hierarchy2"/>
    <dgm:cxn modelId="{4D711380-9E75-4F63-A7C7-CC2697086A27}" type="presParOf" srcId="{38F5B421-D6A3-4A12-9F6D-EFC76C5A31F1}" destId="{70915375-0C09-40F2-BF77-193EC8F036DC}" srcOrd="0" destOrd="0" presId="urn:microsoft.com/office/officeart/2005/8/layout/hierarchy2"/>
    <dgm:cxn modelId="{1ADD0800-A07F-43C4-9EFB-6A133CD8568B}" type="presParOf" srcId="{70915375-0C09-40F2-BF77-193EC8F036DC}" destId="{46808B9D-6A4C-4F51-AF93-21BE7C3DBE1A}" srcOrd="0" destOrd="0" presId="urn:microsoft.com/office/officeart/2005/8/layout/hierarchy2"/>
    <dgm:cxn modelId="{B65B635E-6208-4EC9-B944-21B35F8C32FB}" type="presParOf" srcId="{38F5B421-D6A3-4A12-9F6D-EFC76C5A31F1}" destId="{B47764AD-35AE-49BF-BC1B-CF0697BB9C0D}" srcOrd="1" destOrd="0" presId="urn:microsoft.com/office/officeart/2005/8/layout/hierarchy2"/>
    <dgm:cxn modelId="{DB983517-FDE9-4B8E-A91E-929860B4D511}" type="presParOf" srcId="{B47764AD-35AE-49BF-BC1B-CF0697BB9C0D}" destId="{3E65B988-1D0C-45FA-A036-97BD45F9306B}" srcOrd="0" destOrd="0" presId="urn:microsoft.com/office/officeart/2005/8/layout/hierarchy2"/>
    <dgm:cxn modelId="{C5009518-8776-4FA5-B085-74AF5C67D847}" type="presParOf" srcId="{B47764AD-35AE-49BF-BC1B-CF0697BB9C0D}" destId="{0B3D751A-30F9-403B-89DE-C05976F5E3CF}" srcOrd="1" destOrd="0" presId="urn:microsoft.com/office/officeart/2005/8/layout/hierarchy2"/>
    <dgm:cxn modelId="{26364D06-853E-4EF5-A853-7D103CE40804}" type="presParOf" srcId="{0B3D751A-30F9-403B-89DE-C05976F5E3CF}" destId="{21961DB9-6B42-467B-91E2-5D097DD2C15C}" srcOrd="0" destOrd="0" presId="urn:microsoft.com/office/officeart/2005/8/layout/hierarchy2"/>
    <dgm:cxn modelId="{D6FC98CE-7967-4B91-A174-9E1E1C5417F9}" type="presParOf" srcId="{21961DB9-6B42-467B-91E2-5D097DD2C15C}" destId="{4D3A5B78-62BE-4993-A7EF-CB4684C56E37}" srcOrd="0" destOrd="0" presId="urn:microsoft.com/office/officeart/2005/8/layout/hierarchy2"/>
    <dgm:cxn modelId="{0EF441A0-2AC7-4281-8D8A-7BDB1021274C}" type="presParOf" srcId="{0B3D751A-30F9-403B-89DE-C05976F5E3CF}" destId="{249FBF39-1A5B-49F9-AA6B-A3B6019D1284}" srcOrd="1" destOrd="0" presId="urn:microsoft.com/office/officeart/2005/8/layout/hierarchy2"/>
    <dgm:cxn modelId="{CFE347D9-FA83-4CE9-A970-7AC779AAE16C}" type="presParOf" srcId="{249FBF39-1A5B-49F9-AA6B-A3B6019D1284}" destId="{9BD57E48-1D62-4282-A05B-9C1F24BCD64E}" srcOrd="0" destOrd="0" presId="urn:microsoft.com/office/officeart/2005/8/layout/hierarchy2"/>
    <dgm:cxn modelId="{7B8AAACD-A033-4CBE-AADE-0E2C9994FA60}" type="presParOf" srcId="{249FBF39-1A5B-49F9-AA6B-A3B6019D1284}" destId="{A7E84AD2-9DDB-4DA0-852C-75B4C802C2CF}" srcOrd="1" destOrd="0" presId="urn:microsoft.com/office/officeart/2005/8/layout/hierarchy2"/>
    <dgm:cxn modelId="{495EB12E-9138-4DE4-8959-1ED2267D2EB8}" type="presParOf" srcId="{0B3D751A-30F9-403B-89DE-C05976F5E3CF}" destId="{36072176-4A88-4ACD-BA0D-5C71B12A142D}" srcOrd="2" destOrd="0" presId="urn:microsoft.com/office/officeart/2005/8/layout/hierarchy2"/>
    <dgm:cxn modelId="{E883B10B-8AC0-4394-A4AC-93F34A87FB7E}" type="presParOf" srcId="{36072176-4A88-4ACD-BA0D-5C71B12A142D}" destId="{34FFA756-D047-47A4-951E-5554C5470916}" srcOrd="0" destOrd="0" presId="urn:microsoft.com/office/officeart/2005/8/layout/hierarchy2"/>
    <dgm:cxn modelId="{72469E77-24F2-470C-87D9-D2195A6A3ECE}" type="presParOf" srcId="{0B3D751A-30F9-403B-89DE-C05976F5E3CF}" destId="{4425E380-F7CC-494E-93F4-12230ED8DB7F}" srcOrd="3" destOrd="0" presId="urn:microsoft.com/office/officeart/2005/8/layout/hierarchy2"/>
    <dgm:cxn modelId="{BBF2496A-07A0-4913-8BC5-8DFF90BFF2FB}" type="presParOf" srcId="{4425E380-F7CC-494E-93F4-12230ED8DB7F}" destId="{96F197E1-E34C-43C0-BDFA-20188805F7AB}" srcOrd="0" destOrd="0" presId="urn:microsoft.com/office/officeart/2005/8/layout/hierarchy2"/>
    <dgm:cxn modelId="{D6153202-1328-41E6-9137-7BEBC00996AD}" type="presParOf" srcId="{4425E380-F7CC-494E-93F4-12230ED8DB7F}" destId="{BA9906AE-1771-43E3-B3D9-6C3BBDC917D6}" srcOrd="1" destOrd="0" presId="urn:microsoft.com/office/officeart/2005/8/layout/hierarchy2"/>
    <dgm:cxn modelId="{D3E0AA41-3499-439C-B4C8-E724A575BC3D}" type="presParOf" srcId="{0B3D751A-30F9-403B-89DE-C05976F5E3CF}" destId="{EC6C734C-CA5F-487B-AAD5-82E08BEC18DC}" srcOrd="4" destOrd="0" presId="urn:microsoft.com/office/officeart/2005/8/layout/hierarchy2"/>
    <dgm:cxn modelId="{7CFEB2D6-12C8-451B-A599-82E99C3680F7}" type="presParOf" srcId="{EC6C734C-CA5F-487B-AAD5-82E08BEC18DC}" destId="{9EEDD91C-C1B3-4B4A-9A04-F16B749E8819}" srcOrd="0" destOrd="0" presId="urn:microsoft.com/office/officeart/2005/8/layout/hierarchy2"/>
    <dgm:cxn modelId="{E07C67F5-A2F0-4C49-86FB-616BD0F1FA90}" type="presParOf" srcId="{0B3D751A-30F9-403B-89DE-C05976F5E3CF}" destId="{2E22A8A2-7674-490D-ABEF-389A98DFD7BB}" srcOrd="5" destOrd="0" presId="urn:microsoft.com/office/officeart/2005/8/layout/hierarchy2"/>
    <dgm:cxn modelId="{67DC81B9-C29B-4AE5-94A1-633E25852CA0}" type="presParOf" srcId="{2E22A8A2-7674-490D-ABEF-389A98DFD7BB}" destId="{7D67C676-866F-4C65-A3CC-07D7202BDF8A}" srcOrd="0" destOrd="0" presId="urn:microsoft.com/office/officeart/2005/8/layout/hierarchy2"/>
    <dgm:cxn modelId="{999C4F0E-AA9E-49F3-BC45-F44CFFE06F33}" type="presParOf" srcId="{2E22A8A2-7674-490D-ABEF-389A98DFD7BB}" destId="{33BAF936-AF40-4F26-911E-65E6A9D5A2C9}" srcOrd="1" destOrd="0" presId="urn:microsoft.com/office/officeart/2005/8/layout/hierarchy2"/>
    <dgm:cxn modelId="{2212A4A1-BC30-45E7-B099-492C2254EEE9}" type="presParOf" srcId="{F1A9191D-4B37-4E4A-A8E8-7C0D532C2D72}" destId="{295A8D4B-08BD-46B3-B1A6-D63813B65B31}" srcOrd="2" destOrd="0" presId="urn:microsoft.com/office/officeart/2005/8/layout/hierarchy2"/>
    <dgm:cxn modelId="{4E19FA63-2378-4AED-8635-740ED48D5A9F}" type="presParOf" srcId="{295A8D4B-08BD-46B3-B1A6-D63813B65B31}" destId="{6E071157-3A3B-4F70-9F9A-900793C47FA3}" srcOrd="0" destOrd="0" presId="urn:microsoft.com/office/officeart/2005/8/layout/hierarchy2"/>
    <dgm:cxn modelId="{5B89B723-5C25-4D22-9445-55E7BFA57989}" type="presParOf" srcId="{F1A9191D-4B37-4E4A-A8E8-7C0D532C2D72}" destId="{23CC2A38-BF04-4565-A07A-FDD655B0571C}" srcOrd="3" destOrd="0" presId="urn:microsoft.com/office/officeart/2005/8/layout/hierarchy2"/>
    <dgm:cxn modelId="{8F5B6096-5DC6-41EC-B40E-1FB3267DE288}" type="presParOf" srcId="{23CC2A38-BF04-4565-A07A-FDD655B0571C}" destId="{331F4AC8-AD04-4890-9CF5-52D03CEC57D0}" srcOrd="0" destOrd="0" presId="urn:microsoft.com/office/officeart/2005/8/layout/hierarchy2"/>
    <dgm:cxn modelId="{625E0C8A-3608-49F2-A433-AC24748809B0}" type="presParOf" srcId="{23CC2A38-BF04-4565-A07A-FDD655B0571C}" destId="{6EFDE5FF-AC0B-411A-9B4D-01CC0018216F}" srcOrd="1" destOrd="0" presId="urn:microsoft.com/office/officeart/2005/8/layout/hierarchy2"/>
    <dgm:cxn modelId="{999D87CB-31BE-4452-A629-223359E4BED1}" type="presParOf" srcId="{6EFDE5FF-AC0B-411A-9B4D-01CC0018216F}" destId="{CAD35A6D-A90F-4B8F-9BF3-86EE32402323}" srcOrd="0" destOrd="0" presId="urn:microsoft.com/office/officeart/2005/8/layout/hierarchy2"/>
    <dgm:cxn modelId="{6E7B2003-8BB6-4E2C-807E-40468923A821}" type="presParOf" srcId="{CAD35A6D-A90F-4B8F-9BF3-86EE32402323}" destId="{99A96308-0E6E-4AA1-9E6B-B023AD697279}" srcOrd="0" destOrd="0" presId="urn:microsoft.com/office/officeart/2005/8/layout/hierarchy2"/>
    <dgm:cxn modelId="{E3DEA6A2-A0E3-438D-98AE-98B05E9CF1E9}" type="presParOf" srcId="{6EFDE5FF-AC0B-411A-9B4D-01CC0018216F}" destId="{07BEF750-85FB-4E9A-98D0-D06DEFEB97E9}" srcOrd="1" destOrd="0" presId="urn:microsoft.com/office/officeart/2005/8/layout/hierarchy2"/>
    <dgm:cxn modelId="{73579117-61FC-4976-90AF-48E0318BA8E2}" type="presParOf" srcId="{07BEF750-85FB-4E9A-98D0-D06DEFEB97E9}" destId="{FCFD93E8-85BC-440A-808F-45F9BFFA051A}" srcOrd="0" destOrd="0" presId="urn:microsoft.com/office/officeart/2005/8/layout/hierarchy2"/>
    <dgm:cxn modelId="{CA5C2B52-25C4-4BC2-8017-12166BD07811}" type="presParOf" srcId="{07BEF750-85FB-4E9A-98D0-D06DEFEB97E9}" destId="{F566D7A0-2702-4C1E-A7C5-BABBFEF86B3F}" srcOrd="1" destOrd="0" presId="urn:microsoft.com/office/officeart/2005/8/layout/hierarchy2"/>
    <dgm:cxn modelId="{2EEEC3EC-592C-4D6B-909B-F3F10BFADC87}" type="presParOf" srcId="{F566D7A0-2702-4C1E-A7C5-BABBFEF86B3F}" destId="{4551BED1-A45D-42B8-8F02-1FDE9ABF850D}" srcOrd="0" destOrd="0" presId="urn:microsoft.com/office/officeart/2005/8/layout/hierarchy2"/>
    <dgm:cxn modelId="{51EBC0ED-708A-4CC3-8BC2-60A98276ED64}" type="presParOf" srcId="{4551BED1-A45D-42B8-8F02-1FDE9ABF850D}" destId="{4A0C26C8-265E-43E7-98DF-F51C513C015A}" srcOrd="0" destOrd="0" presId="urn:microsoft.com/office/officeart/2005/8/layout/hierarchy2"/>
    <dgm:cxn modelId="{EF03B2AE-9052-48A7-9CFE-6EFD1B35F03E}" type="presParOf" srcId="{F566D7A0-2702-4C1E-A7C5-BABBFEF86B3F}" destId="{6EEE399C-08B8-49AA-AB13-3CEDC9A86826}" srcOrd="1" destOrd="0" presId="urn:microsoft.com/office/officeart/2005/8/layout/hierarchy2"/>
    <dgm:cxn modelId="{2A002509-E429-4AFB-B62E-B7574B42B880}" type="presParOf" srcId="{6EEE399C-08B8-49AA-AB13-3CEDC9A86826}" destId="{C7F162A1-553F-458A-9CC0-A487F953F20F}" srcOrd="0" destOrd="0" presId="urn:microsoft.com/office/officeart/2005/8/layout/hierarchy2"/>
    <dgm:cxn modelId="{44470158-5259-40D1-8F00-21C051BED02B}" type="presParOf" srcId="{6EEE399C-08B8-49AA-AB13-3CEDC9A86826}" destId="{BAF80708-B9E9-43EE-8A8A-FC961F5F4223}" srcOrd="1" destOrd="0" presId="urn:microsoft.com/office/officeart/2005/8/layout/hierarchy2"/>
    <dgm:cxn modelId="{2A704573-6C2B-42DA-8D8B-22F1F9CDDB18}" type="presParOf" srcId="{F566D7A0-2702-4C1E-A7C5-BABBFEF86B3F}" destId="{2C24C0A2-4B87-4553-8CAC-AE41065F7686}" srcOrd="2" destOrd="0" presId="urn:microsoft.com/office/officeart/2005/8/layout/hierarchy2"/>
    <dgm:cxn modelId="{62E64EB3-AD05-4F6A-B275-346FDB038C33}" type="presParOf" srcId="{2C24C0A2-4B87-4553-8CAC-AE41065F7686}" destId="{93122962-6967-46A2-877D-91A118A515B6}" srcOrd="0" destOrd="0" presId="urn:microsoft.com/office/officeart/2005/8/layout/hierarchy2"/>
    <dgm:cxn modelId="{16E589E6-5143-4298-B357-F9A848029D69}" type="presParOf" srcId="{F566D7A0-2702-4C1E-A7C5-BABBFEF86B3F}" destId="{7F544913-2BED-46CD-A4DE-4DC54DF7FDC5}" srcOrd="3" destOrd="0" presId="urn:microsoft.com/office/officeart/2005/8/layout/hierarchy2"/>
    <dgm:cxn modelId="{8F2FC73A-D8A5-43A7-9837-0E49F6489354}" type="presParOf" srcId="{7F544913-2BED-46CD-A4DE-4DC54DF7FDC5}" destId="{2DDBAE81-88F7-4F18-8FED-81443AE837F3}" srcOrd="0" destOrd="0" presId="urn:microsoft.com/office/officeart/2005/8/layout/hierarchy2"/>
    <dgm:cxn modelId="{F9C8804D-8708-4A44-BA9C-A8EB41EDF817}" type="presParOf" srcId="{7F544913-2BED-46CD-A4DE-4DC54DF7FDC5}" destId="{389ED47F-9103-4F3C-A017-182541776FAD}" srcOrd="1" destOrd="0" presId="urn:microsoft.com/office/officeart/2005/8/layout/hierarchy2"/>
    <dgm:cxn modelId="{3FA4DCD0-D704-4319-B055-B01BA109E804}" type="presParOf" srcId="{F1A9191D-4B37-4E4A-A8E8-7C0D532C2D72}" destId="{BCFD352A-84C1-4224-BF41-8314108629D7}" srcOrd="4" destOrd="0" presId="urn:microsoft.com/office/officeart/2005/8/layout/hierarchy2"/>
    <dgm:cxn modelId="{6DD36163-F1D2-4822-BF23-9E1F555BB096}" type="presParOf" srcId="{BCFD352A-84C1-4224-BF41-8314108629D7}" destId="{5C55595D-28E5-476D-9D9C-3A527ECB15ED}" srcOrd="0" destOrd="0" presId="urn:microsoft.com/office/officeart/2005/8/layout/hierarchy2"/>
    <dgm:cxn modelId="{DCFAB2E8-34F5-4B25-BF9A-B5E61BB6EF11}" type="presParOf" srcId="{F1A9191D-4B37-4E4A-A8E8-7C0D532C2D72}" destId="{4EBAF19D-4EF3-48B5-860D-E545682429CA}" srcOrd="5" destOrd="0" presId="urn:microsoft.com/office/officeart/2005/8/layout/hierarchy2"/>
    <dgm:cxn modelId="{DCE17C5F-9F20-4FB5-99E6-AFF34721BC48}" type="presParOf" srcId="{4EBAF19D-4EF3-48B5-860D-E545682429CA}" destId="{CA82D500-CC8C-45E6-B80B-2591BF2AC31A}" srcOrd="0" destOrd="0" presId="urn:microsoft.com/office/officeart/2005/8/layout/hierarchy2"/>
    <dgm:cxn modelId="{2B081496-AAB9-4FAC-9B6C-944EC75BF1C2}" type="presParOf" srcId="{4EBAF19D-4EF3-48B5-860D-E545682429CA}" destId="{BC79F0F5-3A0B-4970-A44A-83EFA53A4E47}" srcOrd="1" destOrd="0" presId="urn:microsoft.com/office/officeart/2005/8/layout/hierarchy2"/>
    <dgm:cxn modelId="{E2D108E1-EA1B-460E-9938-04CDFA4D81DA}" type="presParOf" srcId="{BC79F0F5-3A0B-4970-A44A-83EFA53A4E47}" destId="{0930704C-B8D8-4D41-8C44-45D9301D883A}" srcOrd="0" destOrd="0" presId="urn:microsoft.com/office/officeart/2005/8/layout/hierarchy2"/>
    <dgm:cxn modelId="{93D57DB5-AA38-4488-A035-C000CC5674F9}" type="presParOf" srcId="{0930704C-B8D8-4D41-8C44-45D9301D883A}" destId="{E83D7D4B-38F9-4FD9-A633-1D63E77247A0}" srcOrd="0" destOrd="0" presId="urn:microsoft.com/office/officeart/2005/8/layout/hierarchy2"/>
    <dgm:cxn modelId="{A31E8B39-C6D5-4763-B7AD-074FA0AE4EF7}" type="presParOf" srcId="{BC79F0F5-3A0B-4970-A44A-83EFA53A4E47}" destId="{D697211B-7E60-4689-A9DA-E3569680F341}" srcOrd="1" destOrd="0" presId="urn:microsoft.com/office/officeart/2005/8/layout/hierarchy2"/>
    <dgm:cxn modelId="{7AF4124E-7F21-41CE-BD00-46816528C6AD}" type="presParOf" srcId="{D697211B-7E60-4689-A9DA-E3569680F341}" destId="{067DABA2-4A1B-4075-89E0-7A85C268C922}" srcOrd="0" destOrd="0" presId="urn:microsoft.com/office/officeart/2005/8/layout/hierarchy2"/>
    <dgm:cxn modelId="{C216CEB4-910D-42F1-81CC-714EBBA8140D}" type="presParOf" srcId="{D697211B-7E60-4689-A9DA-E3569680F341}" destId="{75055EFA-EDDA-4932-B1D1-6DFF5105FBAA}" srcOrd="1" destOrd="0" presId="urn:microsoft.com/office/officeart/2005/8/layout/hierarchy2"/>
    <dgm:cxn modelId="{F05140CD-3A67-449B-810F-FF390D0551E1}" type="presParOf" srcId="{75055EFA-EDDA-4932-B1D1-6DFF5105FBAA}" destId="{6D645AD6-6659-45BC-A628-2BDB88981EAF}" srcOrd="0" destOrd="0" presId="urn:microsoft.com/office/officeart/2005/8/layout/hierarchy2"/>
    <dgm:cxn modelId="{395773A3-FC6E-4C91-8B70-41601E358B93}" type="presParOf" srcId="{6D645AD6-6659-45BC-A628-2BDB88981EAF}" destId="{7DB20A68-5DB4-4C92-9C42-F3F260A88DB4}" srcOrd="0" destOrd="0" presId="urn:microsoft.com/office/officeart/2005/8/layout/hierarchy2"/>
    <dgm:cxn modelId="{587E31C5-A695-4159-B377-6D21E0E83988}" type="presParOf" srcId="{75055EFA-EDDA-4932-B1D1-6DFF5105FBAA}" destId="{8C8C625C-93B4-4A23-93D8-A3E07536D016}" srcOrd="1" destOrd="0" presId="urn:microsoft.com/office/officeart/2005/8/layout/hierarchy2"/>
    <dgm:cxn modelId="{A229B19E-566C-4F34-9BFA-E9B86FBC6BFB}" type="presParOf" srcId="{8C8C625C-93B4-4A23-93D8-A3E07536D016}" destId="{D0B55FE7-38AF-4C47-9328-12889E2174B9}" srcOrd="0" destOrd="0" presId="urn:microsoft.com/office/officeart/2005/8/layout/hierarchy2"/>
    <dgm:cxn modelId="{DAB58165-A5D4-4487-8A7C-5A499256B828}" type="presParOf" srcId="{8C8C625C-93B4-4A23-93D8-A3E07536D016}" destId="{97CB06EA-8F70-475F-BFB0-0C8A8DA167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5403D-351C-451D-88C2-4D3B709DC4EE}">
      <dsp:nvSpPr>
        <dsp:cNvPr id="0" name=""/>
        <dsp:cNvSpPr/>
      </dsp:nvSpPr>
      <dsp:spPr>
        <a:xfrm>
          <a:off x="193026" y="2431774"/>
          <a:ext cx="1407872" cy="7039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Mainstream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3644" y="2452392"/>
        <a:ext cx="1366636" cy="662700"/>
      </dsp:txXfrm>
    </dsp:sp>
    <dsp:sp modelId="{4F841BAB-F810-495B-8058-4F3E661EDC70}">
      <dsp:nvSpPr>
        <dsp:cNvPr id="0" name=""/>
        <dsp:cNvSpPr/>
      </dsp:nvSpPr>
      <dsp:spPr>
        <a:xfrm rot="18663056">
          <a:off x="1452510" y="2444434"/>
          <a:ext cx="86455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864557" y="1331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1863175" y="2436135"/>
        <a:ext cx="43227" cy="43227"/>
      </dsp:txXfrm>
    </dsp:sp>
    <dsp:sp modelId="{4EEB6763-5568-4AB3-B10F-1C0E10F21E92}">
      <dsp:nvSpPr>
        <dsp:cNvPr id="0" name=""/>
        <dsp:cNvSpPr/>
      </dsp:nvSpPr>
      <dsp:spPr>
        <a:xfrm>
          <a:off x="2168680" y="1779788"/>
          <a:ext cx="1407872" cy="7039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 Welly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89298" y="1800406"/>
        <a:ext cx="1366636" cy="662700"/>
      </dsp:txXfrm>
    </dsp:sp>
    <dsp:sp modelId="{70915375-0C09-40F2-BF77-193EC8F036DC}">
      <dsp:nvSpPr>
        <dsp:cNvPr id="0" name=""/>
        <dsp:cNvSpPr/>
      </dsp:nvSpPr>
      <dsp:spPr>
        <a:xfrm rot="21405374">
          <a:off x="3576171" y="2104996"/>
          <a:ext cx="4752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75228" y="13315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3801905" y="2106430"/>
        <a:ext cx="23761" cy="23761"/>
      </dsp:txXfrm>
    </dsp:sp>
    <dsp:sp modelId="{3E65B988-1D0C-45FA-A036-97BD45F9306B}">
      <dsp:nvSpPr>
        <dsp:cNvPr id="0" name=""/>
        <dsp:cNvSpPr/>
      </dsp:nvSpPr>
      <dsp:spPr>
        <a:xfrm>
          <a:off x="4051019" y="1752898"/>
          <a:ext cx="1407872" cy="703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Shine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071637" y="1773516"/>
        <a:ext cx="1366636" cy="662700"/>
      </dsp:txXfrm>
    </dsp:sp>
    <dsp:sp modelId="{21961DB9-6B42-467B-91E2-5D097DD2C15C}">
      <dsp:nvSpPr>
        <dsp:cNvPr id="0" name=""/>
        <dsp:cNvSpPr/>
      </dsp:nvSpPr>
      <dsp:spPr>
        <a:xfrm rot="18631614">
          <a:off x="5273551" y="1689268"/>
          <a:ext cx="105849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58496" y="13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5776337" y="1676121"/>
        <a:ext cx="52924" cy="52924"/>
      </dsp:txXfrm>
    </dsp:sp>
    <dsp:sp modelId="{9BD57E48-1D62-4282-A05B-9C1F24BCD64E}">
      <dsp:nvSpPr>
        <dsp:cNvPr id="0" name=""/>
        <dsp:cNvSpPr/>
      </dsp:nvSpPr>
      <dsp:spPr>
        <a:xfrm>
          <a:off x="6146707" y="948334"/>
          <a:ext cx="1407872" cy="703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Shine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167325" y="968952"/>
        <a:ext cx="1366636" cy="662700"/>
      </dsp:txXfrm>
    </dsp:sp>
    <dsp:sp modelId="{36072176-4A88-4ACD-BA0D-5C71B12A142D}">
      <dsp:nvSpPr>
        <dsp:cNvPr id="0" name=""/>
        <dsp:cNvSpPr/>
      </dsp:nvSpPr>
      <dsp:spPr>
        <a:xfrm rot="18823">
          <a:off x="5458886" y="2093433"/>
          <a:ext cx="68782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687826" y="13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5785604" y="2089553"/>
        <a:ext cx="34391" cy="34391"/>
      </dsp:txXfrm>
    </dsp:sp>
    <dsp:sp modelId="{96F197E1-E34C-43C0-BDFA-20188805F7AB}">
      <dsp:nvSpPr>
        <dsp:cNvPr id="0" name=""/>
        <dsp:cNvSpPr/>
      </dsp:nvSpPr>
      <dsp:spPr>
        <a:xfrm>
          <a:off x="6146707" y="1756664"/>
          <a:ext cx="1407872" cy="703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Create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167325" y="1777282"/>
        <a:ext cx="1366636" cy="662700"/>
      </dsp:txXfrm>
    </dsp:sp>
    <dsp:sp modelId="{EC6C734C-CA5F-487B-AAD5-82E08BEC18DC}">
      <dsp:nvSpPr>
        <dsp:cNvPr id="0" name=""/>
        <dsp:cNvSpPr/>
      </dsp:nvSpPr>
      <dsp:spPr>
        <a:xfrm rot="2971280">
          <a:off x="5273029" y="2494519"/>
          <a:ext cx="10595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059539" y="13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5776311" y="2481346"/>
        <a:ext cx="52976" cy="52976"/>
      </dsp:txXfrm>
    </dsp:sp>
    <dsp:sp modelId="{7D67C676-866F-4C65-A3CC-07D7202BDF8A}">
      <dsp:nvSpPr>
        <dsp:cNvPr id="0" name=""/>
        <dsp:cNvSpPr/>
      </dsp:nvSpPr>
      <dsp:spPr>
        <a:xfrm>
          <a:off x="6146707" y="2558834"/>
          <a:ext cx="1407872" cy="703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Reach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167325" y="2579452"/>
        <a:ext cx="1366636" cy="662700"/>
      </dsp:txXfrm>
    </dsp:sp>
    <dsp:sp modelId="{295A8D4B-08BD-46B3-B1A6-D63813B65B31}">
      <dsp:nvSpPr>
        <dsp:cNvPr id="0" name=""/>
        <dsp:cNvSpPr/>
      </dsp:nvSpPr>
      <dsp:spPr>
        <a:xfrm rot="4003017">
          <a:off x="1168795" y="3426780"/>
          <a:ext cx="142908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429087" y="1331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1847612" y="3404368"/>
        <a:ext cx="71454" cy="71454"/>
      </dsp:txXfrm>
    </dsp:sp>
    <dsp:sp modelId="{331F4AC8-AD04-4890-9CF5-52D03CEC57D0}">
      <dsp:nvSpPr>
        <dsp:cNvPr id="0" name=""/>
        <dsp:cNvSpPr/>
      </dsp:nvSpPr>
      <dsp:spPr>
        <a:xfrm>
          <a:off x="2165779" y="3744481"/>
          <a:ext cx="1407872" cy="7039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ASD/Medical ARP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86397" y="3765099"/>
        <a:ext cx="1366636" cy="662700"/>
      </dsp:txXfrm>
    </dsp:sp>
    <dsp:sp modelId="{CAD35A6D-A90F-4B8F-9BF3-86EE32402323}">
      <dsp:nvSpPr>
        <dsp:cNvPr id="0" name=""/>
        <dsp:cNvSpPr/>
      </dsp:nvSpPr>
      <dsp:spPr>
        <a:xfrm rot="24954">
          <a:off x="3573645" y="4085034"/>
          <a:ext cx="52367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23671" y="13315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3822389" y="4085258"/>
        <a:ext cx="26183" cy="26183"/>
      </dsp:txXfrm>
    </dsp:sp>
    <dsp:sp modelId="{FCFD93E8-85BC-440A-808F-45F9BFFA051A}">
      <dsp:nvSpPr>
        <dsp:cNvPr id="0" name=""/>
        <dsp:cNvSpPr/>
      </dsp:nvSpPr>
      <dsp:spPr>
        <a:xfrm>
          <a:off x="4097310" y="3748282"/>
          <a:ext cx="1407872" cy="703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ASD/Medical ARP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>
            <a:solidFill>
              <a:schemeClr val="tx1"/>
            </a:solidFill>
          </a:endParaRPr>
        </a:p>
      </dsp:txBody>
      <dsp:txXfrm>
        <a:off x="4117928" y="3768900"/>
        <a:ext cx="1366636" cy="662700"/>
      </dsp:txXfrm>
    </dsp:sp>
    <dsp:sp modelId="{4551BED1-A45D-42B8-8F02-1FDE9ABF850D}">
      <dsp:nvSpPr>
        <dsp:cNvPr id="0" name=""/>
        <dsp:cNvSpPr/>
      </dsp:nvSpPr>
      <dsp:spPr>
        <a:xfrm rot="19600573">
          <a:off x="5442064" y="3876043"/>
          <a:ext cx="76776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67760" y="13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5806751" y="3870164"/>
        <a:ext cx="38388" cy="38388"/>
      </dsp:txXfrm>
    </dsp:sp>
    <dsp:sp modelId="{C7F162A1-553F-458A-9CC0-A487F953F20F}">
      <dsp:nvSpPr>
        <dsp:cNvPr id="0" name=""/>
        <dsp:cNvSpPr/>
      </dsp:nvSpPr>
      <dsp:spPr>
        <a:xfrm>
          <a:off x="6146707" y="3326498"/>
          <a:ext cx="1407872" cy="703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MLD ARP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>
            <a:solidFill>
              <a:schemeClr val="tx1"/>
            </a:solidFill>
          </a:endParaRPr>
        </a:p>
      </dsp:txBody>
      <dsp:txXfrm>
        <a:off x="6167325" y="3347116"/>
        <a:ext cx="1366636" cy="662700"/>
      </dsp:txXfrm>
    </dsp:sp>
    <dsp:sp modelId="{2C24C0A2-4B87-4553-8CAC-AE41065F7686}">
      <dsp:nvSpPr>
        <dsp:cNvPr id="0" name=""/>
        <dsp:cNvSpPr/>
      </dsp:nvSpPr>
      <dsp:spPr>
        <a:xfrm rot="1528897">
          <a:off x="5470617" y="4239804"/>
          <a:ext cx="71065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10655" y="13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5808178" y="4235353"/>
        <a:ext cx="35532" cy="35532"/>
      </dsp:txXfrm>
    </dsp:sp>
    <dsp:sp modelId="{2DDBAE81-88F7-4F18-8FED-81443AE837F3}">
      <dsp:nvSpPr>
        <dsp:cNvPr id="0" name=""/>
        <dsp:cNvSpPr/>
      </dsp:nvSpPr>
      <dsp:spPr>
        <a:xfrm>
          <a:off x="6146707" y="4054021"/>
          <a:ext cx="1407872" cy="703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ASD/Medical  ARP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>
            <a:solidFill>
              <a:schemeClr val="tx1"/>
            </a:solidFill>
          </a:endParaRPr>
        </a:p>
      </dsp:txBody>
      <dsp:txXfrm>
        <a:off x="6167325" y="4074639"/>
        <a:ext cx="1366636" cy="662700"/>
      </dsp:txXfrm>
    </dsp:sp>
    <dsp:sp modelId="{BCFD352A-84C1-4224-BF41-8314108629D7}">
      <dsp:nvSpPr>
        <dsp:cNvPr id="0" name=""/>
        <dsp:cNvSpPr/>
      </dsp:nvSpPr>
      <dsp:spPr>
        <a:xfrm rot="16926848">
          <a:off x="618296" y="1554539"/>
          <a:ext cx="248715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487159" y="1331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1" kern="1200">
            <a:solidFill>
              <a:schemeClr val="tx1"/>
            </a:solidFill>
          </a:endParaRPr>
        </a:p>
      </dsp:txBody>
      <dsp:txXfrm>
        <a:off x="1799697" y="1505676"/>
        <a:ext cx="124357" cy="124357"/>
      </dsp:txXfrm>
    </dsp:sp>
    <dsp:sp modelId="{CA82D500-CC8C-45E6-B80B-2591BF2AC31A}">
      <dsp:nvSpPr>
        <dsp:cNvPr id="0" name=""/>
        <dsp:cNvSpPr/>
      </dsp:nvSpPr>
      <dsp:spPr>
        <a:xfrm>
          <a:off x="2122853" y="0"/>
          <a:ext cx="1407872" cy="7039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2010 -2015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43471" y="20618"/>
        <a:ext cx="1366636" cy="662700"/>
      </dsp:txXfrm>
    </dsp:sp>
    <dsp:sp modelId="{0930704C-B8D8-4D41-8C44-45D9301D883A}">
      <dsp:nvSpPr>
        <dsp:cNvPr id="0" name=""/>
        <dsp:cNvSpPr/>
      </dsp:nvSpPr>
      <dsp:spPr>
        <a:xfrm>
          <a:off x="3530726" y="338652"/>
          <a:ext cx="57790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7903" y="13315"/>
              </a:lnTo>
            </a:path>
          </a:pathLst>
        </a:custGeom>
        <a:noFill/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3805230" y="337520"/>
        <a:ext cx="28895" cy="28895"/>
      </dsp:txXfrm>
    </dsp:sp>
    <dsp:sp modelId="{067DABA2-4A1B-4075-89E0-7A85C268C922}">
      <dsp:nvSpPr>
        <dsp:cNvPr id="0" name=""/>
        <dsp:cNvSpPr/>
      </dsp:nvSpPr>
      <dsp:spPr>
        <a:xfrm>
          <a:off x="4108629" y="0"/>
          <a:ext cx="1407872" cy="703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2015-2020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129247" y="20618"/>
        <a:ext cx="1366636" cy="662700"/>
      </dsp:txXfrm>
    </dsp:sp>
    <dsp:sp modelId="{6D645AD6-6659-45BC-A628-2BDB88981EAF}">
      <dsp:nvSpPr>
        <dsp:cNvPr id="0" name=""/>
        <dsp:cNvSpPr/>
      </dsp:nvSpPr>
      <dsp:spPr>
        <a:xfrm>
          <a:off x="5516501" y="338652"/>
          <a:ext cx="54698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46986" y="1331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b="1" kern="1200">
            <a:solidFill>
              <a:schemeClr val="tx1"/>
            </a:solidFill>
          </a:endParaRPr>
        </a:p>
      </dsp:txBody>
      <dsp:txXfrm>
        <a:off x="5776320" y="338293"/>
        <a:ext cx="27349" cy="27349"/>
      </dsp:txXfrm>
    </dsp:sp>
    <dsp:sp modelId="{D0B55FE7-38AF-4C47-9328-12889E2174B9}">
      <dsp:nvSpPr>
        <dsp:cNvPr id="0" name=""/>
        <dsp:cNvSpPr/>
      </dsp:nvSpPr>
      <dsp:spPr>
        <a:xfrm>
          <a:off x="6063488" y="0"/>
          <a:ext cx="1407872" cy="7039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2020 - present</a:t>
          </a:r>
          <a:endParaRPr lang="en-GB" sz="11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084106" y="20618"/>
        <a:ext cx="1366636" cy="662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387E-6791-83F6-C99B-AF2AEDD44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74B65-C2FA-B3AE-D513-E964080A3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5E238-D2C7-2CFA-DDB4-C18F9DDC6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37030-CC8A-4E42-B2E2-262CE560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E403D-31FB-FADD-6380-1544F17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5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F93E-CEE4-FFA1-A3FF-43E26FE4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92BE5-28D3-BB16-5D30-063863F44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8B4A5-3ED8-773F-D7F4-D8AAF8AE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8380E-228F-DE8C-0F8F-0B4590EF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326E0-FF9F-BE62-CA74-B68A1140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5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14585-036D-BFC2-6D75-F80AA6033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92FD2-C603-09C4-6CFE-B46224746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DFCA0-F45E-517A-F2B0-6896D679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C06DB-0DEE-7DDC-0E19-3F519AC5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E17D6-9F7F-0ED9-06BA-8A41CAB6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2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D4C8-69C5-8184-42DD-317A83E0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FECE-7CB8-0FA7-8C22-C25CA0ECC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8ED6C-13CD-F499-B101-D9DB59CF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D373C-BE67-FAA1-A06C-A91AADFA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77B65-4694-8AF9-9632-B65995C4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0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9C059-C4BB-B8A5-5FD7-2F197ACB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1AF2-894B-AE4C-1AF9-CDFA4F67D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658AF-31D9-8AC1-0A71-0669B13C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3CBC0-26CF-6397-FE2B-5B9908EB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70424-DE55-DC0F-84A1-8E30E8C9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1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F94D-79C0-EDA4-C718-76247280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C984-DBE7-29D8-6B7C-5164BED66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13A15-5171-0487-B66E-F72A6CD12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E2A47-0743-EDC8-FF0A-B0B3836F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2109C-671A-6090-02FD-3AE297D2D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AC12D-5D67-BA58-B4ED-FA02768A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09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D5D7-9A2A-F68D-E6CA-2D191175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8C67F-44DD-17B0-0007-8D79C5DC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0AFF9-3062-0983-1E79-0A544BE50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AF992-2D7A-43B9-A318-04CD66C2A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74A67A-F4F9-9275-2B17-10C48BB42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4F946-3692-8C22-FA98-9467FA69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17FFA-6638-9172-68A6-C7AB94BFF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4F9DB-865C-FBE7-1CED-72B00599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9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A9E5-419A-D5AB-0D95-86CBE6B9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F5451-1CD8-9E41-86BE-CD3A623F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6F6C2-4E3B-5D76-17B5-8F880FED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37D96-85CA-4555-E1E2-F70AACA4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94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754A4-402B-6D74-0037-C89EFE78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C8A60-4DE7-7275-9B5A-94AF26E9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3011B-B805-F402-65D3-5AF55521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45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ABF4-F2E7-A7C4-D2B2-5BA69026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88024-3786-D823-4B56-71279C25E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01213-AF5A-91B4-3FAE-DD97323BF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59B88-1292-E3C9-DFC1-D5E1D463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E8330-D808-485B-3E62-3457DA47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A5694-F40A-100A-F4FC-8E10AE88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89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C034-84B7-8298-2145-16826E28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EF9E4-5598-BEF8-F73D-A7BDAA229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A6A59-DC9F-6221-FCA3-35D48423F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8059A-5449-A48B-2045-89E4003F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D945D-2020-ADF1-8B64-7B0DC1A7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17019-7F82-FC8B-6CB1-0C608FD2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01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CCEED1-5FBD-F61E-9A15-396BF475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C3411-5385-4F36-F637-009003E0A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152C8-51F5-F69A-6B5D-48D66AA93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3EFC46-36A1-497E-AD7E-4355450B419F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B8EB-0B76-588D-D0D3-A67472A9E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12DD-CC2A-4AB7-093A-3391E5F5E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2CB095-4399-4201-BDF3-CCE45B9CC8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6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jpe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jpe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iqmaward.com/iqm-centre-of-excellence/" TargetMode="External"/><Relationship Id="rId12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hyperlink" Target="https://iqmaward.com/iqm-flagship-school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13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diagramLayout" Target="../diagrams/layout1.xml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diagramData" Target="../diagrams/data1.xml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qmaward.com/iqm-flagship-school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iqmaward.com/iqm-centre-of-excellence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34" y="-19699"/>
            <a:ext cx="12214233" cy="68776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/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630756" y="553446"/>
            <a:ext cx="9502765" cy="1509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 an AP offer in a Secondary School</a:t>
            </a:r>
            <a:endParaRPr lang="en-GB" sz="48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2A02B-09AC-5A5F-544E-1BBFCA9C905C}"/>
              </a:ext>
            </a:extLst>
          </p:cNvPr>
          <p:cNvSpPr txBox="1"/>
          <p:nvPr/>
        </p:nvSpPr>
        <p:spPr>
          <a:xfrm>
            <a:off x="2630756" y="2974477"/>
            <a:ext cx="88175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Presented by Mark Tilling 	</a:t>
            </a:r>
          </a:p>
          <a:p>
            <a:r>
              <a:rPr lang="en-GB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GB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Headteacher of</a:t>
            </a:r>
            <a: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Tunstall </a:t>
            </a:r>
          </a:p>
          <a:p>
            <a:r>
              <a:rPr lang="en-GB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 of Science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9248D0-1BB3-B0BE-289F-C7956FB1A3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911" y="2575733"/>
            <a:ext cx="1477033" cy="21401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48E953-96A0-9517-3183-60815A8D8575}"/>
              </a:ext>
            </a:extLst>
          </p:cNvPr>
          <p:cNvSpPr txBox="1"/>
          <p:nvPr/>
        </p:nvSpPr>
        <p:spPr>
          <a:xfrm>
            <a:off x="8746080" y="4947062"/>
            <a:ext cx="3282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Inspire | Support | Achieve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84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CCD4-D66A-9A00-46FA-4F433456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897435-2441-13D3-4884-3F37029338C0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37EA7BA-091C-899E-D6B8-F2CB06717926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4B7D180-8E59-0559-6CF6-749E16631A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FC55A3B-ECA3-C36A-6174-D0227EE0F32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0BF6C4C-63B8-1CC9-BE29-EBA71DA314BE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C37C92F-F3AA-3E60-350E-288D70FDBA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810C4F1-8606-5572-0A34-E8EB607DA22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4F6D6FA2-44D1-C902-7A4C-281AEF268E48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D126A82-50E1-BA16-2F2A-DFA114F665F4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6551D5AB-EC7D-9246-9B62-84861A9B9204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68194695-61B7-3C59-08EE-AF148501DBC2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BE5AF7F7-1F3E-EF0A-09A8-591703AD6ADC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017485D9-DFB6-491C-6746-372641B57388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32F2B-ADB7-2337-123B-CA143AC382EA}"/>
              </a:ext>
            </a:extLst>
          </p:cNvPr>
          <p:cNvSpPr txBox="1"/>
          <p:nvPr/>
        </p:nvSpPr>
        <p:spPr>
          <a:xfrm>
            <a:off x="2884584" y="1068263"/>
            <a:ext cx="44127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: Student Ratio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1:3 or 1:4</a:t>
            </a:r>
            <a:endParaRPr lang="en-GB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Provision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Therapy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Rewards</a:t>
            </a:r>
          </a:p>
          <a:p>
            <a:endParaRPr lang="en-GB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C14327-FAB3-F827-2B12-AAE51CFE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18" y="463905"/>
            <a:ext cx="1833310" cy="244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D5E70AE-16B4-BF64-9434-405A398A7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95" y="3336786"/>
            <a:ext cx="2073467" cy="276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6789C44-669C-A8CE-7FA8-5D917FF3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70" y="2504513"/>
            <a:ext cx="2162175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5599B1B6-7F14-C11F-9C1D-B6B23A7CFE39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 it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81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7D95-4681-469C-80D4-033823A5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6C2946-DF76-24A5-AEA5-22109CBB2961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D6B7028-8FF9-89D3-87EC-5AD47C5ABCF0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46EED20-2B8F-F088-48CD-C488FDDC9EA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24CECC4-70A3-D0AF-5FF2-433D57F8CE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E425DAC-F8D4-CCC3-1D8B-11746196C8D7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E4166F5-8B76-2262-F414-65768B8FCBE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2A3699C-74ED-8C56-1FBD-94A1207FB7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2530DD1-4555-B98C-3411-61FDC658C576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F263080-30E5-5309-BA39-B4189C9D765D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DF1F8114-4083-EADD-CA2E-8F0EBAFE8F61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13AC2F39-A8CD-F0A9-B6D7-EAC62EAD98AF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DB71D94B-2040-0447-C5B5-43D484E9010D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4B61FE85-6E9D-C0E8-BB59-C6923AD03736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363C600-3221-6206-C77D-9A89C97F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57" y="3479877"/>
            <a:ext cx="3067902" cy="23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17875D-7289-6AC9-5327-5C80D2D7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45" y="983994"/>
            <a:ext cx="2922022" cy="219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377BE8-27D7-8782-34A6-6205E1A7C816}"/>
              </a:ext>
            </a:extLst>
          </p:cNvPr>
          <p:cNvSpPr txBox="1"/>
          <p:nvPr/>
        </p:nvSpPr>
        <p:spPr>
          <a:xfrm>
            <a:off x="2583132" y="1049484"/>
            <a:ext cx="8610407" cy="4916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it Academic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English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it relevant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Vocational  	(Construction &amp; Engineering)</a:t>
            </a:r>
          </a:p>
          <a:p>
            <a:pPr lvl="1"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(Hair &amp; Beauty)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 startAt="2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skills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Preparing for Adulthood</a:t>
            </a:r>
            <a:endParaRPr lang="en-GB" sz="24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FE1F087-0D58-DF5E-606B-10DF21D99C96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Curriculu</a:t>
            </a:r>
            <a:r>
              <a:rPr lang="en-GB" sz="3600" b="1" dirty="0">
                <a:solidFill>
                  <a:srgbClr val="1B7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85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94346-0334-9CD0-A2FF-404C3EF37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A2EA87-8256-A8CE-2BE3-ECE6072DC269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8857810-FDCD-7CF8-45C3-2BA7B1375696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10A7F52-04ED-B500-28EC-6C048E3F89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6C166A-159E-3BA4-0543-9E93B5C184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1756072-BA9B-3BF5-5E8A-740E9220BF51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A31BEA0-29DB-693E-F1A2-DD60AF49AA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6E0F2F4-A89F-04C5-EB80-B967638318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4E921EE-A414-3739-EA3A-37329D5D04FC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E2F5E2B-170D-462F-7995-96E6E0F972BA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7930FBCD-06FC-1534-8B16-A1342F048C61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E94F0AC3-1204-47BF-C300-E737BEE9D9D6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DEE5F20C-64E3-ACE8-D637-0688BF2BA9D6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66EAB9BE-556D-2102-3EDA-82D174A039C8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ED11D4-DE14-7FB0-B855-B4C6F05C3C3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91000"/>
          </a:blip>
          <a:stretch>
            <a:fillRect/>
          </a:stretch>
        </p:blipFill>
        <p:spPr>
          <a:xfrm>
            <a:off x="3259331" y="1036761"/>
            <a:ext cx="6271987" cy="5085584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FBDBD483-C706-5AC5-7AB1-7EEDAF41D82A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Curriculum - Development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0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2053D-09D0-5F16-0412-142447AD5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47BD69-F8DF-F10E-79BB-8D7A9A85549D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A5A451-5564-1997-B0F3-BB506CE17F48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F27498-7EA9-3BE1-679D-7583162775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B47DF8-A0FE-5B4E-491C-6561B82BCCE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614F763-616F-4E7B-8243-F2765DB40A59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F306116-896E-B62D-D9DE-DB310C433D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C0A8B82-431D-EF55-C2DE-52D09BAE656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0437F12-76A0-B294-8628-DACEECED5834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7C70622-A4CE-FA8E-4877-99578D1C38A9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BF424F1D-6ED3-4561-662E-37FAE5D4616D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B8649273-243B-D3A9-4DB3-0150B01A4E4D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9A7E9836-8B3B-38E5-CC74-685B61AD1555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E0F704C4-99BC-A7C0-9F94-611A4061E4BF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04CB1C-5403-F108-D3D6-4800F65DCE47}"/>
              </a:ext>
            </a:extLst>
          </p:cNvPr>
          <p:cNvSpPr txBox="1"/>
          <p:nvPr/>
        </p:nvSpPr>
        <p:spPr>
          <a:xfrm>
            <a:off x="2818331" y="1294388"/>
            <a:ext cx="9043335" cy="4923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or Part Time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Realistic expectations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– 1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85950" lvl="3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Breakfast and Lunch served as part of the day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Consequences planned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lpha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– 3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lpha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Parents onboard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Realism on attendance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lphaUcPeriod"/>
              <a:tabLst>
                <a:tab pos="361950" algn="l"/>
              </a:tabLs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Prosecutions?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lphaUcPeriod"/>
              <a:tabLst>
                <a:tab pos="361950" algn="l"/>
              </a:tabLst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Multi-Agency Support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088FFA1-3A34-F22A-DB48-183F356AF8DB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Timetable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03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4316F-1F66-78CC-A818-1C12A41AA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5FBCB3-B3E6-9EAD-AA5C-240E4EF5126D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F9EFDD8-36D8-1CE5-20CC-D1B6770B5CAB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5D7C64E-0974-A518-F1DE-E744451D95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4935C34-642E-C8C4-4317-871538FFD4B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83FE6D6-495D-D127-5512-460AFAD96EE8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92ABD81-0B47-C00F-9548-3200FB854D1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F147677-970C-9951-735C-F1EE274A2AC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54E4611-574B-924E-D1A8-0B6B36FE585C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D88FBE1-D14E-7341-3646-09EB53D6F241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018296CF-7A1D-570F-2F49-812E1030EA24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DCE118D4-5D74-2B53-1E21-76D9A0569B59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C61A90AE-BA68-5479-B505-72FF56251CA7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BAA8E9B7-40A7-E836-C7E3-787E63DBBB40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C9D4BE-4BDB-CB54-D595-2293681090E2}"/>
              </a:ext>
            </a:extLst>
          </p:cNvPr>
          <p:cNvSpPr txBox="1"/>
          <p:nvPr/>
        </p:nvSpPr>
        <p:spPr>
          <a:xfrm>
            <a:off x="2818331" y="1068263"/>
            <a:ext cx="5867951" cy="4454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GCSE Results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P8 (-1.96)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A8  18.52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Entries 4.9 GCSE’s</a:t>
            </a:r>
            <a:endParaRPr lang="en-GB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Destinations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 College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Apprenticeships</a:t>
            </a:r>
          </a:p>
          <a:p>
            <a:pPr marL="1428750" lvl="2" indent="-514350">
              <a:lnSpc>
                <a:spcPct val="150000"/>
              </a:lnSpc>
              <a:buFont typeface="+mj-lt"/>
              <a:buAutoNum type="romanU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Attendance</a:t>
            </a:r>
            <a:endParaRPr lang="en-GB" sz="24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45F83513-D8C8-C52B-FE0E-CD771F4BB638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Desired Outcomes – Our Success</a:t>
            </a:r>
          </a:p>
        </p:txBody>
      </p:sp>
    </p:spTree>
    <p:extLst>
      <p:ext uri="{BB962C8B-B14F-4D97-AF65-F5344CB8AC3E}">
        <p14:creationId xmlns:p14="http://schemas.microsoft.com/office/powerpoint/2010/main" val="75463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3504-C074-0533-7255-5639BD78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7DB63F-FD45-2D4C-2E9F-E1261A5EBAB8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58200CB-9247-0037-770A-F551753D8D3E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6103BCB-3C5B-F737-D591-9318FDF512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A97D32A-75AA-D1DA-984B-EC1115F857A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99026EC-4A6C-99AC-25BC-71DA24FD6160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F7A35F2-FE99-889E-DA79-7AC15F9D9C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7D3BB93-4A8F-8345-A4E5-871125A94BA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E78DF47-5E6F-78E8-EEBE-473D43DDE17A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E297BEE-6C07-48FC-0277-D72ADC9AA03C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7" tooltip="https://iqmaward.com/iqm-centre-of-excellence/"/>
              <a:extLst>
                <a:ext uri="{FF2B5EF4-FFF2-40B4-BE49-F238E27FC236}">
                  <a16:creationId xmlns:a16="http://schemas.microsoft.com/office/drawing/2014/main" id="{429F68D0-C3E3-4E81-0AF1-FC4D321435FA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7" tooltip="https://iqmaward.com/iqm-centre-of-excellence/"/>
              <a:extLst>
                <a:ext uri="{FF2B5EF4-FFF2-40B4-BE49-F238E27FC236}">
                  <a16:creationId xmlns:a16="http://schemas.microsoft.com/office/drawing/2014/main" id="{84A0A532-77C8-F06E-052F-4FF0924B748E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10" tooltip="https://iqmaward.com/iqm-flagship-school/"/>
              <a:extLst>
                <a:ext uri="{FF2B5EF4-FFF2-40B4-BE49-F238E27FC236}">
                  <a16:creationId xmlns:a16="http://schemas.microsoft.com/office/drawing/2014/main" id="{5BCB1036-D3B9-A683-B1D4-D699EC0616DE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86A53493-432C-A31D-ED35-3ABC54D33DF0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pic>
        <p:nvPicPr>
          <p:cNvPr id="14" name="Video 2">
            <a:hlinkClick r:id="" action="ppaction://media"/>
            <a:extLst>
              <a:ext uri="{FF2B5EF4-FFF2-40B4-BE49-F238E27FC236}">
                <a16:creationId xmlns:a16="http://schemas.microsoft.com/office/drawing/2014/main" id="{36754CAB-22AF-7D18-7BE9-A73FB96345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7188" y="0"/>
            <a:ext cx="3726955" cy="66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9E32-A0B5-F941-B675-331EC570F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7A6F78-45E5-E969-8CB8-BA57B89BFE97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4FFFC3C-FF17-88A7-CB6A-7D4681D777B6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2806DFF-AE72-AFDA-46D8-97BDCB49CF9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EBE38D6-CE1F-85FB-0557-20B35CA2632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FE411C6-ABFE-56A3-5B96-85F7DEB1F2F4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3DBB52B-7E6D-449A-50AA-FACB957ADB7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7769B18-BBD3-7F33-E406-8D6D6766824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D91A648C-700B-DBCB-CE19-C098496CB9E9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7AB61A6-CE3A-7BD5-ABD7-FD7CB7614B07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CD3B42D5-DBC9-4284-74E0-DA3A26A2F765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EF2935EF-8124-8B3F-8DF6-7FE63EF56378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9CC9FB7A-7FA5-D99D-BCF3-9B175847EAC2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E8F7AAAB-E3D2-523D-85A1-9F52F1F62883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8C5EC-9160-4AFF-A9DB-F18403C9DE12}"/>
              </a:ext>
            </a:extLst>
          </p:cNvPr>
          <p:cNvSpPr txBox="1"/>
          <p:nvPr/>
        </p:nvSpPr>
        <p:spPr>
          <a:xfrm>
            <a:off x="2900105" y="1079974"/>
            <a:ext cx="8559575" cy="2793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Bigger Provision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offer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employability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Entrepreneurial skill development</a:t>
            </a:r>
          </a:p>
          <a:p>
            <a:pPr marL="361950" indent="-3619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 to a wider cohort to be part of the solutions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C97E51A1-0169-CABE-073D-FC847258C08A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08575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6DF63-7A8D-FBD7-8230-E6BFF658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BC4D48-327F-862F-8D45-1D9FCF98DA8C}"/>
              </a:ext>
            </a:extLst>
          </p:cNvPr>
          <p:cNvSpPr/>
          <p:nvPr/>
        </p:nvSpPr>
        <p:spPr>
          <a:xfrm>
            <a:off x="8177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40DFD48-473C-FA59-A6FA-F32A6AC27EC1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CDB3B22-2950-6700-BC31-13F804CD7A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E301F61-C39E-8A83-35B7-7B6D1B6BD1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4390506-BC26-0893-20BE-9EA719A50C60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CE4C10-E1FF-8497-3594-A477E8AF972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4220A45-A603-00F5-7CD3-1D6C379CD04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340D10F-5506-A0D7-F4A6-FD96321F9458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750C1BB-F471-D716-CA6A-277D7451566A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0B21F4D8-5CCC-A0C4-D556-C75BD9800A84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46A33531-8EC5-4AC9-FD31-784D0CB18C60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19629BAF-4F1D-1279-8FCD-68FEA8778C49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1C12C88F-45BB-3531-D5F1-B99BB870EBEA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F53EC1C-23A8-9C5C-979F-709C17FB689F}"/>
              </a:ext>
            </a:extLst>
          </p:cNvPr>
          <p:cNvSpPr txBox="1"/>
          <p:nvPr/>
        </p:nvSpPr>
        <p:spPr>
          <a:xfrm>
            <a:off x="1426391" y="370932"/>
            <a:ext cx="9502765" cy="599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7145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6513-3CB6-F271-9943-78FF686F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1DA8C1-100B-BF02-9540-095566AD751D}"/>
              </a:ext>
            </a:extLst>
          </p:cNvPr>
          <p:cNvSpPr/>
          <p:nvPr/>
        </p:nvSpPr>
        <p:spPr>
          <a:xfrm>
            <a:off x="51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252C096-E050-B214-B5CA-2AD3F801DF6B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CBF6DCE-2948-6730-2215-96E8BEB5F84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176ED32-8429-A6CB-2134-756FDCF4302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8D26D5C-5EA5-0450-8915-7F64C4A3D55A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E3A20A4-CD3A-3E74-7942-B9472365F0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E14E514-CF91-6518-B79A-D4FBDEBF639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56504DE-7C8F-FE25-4FDC-6572940CA51F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F004CB2-A838-3912-D831-926D15A6B092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89F4E49C-AEFA-269F-ED4A-CF16DA91B44A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62070FF2-22AC-B10D-A99B-04CBA0A55664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ACEBAF30-D680-0A3A-8037-27B81C9A234A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A487F310-2DE4-D021-374D-AFD1126CE494}"/>
              </a:ext>
            </a:extLst>
          </p:cNvPr>
          <p:cNvSpPr txBox="1"/>
          <p:nvPr/>
        </p:nvSpPr>
        <p:spPr>
          <a:xfrm>
            <a:off x="1772103" y="1097692"/>
            <a:ext cx="9502765" cy="113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 an AP offer in a Secondary School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DB60873-5B6D-0195-2538-A9C72AB09311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418CA0-A301-368D-9C5F-BF1C2C60E2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39" y="2473597"/>
            <a:ext cx="1919092" cy="278065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ACAEFC-FE3A-5271-8AC6-4D06DD1FBB0F}"/>
              </a:ext>
            </a:extLst>
          </p:cNvPr>
          <p:cNvSpPr txBox="1"/>
          <p:nvPr/>
        </p:nvSpPr>
        <p:spPr>
          <a:xfrm>
            <a:off x="4072695" y="5410320"/>
            <a:ext cx="4901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Inspire | Support | Achieve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2059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2D8B-707B-29AA-6728-E611C2B1D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E2ECD5-A5CD-B80C-227E-51C0A032735C}"/>
              </a:ext>
            </a:extLst>
          </p:cNvPr>
          <p:cNvSpPr/>
          <p:nvPr/>
        </p:nvSpPr>
        <p:spPr>
          <a:xfrm>
            <a:off x="51250" y="-42672"/>
            <a:ext cx="12192000" cy="690067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B71987A-9260-33F5-F466-114FC643DF72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9808404-2C6E-07EC-BE0D-96799542842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1E6EAC8-A58A-279D-EB36-1AD9F8EC7FB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4141A92-0A69-FF91-FD73-8BC87717315C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ED9BAB8-EB95-6F94-22DB-52C3CE484E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E654F79-133E-7F49-F1D8-0C5BAC2DFE9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9C323AB-336E-3186-1DFA-D9808264E6D0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5930D6C-FC83-3884-B104-63E248DC1BAD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B8CD83F8-D87E-C536-49A6-E6AE0F3054E3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EC88CDF9-63FA-B377-9AE9-7082CA0708FB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73A0B70A-482A-838B-04E2-173AF3C74E7D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8E771796-BB35-C80E-61B7-B8F2AAF37901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Identifying the need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38068FB-402D-1CB5-562A-FFCD7EEE234A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D2F98C-C70D-EE3D-7F33-CA9B3622F7D0}"/>
              </a:ext>
            </a:extLst>
          </p:cNvPr>
          <p:cNvSpPr txBox="1"/>
          <p:nvPr/>
        </p:nvSpPr>
        <p:spPr>
          <a:xfrm>
            <a:off x="2827864" y="1341814"/>
            <a:ext cx="7236385" cy="3340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Huge number of local suspensions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450% increase in PEX in the locality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800% increase in EHE in the locality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in local support services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deprivation rates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Falling attendance rates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8F83BC6-AAA8-0AA6-20B1-80FDA94D9C71}"/>
              </a:ext>
            </a:extLst>
          </p:cNvPr>
          <p:cNvSpPr txBox="1"/>
          <p:nvPr/>
        </p:nvSpPr>
        <p:spPr>
          <a:xfrm>
            <a:off x="2686379" y="5178070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 the solution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9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28C1E-8D85-E712-2921-D06C4CE36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0B638B-CF84-3213-4FBD-944F373266B3}"/>
              </a:ext>
            </a:extLst>
          </p:cNvPr>
          <p:cNvSpPr/>
          <p:nvPr/>
        </p:nvSpPr>
        <p:spPr>
          <a:xfrm>
            <a:off x="51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5D4313F-0B2F-D11F-2910-6B162DA67129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BC38EF4-B88C-FCA2-7EC2-20C4859713B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F41F506-0271-98CE-75A5-9E0DC754D7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471C2B6-633F-7D80-4A7F-2BA20008C240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ABE2280-CC63-7463-BF0C-7BC627E1A3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E3AB2B7-DD12-EBA7-459F-0BF80D80D19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094838D-AB1D-F277-A970-233B92ECDD49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3A3B2D0-0E57-759E-8ADA-EC75437D1C5E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8E0EF169-1174-CFD3-D15A-A66EE8C9CF0E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611411BA-61DE-D50C-5306-10AB3FC8AF33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D799500E-9D4A-C100-FA5C-6118C06DA03D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C32599B6-8A08-4FA5-253A-4B4F7F417C26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9C0028-5E97-E176-BFC0-8D223D7AD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45" y="4597460"/>
            <a:ext cx="998457" cy="144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F291A1-694D-A5D6-7E9C-CFD2FB1219DF}"/>
              </a:ext>
            </a:extLst>
          </p:cNvPr>
          <p:cNvSpPr txBox="1"/>
          <p:nvPr/>
        </p:nvSpPr>
        <p:spPr>
          <a:xfrm>
            <a:off x="5210355" y="6044169"/>
            <a:ext cx="3355516" cy="383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Inspire | Support | Achieve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C57BC2-E3C9-6206-D43A-93188D91CC32}"/>
              </a:ext>
            </a:extLst>
          </p:cNvPr>
          <p:cNvSpPr txBox="1"/>
          <p:nvPr/>
        </p:nvSpPr>
        <p:spPr>
          <a:xfrm>
            <a:off x="2440373" y="2504856"/>
            <a:ext cx="8610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GB" sz="2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Taking the plunge and opening an AP for yourself is daunting, getting it right is so important! The way forward is to have belief it will make a difference to young people.”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7B9BD4E-1657-B8D7-1F4E-D0D65A19CD9D}"/>
              </a:ext>
            </a:extLst>
          </p:cNvPr>
          <p:cNvSpPr txBox="1"/>
          <p:nvPr/>
        </p:nvSpPr>
        <p:spPr>
          <a:xfrm>
            <a:off x="1772103" y="1097692"/>
            <a:ext cx="9502765" cy="113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 an AP offer in a Secondary School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5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A6698-6B3A-3C8E-FD2A-7C86C171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165D86-8523-A3F6-4418-486227963295}"/>
              </a:ext>
            </a:extLst>
          </p:cNvPr>
          <p:cNvSpPr/>
          <p:nvPr/>
        </p:nvSpPr>
        <p:spPr>
          <a:xfrm>
            <a:off x="51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3FC20ED-9A39-7E8C-4DA2-051290A67652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31E8A0-2A47-E5F2-470E-095ED62E8C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0582AC7-8449-2554-F706-3622BFE79B3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2FE3A96-DCAB-A770-671E-133A429A16F6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9F09DE9-F1A6-92AE-064D-B057E7464A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73A40FF-08D4-4BD2-266A-E5700E41D7A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0A3A3EB-E8C5-347D-1264-F6BDC7332CF8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DE17FBF-82B9-B8F9-CA22-F1434B9DD031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2150C366-618F-0EBC-6E62-B1D8C5BD104A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31ECC0D3-9B1B-B094-26E2-5BFE33A25FF4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674FD0DE-7828-DA0B-FF3A-F4CE31A4FC04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C9300BC9-C28F-F217-9EA3-DF82B2093413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579A7-8AA6-94D5-390D-B6E9C185BC55}"/>
              </a:ext>
            </a:extLst>
          </p:cNvPr>
          <p:cNvSpPr txBox="1"/>
          <p:nvPr/>
        </p:nvSpPr>
        <p:spPr>
          <a:xfrm>
            <a:off x="2818331" y="1299142"/>
            <a:ext cx="44127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Curriculum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Timetable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Desired outcomes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994BC55D-B049-A179-5DB2-514697AF4BFA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it well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2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D102E-5C75-7750-1D79-390C19B11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2DDE5E-89C6-1213-F3B4-06BE5F47DE6D}"/>
              </a:ext>
            </a:extLst>
          </p:cNvPr>
          <p:cNvSpPr/>
          <p:nvPr/>
        </p:nvSpPr>
        <p:spPr>
          <a:xfrm>
            <a:off x="51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E126A13-CF48-4E3A-A9AF-96F7C03D933D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53394BB-4104-F25F-6B34-40EAE84CC02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67379A7-0A59-EC09-370C-3ABDEDDD8F1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C6897D9-3841-446E-9792-90996B74513E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8401E76-2CEA-7C61-A6C6-08FA3D2A77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A95CE38-C32C-C3B9-4DB7-957B8422D84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F8DA6C2-E0D1-0DFF-A0E8-AB8B9D06296D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96EA463-77C0-453B-E8E1-A06383AE79D2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E68D7298-E1C6-F4C7-CAD4-6BDEA0FD9158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7127D6A7-138A-B6F4-BD9D-4128A9B29A2D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77915E8B-D1DC-B555-6662-35735FD8C07A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C32B79C0-D426-EE52-6757-553C8B93DEA7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1A3AC46-AFF8-EE1A-5315-C4FFD4785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859185"/>
              </p:ext>
            </p:extLst>
          </p:nvPr>
        </p:nvGraphicFramePr>
        <p:xfrm>
          <a:off x="2706197" y="1290815"/>
          <a:ext cx="7706990" cy="475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7" name="TextBox 15">
            <a:extLst>
              <a:ext uri="{FF2B5EF4-FFF2-40B4-BE49-F238E27FC236}">
                <a16:creationId xmlns:a16="http://schemas.microsoft.com/office/drawing/2014/main" id="{F0204711-F375-794C-FF4E-2372F58BB3D6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It’s evolution, not revolution!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43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CCA7E-B4A0-6378-62E8-00A6D97B6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9991EF-4348-F4BD-4E70-37919CC8A103}"/>
              </a:ext>
            </a:extLst>
          </p:cNvPr>
          <p:cNvSpPr/>
          <p:nvPr/>
        </p:nvSpPr>
        <p:spPr>
          <a:xfrm>
            <a:off x="160331" y="-707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2A53EA1-0F5A-42E1-A235-FD8D4E279CEF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28738F2-3EE3-7252-13AB-AE00134FCB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D081092-C9E7-6004-9DF5-BD9975269B0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3F080FB-CE5B-FA83-30B1-2FB9F2A53603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A4CA0DD-0218-9C6A-2113-73E8FAEFB3D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CCCB7B6-5695-1C6C-BE98-1EBFE1536F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CC30068-DCB3-8379-7986-E3D24B731CEF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42D6024-C2B5-3071-32D8-931DD0D9B06F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25ACBDBE-E3D6-D4BA-8BD7-6AAD0E92F1C0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C26D5426-5C54-7C5B-60E7-94711B54E2A0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BA9A7F8D-13A0-B258-534D-3855C8DA74A1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AD535CC2-6F1B-0F72-AEDC-B3810F23BD21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07788-587B-B400-009C-F8D4185E5872}"/>
              </a:ext>
            </a:extLst>
          </p:cNvPr>
          <p:cNvSpPr txBox="1"/>
          <p:nvPr/>
        </p:nvSpPr>
        <p:spPr>
          <a:xfrm>
            <a:off x="2818331" y="1348908"/>
            <a:ext cx="840489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Poorly resourced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planned Curriculum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Dealing with Huge Social Issues rather than Education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Attendance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Suspensions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Staying alive for some was a success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666C85A-1975-F479-B42D-5183E40CC560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Resources: Phase 1</a:t>
            </a:r>
            <a:r>
              <a:rPr lang="en-GB" sz="3600" b="1" dirty="0">
                <a:solidFill>
                  <a:srgbClr val="1B70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2014-2020</a:t>
            </a:r>
            <a:endParaRPr lang="en-GB" sz="3600" b="1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7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8E95-4168-D303-F396-1D00CA0FB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957443-E692-07C2-4711-1ED75DC41EF4}"/>
              </a:ext>
            </a:extLst>
          </p:cNvPr>
          <p:cNvSpPr/>
          <p:nvPr/>
        </p:nvSpPr>
        <p:spPr>
          <a:xfrm>
            <a:off x="51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30235C3-B926-15E2-5CB0-BD0A9BA17028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FA3B2F6-BCE8-D9CD-3158-CC16619601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167D1FF-6EAE-C3F0-F2AA-AD16C9938D4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166E88F-6E71-0254-FDBC-F9273E8870E9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103A9E0-EB6A-78AA-2621-5591A56DA8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AA58668-B55D-D064-D8A1-1F74269E67D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4D1516C-EFA1-6663-6421-58A6C0BC7907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AB63F42-47C5-7E42-301F-98A2489A37EF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D4E69F71-3D15-CEC4-9B32-21D4BC58C6B9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E1E5AB66-EC7D-3C2E-07EB-03F8E5FDCD5E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67F36C35-8F0A-D1CF-5E72-A0D3C9C13979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4E74C154-FADE-BA53-A288-82AF33B79E81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D28CE-4299-6B74-6623-0560A5226DA3}"/>
              </a:ext>
            </a:extLst>
          </p:cNvPr>
          <p:cNvSpPr txBox="1"/>
          <p:nvPr/>
        </p:nvSpPr>
        <p:spPr>
          <a:xfrm>
            <a:off x="2818331" y="1299142"/>
            <a:ext cx="840489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Resourced to the cost of £500,000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and Mainstream Staff Engaged</a:t>
            </a:r>
            <a:endParaRPr lang="en-GB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well sequenced and </a:t>
            </a:r>
            <a:r>
              <a:rPr lang="en-GB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planned Curriculum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Issues dealt with but left at the door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Attendance expected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Suspensions decreasing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Moving on important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1EF373DF-43D6-96A0-6B50-5D3FB60018CC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Resources: Phase 2   2020-present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3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31BC3-72BA-E5ED-D878-434FAE9A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511CBF-D361-BD8F-4C13-877832FEF1FB}"/>
              </a:ext>
            </a:extLst>
          </p:cNvPr>
          <p:cNvSpPr/>
          <p:nvPr/>
        </p:nvSpPr>
        <p:spPr>
          <a:xfrm>
            <a:off x="51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44E99BD-470A-0EB3-07F4-5B4DB9659A1A}"/>
              </a:ext>
            </a:extLst>
          </p:cNvPr>
          <p:cNvGrpSpPr/>
          <p:nvPr/>
        </p:nvGrpSpPr>
        <p:grpSpPr>
          <a:xfrm>
            <a:off x="9793141" y="-2645685"/>
            <a:ext cx="4111072" cy="4111072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716C511-991A-8C5C-C8D3-43368EBEFF9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428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1C02669-A1EB-0650-9C16-1B6ED5D69BB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21EA0AA-7C1C-60A3-7C55-C732734370F3}"/>
              </a:ext>
            </a:extLst>
          </p:cNvPr>
          <p:cNvGrpSpPr/>
          <p:nvPr/>
        </p:nvGrpSpPr>
        <p:grpSpPr>
          <a:xfrm>
            <a:off x="9339831" y="5933540"/>
            <a:ext cx="3581179" cy="3581179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843115D-A221-9FC7-0BD4-9994B3DCC88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A4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5F31075-206D-B8B2-BA48-5817AC476DC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17EA469-6E72-A7B9-EB1F-AE9BA077A5EC}"/>
              </a:ext>
            </a:extLst>
          </p:cNvPr>
          <p:cNvSpPr/>
          <p:nvPr/>
        </p:nvSpPr>
        <p:spPr>
          <a:xfrm>
            <a:off x="-316973" y="-1486736"/>
            <a:ext cx="2818331" cy="10134321"/>
          </a:xfrm>
          <a:custGeom>
            <a:avLst/>
            <a:gdLst/>
            <a:ahLst/>
            <a:cxnLst/>
            <a:rect l="l" t="t" r="r" b="b"/>
            <a:pathLst>
              <a:path w="4227497" h="15201482">
                <a:moveTo>
                  <a:pt x="0" y="0"/>
                </a:moveTo>
                <a:lnTo>
                  <a:pt x="4227497" y="0"/>
                </a:lnTo>
                <a:lnTo>
                  <a:pt x="4227497" y="15201483"/>
                </a:lnTo>
                <a:lnTo>
                  <a:pt x="0" y="15201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5958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5A75336-A9BC-0B58-2C8E-F39BC8701A6D}"/>
              </a:ext>
            </a:extLst>
          </p:cNvPr>
          <p:cNvGrpSpPr/>
          <p:nvPr/>
        </p:nvGrpSpPr>
        <p:grpSpPr>
          <a:xfrm>
            <a:off x="0" y="685801"/>
            <a:ext cx="1985146" cy="5549911"/>
            <a:chOff x="0" y="0"/>
            <a:chExt cx="3970292" cy="11099823"/>
          </a:xfrm>
        </p:grpSpPr>
        <p:sp>
          <p:nvSpPr>
            <p:cNvPr id="11" name="Freeform 11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96A2E2EB-28A0-7820-4DF1-6886A0B1BEB5}"/>
                </a:ext>
              </a:extLst>
            </p:cNvPr>
            <p:cNvSpPr/>
            <p:nvPr/>
          </p:nvSpPr>
          <p:spPr>
            <a:xfrm rot="-1079585">
              <a:off x="449508" y="405041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>
              <a:hlinkClick r:id="rId5" tooltip="https://iqmaward.com/iqm-centre-of-excellence/"/>
              <a:extLst>
                <a:ext uri="{FF2B5EF4-FFF2-40B4-BE49-F238E27FC236}">
                  <a16:creationId xmlns:a16="http://schemas.microsoft.com/office/drawing/2014/main" id="{90C1606A-5A72-1C09-65DC-798A4BD7E4F2}"/>
                </a:ext>
              </a:extLst>
            </p:cNvPr>
            <p:cNvSpPr/>
            <p:nvPr/>
          </p:nvSpPr>
          <p:spPr>
            <a:xfrm rot="-1079585">
              <a:off x="405041" y="3934786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3"/>
                  </a:lnTo>
                  <a:lnTo>
                    <a:pt x="0" y="3115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>
              <a:hlinkClick r:id="rId8" tooltip="https://iqmaward.com/iqm-flagship-school/"/>
              <a:extLst>
                <a:ext uri="{FF2B5EF4-FFF2-40B4-BE49-F238E27FC236}">
                  <a16:creationId xmlns:a16="http://schemas.microsoft.com/office/drawing/2014/main" id="{6A273EA6-19AD-89A6-7D05-8602D2EAA466}"/>
                </a:ext>
              </a:extLst>
            </p:cNvPr>
            <p:cNvSpPr/>
            <p:nvPr/>
          </p:nvSpPr>
          <p:spPr>
            <a:xfrm rot="-1079585">
              <a:off x="424108" y="7579039"/>
              <a:ext cx="3115744" cy="3115744"/>
            </a:xfrm>
            <a:custGeom>
              <a:avLst/>
              <a:gdLst/>
              <a:ahLst/>
              <a:cxnLst/>
              <a:rect l="l" t="t" r="r" b="b"/>
              <a:pathLst>
                <a:path w="3115744" h="3115744">
                  <a:moveTo>
                    <a:pt x="0" y="0"/>
                  </a:moveTo>
                  <a:lnTo>
                    <a:pt x="3115743" y="0"/>
                  </a:lnTo>
                  <a:lnTo>
                    <a:pt x="3115743" y="3115744"/>
                  </a:lnTo>
                  <a:lnTo>
                    <a:pt x="0" y="3115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5A1CC4A0-B379-4A47-555F-DFCBAC2C6161}"/>
              </a:ext>
            </a:extLst>
          </p:cNvPr>
          <p:cNvSpPr txBox="1"/>
          <p:nvPr/>
        </p:nvSpPr>
        <p:spPr>
          <a:xfrm>
            <a:off x="1722600" y="6326513"/>
            <a:ext cx="2279849" cy="29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12"/>
              </a:lnSpc>
            </a:pPr>
            <a:r>
              <a:rPr lang="en-US" sz="1866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#IQMFamily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1EAE0A-90F4-AA42-065E-7F241F72A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824" y="2001617"/>
            <a:ext cx="6343076" cy="3221878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26FF95E5-D410-2040-FB3F-A21DF2D89C68}"/>
              </a:ext>
            </a:extLst>
          </p:cNvPr>
          <p:cNvSpPr txBox="1"/>
          <p:nvPr/>
        </p:nvSpPr>
        <p:spPr>
          <a:xfrm>
            <a:off x="1981980" y="379882"/>
            <a:ext cx="9502765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1B704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2023 we became a…</a:t>
            </a:r>
            <a:endParaRPr lang="en-GB" sz="3600" dirty="0">
              <a:solidFill>
                <a:srgbClr val="1B704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79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D93F5BFFD5243A1963B60F3485A07" ma:contentTypeVersion="15" ma:contentTypeDescription="Create a new document." ma:contentTypeScope="" ma:versionID="45cba8a91e4b6768a2810845adf1c285">
  <xsd:schema xmlns:xsd="http://www.w3.org/2001/XMLSchema" xmlns:xs="http://www.w3.org/2001/XMLSchema" xmlns:p="http://schemas.microsoft.com/office/2006/metadata/properties" xmlns:ns2="259ce971-8e4f-45dd-970f-28b2c027d3e3" xmlns:ns3="6e3d52fe-50b3-4eff-a469-deeccc962dc4" targetNamespace="http://schemas.microsoft.com/office/2006/metadata/properties" ma:root="true" ma:fieldsID="a005b20fd4ec57cc7b4b0000cf229d05" ns2:_="" ns3:_="">
    <xsd:import namespace="259ce971-8e4f-45dd-970f-28b2c027d3e3"/>
    <xsd:import namespace="6e3d52fe-50b3-4eff-a469-deeccc962d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ce971-8e4f-45dd-970f-28b2c027d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e486aba-4ae0-446c-829b-2528bae80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d52fe-50b3-4eff-a469-deeccc962dc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25485df-fef4-433c-961e-91cf44355d6c}" ma:internalName="TaxCatchAll" ma:showField="CatchAllData" ma:web="6e3d52fe-50b3-4eff-a469-deeccc962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9ce971-8e4f-45dd-970f-28b2c027d3e3">
      <Terms xmlns="http://schemas.microsoft.com/office/infopath/2007/PartnerControls"/>
    </lcf76f155ced4ddcb4097134ff3c332f>
    <TaxCatchAll xmlns="6e3d52fe-50b3-4eff-a469-deeccc962dc4" xsi:nil="true"/>
  </documentManagement>
</p:properties>
</file>

<file path=customXml/itemProps1.xml><?xml version="1.0" encoding="utf-8"?>
<ds:datastoreItem xmlns:ds="http://schemas.openxmlformats.org/officeDocument/2006/customXml" ds:itemID="{20D43308-206C-48C0-9770-608F402766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86B8E1-B0C6-48AD-B0C5-07F26BB46AD8}">
  <ds:schemaRefs>
    <ds:schemaRef ds:uri="259ce971-8e4f-45dd-970f-28b2c027d3e3"/>
    <ds:schemaRef ds:uri="6e3d52fe-50b3-4eff-a469-deeccc962d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635A1C5-D8EC-40EA-8C32-C85ACEA8B1A6}">
  <ds:schemaRefs>
    <ds:schemaRef ds:uri="http://schemas.microsoft.com/office/2006/metadata/properties"/>
    <ds:schemaRef ds:uri="http://purl.org/dc/dcmitype/"/>
    <ds:schemaRef ds:uri="6e3d52fe-50b3-4eff-a469-deeccc962dc4"/>
    <ds:schemaRef ds:uri="259ce971-8e4f-45dd-970f-28b2c027d3e3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406</Words>
  <Application>Microsoft Office PowerPoint</Application>
  <PresentationFormat>Widescreen</PresentationFormat>
  <Paragraphs>125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</vt:lpstr>
      <vt:lpstr>Century Gothic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Henderson</dc:creator>
  <cp:lastModifiedBy>Sarah Henderson</cp:lastModifiedBy>
  <cp:revision>7</cp:revision>
  <cp:lastPrinted>2024-10-04T08:48:35Z</cp:lastPrinted>
  <dcterms:created xsi:type="dcterms:W3CDTF">2024-09-30T08:18:31Z</dcterms:created>
  <dcterms:modified xsi:type="dcterms:W3CDTF">2024-12-12T12:54:18Z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0x0101009A8D93F5BFFD5243A1963B60F3485A07</vt:lpwstr>
  </property>
  <property fmtid="{D5CDD505-2E9C-101B-9397-08002B2CF9AE}" pid="3" name="MediaServiceImageTags">
    <vt:lpwstr/>
  </property>
</Properties>
</file>