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6" r:id="rId5"/>
    <p:sldId id="257" r:id="rId6"/>
    <p:sldId id="269" r:id="rId7"/>
    <p:sldId id="264" r:id="rId8"/>
    <p:sldId id="273" r:id="rId9"/>
    <p:sldId id="258" r:id="rId10"/>
    <p:sldId id="271" r:id="rId11"/>
    <p:sldId id="266" r:id="rId12"/>
    <p:sldId id="270" r:id="rId13"/>
    <p:sldId id="267" r:id="rId14"/>
    <p:sldId id="274" r:id="rId15"/>
    <p:sldId id="268" r:id="rId16"/>
    <p:sldId id="272" r:id="rId17"/>
    <p:sldId id="265" r:id="rId18"/>
    <p:sldId id="260" r:id="rId19"/>
    <p:sldId id="261" r:id="rId20"/>
    <p:sldId id="262" r:id="rId21"/>
    <p:sldId id="263" r:id="rId22"/>
  </p:sldIdLst>
  <p:sldSz cx="18288000" cy="10287000"/>
  <p:notesSz cx="6858000" cy="9144000"/>
  <p:embeddedFontLst>
    <p:embeddedFont>
      <p:font typeface="Century Gothic" panose="020B0502020202020204" pitchFamily="34" charset="0"/>
      <p:regular r:id="rId24"/>
      <p:bold r:id="rId25"/>
      <p:italic r:id="rId26"/>
      <p:boldItalic r:id="rId27"/>
    </p:embeddedFont>
    <p:embeddedFont>
      <p:font typeface="Glacial Indifference" panose="020B0604020202020204" charset="0"/>
      <p:regular r:id="rId28"/>
    </p:embeddedFont>
    <p:embeddedFont>
      <p:font typeface="Glacial Indifference Bold" panose="020B0604020202020204" charset="0"/>
      <p:regular r:id="rId29"/>
    </p:embeddedFont>
    <p:embeddedFont>
      <p:font typeface="Tahoma" panose="020B0604030504040204" pitchFamily="3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BEE31-9C8C-E376-38EB-8CB8DAB80EBF}" v="7" dt="2024-10-02T13:53:39.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871" autoAdjust="0"/>
  </p:normalViewPr>
  <p:slideViewPr>
    <p:cSldViewPr>
      <p:cViewPr varScale="1">
        <p:scale>
          <a:sx n="62" d="100"/>
          <a:sy n="62" d="100"/>
        </p:scale>
        <p:origin x="18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i Lockett" userId="10153d3e-67c5-43f1-a1a7-91826194c8b4" providerId="ADAL" clId="{49279A7E-EF93-4C51-81CD-B41C882BD3F3}"/>
    <pc:docChg chg="undo custSel addSld delSld modSld sldOrd">
      <pc:chgData name="Demi Lockett" userId="10153d3e-67c5-43f1-a1a7-91826194c8b4" providerId="ADAL" clId="{49279A7E-EF93-4C51-81CD-B41C882BD3F3}" dt="2024-09-03T10:24:06.738" v="14499" actId="1076"/>
      <pc:docMkLst>
        <pc:docMk/>
      </pc:docMkLst>
      <pc:sldChg chg="modSp mod">
        <pc:chgData name="Demi Lockett" userId="10153d3e-67c5-43f1-a1a7-91826194c8b4" providerId="ADAL" clId="{49279A7E-EF93-4C51-81CD-B41C882BD3F3}" dt="2024-09-02T08:38:23.760" v="7612" actId="20577"/>
        <pc:sldMkLst>
          <pc:docMk/>
          <pc:sldMk cId="0" sldId="256"/>
        </pc:sldMkLst>
        <pc:spChg chg="mod">
          <ac:chgData name="Demi Lockett" userId="10153d3e-67c5-43f1-a1a7-91826194c8b4" providerId="ADAL" clId="{49279A7E-EF93-4C51-81CD-B41C882BD3F3}" dt="2024-09-02T08:38:23.760" v="7612" actId="20577"/>
          <ac:spMkLst>
            <pc:docMk/>
            <pc:sldMk cId="0" sldId="256"/>
            <ac:spMk id="15" creationId="{00000000-0000-0000-0000-000000000000}"/>
          </ac:spMkLst>
        </pc:spChg>
      </pc:sldChg>
      <pc:sldChg chg="modSp mod">
        <pc:chgData name="Demi Lockett" userId="10153d3e-67c5-43f1-a1a7-91826194c8b4" providerId="ADAL" clId="{49279A7E-EF93-4C51-81CD-B41C882BD3F3}" dt="2024-09-02T09:26:33.920" v="13683" actId="20577"/>
        <pc:sldMkLst>
          <pc:docMk/>
          <pc:sldMk cId="0" sldId="257"/>
        </pc:sldMkLst>
        <pc:spChg chg="mod">
          <ac:chgData name="Demi Lockett" userId="10153d3e-67c5-43f1-a1a7-91826194c8b4" providerId="ADAL" clId="{49279A7E-EF93-4C51-81CD-B41C882BD3F3}" dt="2024-07-18T08:37:13.129" v="1420" actId="1076"/>
          <ac:spMkLst>
            <pc:docMk/>
            <pc:sldMk cId="0" sldId="257"/>
            <ac:spMk id="2" creationId="{00000000-0000-0000-0000-000000000000}"/>
          </ac:spMkLst>
        </pc:spChg>
        <pc:spChg chg="mod">
          <ac:chgData name="Demi Lockett" userId="10153d3e-67c5-43f1-a1a7-91826194c8b4" providerId="ADAL" clId="{49279A7E-EF93-4C51-81CD-B41C882BD3F3}" dt="2024-07-18T08:37:17.823" v="1437" actId="20577"/>
          <ac:spMkLst>
            <pc:docMk/>
            <pc:sldMk cId="0" sldId="257"/>
            <ac:spMk id="5" creationId="{00000000-0000-0000-0000-000000000000}"/>
          </ac:spMkLst>
        </pc:spChg>
        <pc:spChg chg="mod">
          <ac:chgData name="Demi Lockett" userId="10153d3e-67c5-43f1-a1a7-91826194c8b4" providerId="ADAL" clId="{49279A7E-EF93-4C51-81CD-B41C882BD3F3}" dt="2024-09-02T09:26:33.920" v="13683" actId="20577"/>
          <ac:spMkLst>
            <pc:docMk/>
            <pc:sldMk cId="0" sldId="257"/>
            <ac:spMk id="11" creationId="{40C9D154-4B83-8732-EB82-915D8328E505}"/>
          </ac:spMkLst>
        </pc:spChg>
      </pc:sldChg>
      <pc:sldChg chg="modSp mod modNotesTx">
        <pc:chgData name="Demi Lockett" userId="10153d3e-67c5-43f1-a1a7-91826194c8b4" providerId="ADAL" clId="{49279A7E-EF93-4C51-81CD-B41C882BD3F3}" dt="2024-09-03T10:18:26.096" v="14257" actId="20577"/>
        <pc:sldMkLst>
          <pc:docMk/>
          <pc:sldMk cId="0" sldId="258"/>
        </pc:sldMkLst>
        <pc:spChg chg="mod">
          <ac:chgData name="Demi Lockett" userId="10153d3e-67c5-43f1-a1a7-91826194c8b4" providerId="ADAL" clId="{49279A7E-EF93-4C51-81CD-B41C882BD3F3}" dt="2024-07-18T08:37:35.930" v="1459" actId="20577"/>
          <ac:spMkLst>
            <pc:docMk/>
            <pc:sldMk cId="0" sldId="258"/>
            <ac:spMk id="5" creationId="{00000000-0000-0000-0000-000000000000}"/>
          </ac:spMkLst>
        </pc:spChg>
        <pc:spChg chg="mod">
          <ac:chgData name="Demi Lockett" userId="10153d3e-67c5-43f1-a1a7-91826194c8b4" providerId="ADAL" clId="{49279A7E-EF93-4C51-81CD-B41C882BD3F3}" dt="2024-09-03T10:18:26.096" v="14257" actId="20577"/>
          <ac:spMkLst>
            <pc:docMk/>
            <pc:sldMk cId="0" sldId="258"/>
            <ac:spMk id="11" creationId="{D5AC35CA-7A77-BAFA-27D0-037506579A42}"/>
          </ac:spMkLst>
        </pc:spChg>
      </pc:sldChg>
      <pc:sldChg chg="modSp del mod">
        <pc:chgData name="Demi Lockett" userId="10153d3e-67c5-43f1-a1a7-91826194c8b4" providerId="ADAL" clId="{49279A7E-EF93-4C51-81CD-B41C882BD3F3}" dt="2024-09-02T09:04:29.621" v="12130" actId="47"/>
        <pc:sldMkLst>
          <pc:docMk/>
          <pc:sldMk cId="0" sldId="259"/>
        </pc:sldMkLst>
        <pc:spChg chg="mod">
          <ac:chgData name="Demi Lockett" userId="10153d3e-67c5-43f1-a1a7-91826194c8b4" providerId="ADAL" clId="{49279A7E-EF93-4C51-81CD-B41C882BD3F3}" dt="2024-07-08T12:58:21.732" v="711" actId="313"/>
          <ac:spMkLst>
            <pc:docMk/>
            <pc:sldMk cId="0" sldId="259"/>
            <ac:spMk id="10" creationId="{B4678041-C42B-64E7-41A1-635B2FEE5F9D}"/>
          </ac:spMkLst>
        </pc:spChg>
      </pc:sldChg>
      <pc:sldChg chg="modSp mod">
        <pc:chgData name="Demi Lockett" userId="10153d3e-67c5-43f1-a1a7-91826194c8b4" providerId="ADAL" clId="{49279A7E-EF93-4C51-81CD-B41C882BD3F3}" dt="2024-09-03T10:20:34.910" v="14462" actId="404"/>
        <pc:sldMkLst>
          <pc:docMk/>
          <pc:sldMk cId="0" sldId="260"/>
        </pc:sldMkLst>
        <pc:spChg chg="mod">
          <ac:chgData name="Demi Lockett" userId="10153d3e-67c5-43f1-a1a7-91826194c8b4" providerId="ADAL" clId="{49279A7E-EF93-4C51-81CD-B41C882BD3F3}" dt="2024-09-03T10:20:34.910" v="14462" actId="404"/>
          <ac:spMkLst>
            <pc:docMk/>
            <pc:sldMk cId="0" sldId="260"/>
            <ac:spMk id="10" creationId="{636B72AB-1A87-C948-EB33-B33E7CF2437D}"/>
          </ac:spMkLst>
        </pc:spChg>
      </pc:sldChg>
      <pc:sldChg chg="addSp delSp modSp mod">
        <pc:chgData name="Demi Lockett" userId="10153d3e-67c5-43f1-a1a7-91826194c8b4" providerId="ADAL" clId="{49279A7E-EF93-4C51-81CD-B41C882BD3F3}" dt="2024-09-02T09:12:21.962" v="13570" actId="1076"/>
        <pc:sldMkLst>
          <pc:docMk/>
          <pc:sldMk cId="0" sldId="261"/>
        </pc:sldMkLst>
        <pc:spChg chg="del mod">
          <ac:chgData name="Demi Lockett" userId="10153d3e-67c5-43f1-a1a7-91826194c8b4" providerId="ADAL" clId="{49279A7E-EF93-4C51-81CD-B41C882BD3F3}" dt="2024-09-02T09:11:53.339" v="13564" actId="478"/>
          <ac:spMkLst>
            <pc:docMk/>
            <pc:sldMk cId="0" sldId="261"/>
            <ac:spMk id="2" creationId="{00000000-0000-0000-0000-000000000000}"/>
          </ac:spMkLst>
        </pc:spChg>
        <pc:spChg chg="mod">
          <ac:chgData name="Demi Lockett" userId="10153d3e-67c5-43f1-a1a7-91826194c8b4" providerId="ADAL" clId="{49279A7E-EF93-4C51-81CD-B41C882BD3F3}" dt="2024-09-02T09:11:04.762" v="13556" actId="20577"/>
          <ac:spMkLst>
            <pc:docMk/>
            <pc:sldMk cId="0" sldId="261"/>
            <ac:spMk id="10" creationId="{0270425E-2A16-CBE3-3A7A-3559A15B33D1}"/>
          </ac:spMkLst>
        </pc:spChg>
        <pc:picChg chg="add mod">
          <ac:chgData name="Demi Lockett" userId="10153d3e-67c5-43f1-a1a7-91826194c8b4" providerId="ADAL" clId="{49279A7E-EF93-4C51-81CD-B41C882BD3F3}" dt="2024-09-02T09:11:13.553" v="13561" actId="1076"/>
          <ac:picMkLst>
            <pc:docMk/>
            <pc:sldMk cId="0" sldId="261"/>
            <ac:picMk id="1026" creationId="{0AF4AA4B-E634-6EB1-A89B-94836DFEB7A1}"/>
          </ac:picMkLst>
        </pc:picChg>
        <pc:picChg chg="add del mod">
          <ac:chgData name="Demi Lockett" userId="10153d3e-67c5-43f1-a1a7-91826194c8b4" providerId="ADAL" clId="{49279A7E-EF93-4C51-81CD-B41C882BD3F3}" dt="2024-09-02T09:11:53.339" v="13564" actId="478"/>
          <ac:picMkLst>
            <pc:docMk/>
            <pc:sldMk cId="0" sldId="261"/>
            <ac:picMk id="1028" creationId="{96C7DCDC-7076-4EBD-C3B1-6DC33C8A24CC}"/>
          </ac:picMkLst>
        </pc:picChg>
        <pc:picChg chg="add mod">
          <ac:chgData name="Demi Lockett" userId="10153d3e-67c5-43f1-a1a7-91826194c8b4" providerId="ADAL" clId="{49279A7E-EF93-4C51-81CD-B41C882BD3F3}" dt="2024-09-02T09:12:21.962" v="13570" actId="1076"/>
          <ac:picMkLst>
            <pc:docMk/>
            <pc:sldMk cId="0" sldId="261"/>
            <ac:picMk id="1030" creationId="{3ABB2507-8F5D-F5D8-F7C3-5283DC4CF4E5}"/>
          </ac:picMkLst>
        </pc:picChg>
      </pc:sldChg>
      <pc:sldChg chg="modSp mod">
        <pc:chgData name="Demi Lockett" userId="10153d3e-67c5-43f1-a1a7-91826194c8b4" providerId="ADAL" clId="{49279A7E-EF93-4C51-81CD-B41C882BD3F3}" dt="2024-09-03T10:20:54.561" v="14466" actId="1076"/>
        <pc:sldMkLst>
          <pc:docMk/>
          <pc:sldMk cId="0" sldId="262"/>
        </pc:sldMkLst>
        <pc:spChg chg="mod">
          <ac:chgData name="Demi Lockett" userId="10153d3e-67c5-43f1-a1a7-91826194c8b4" providerId="ADAL" clId="{49279A7E-EF93-4C51-81CD-B41C882BD3F3}" dt="2024-09-03T10:20:52.696" v="14465" actId="1076"/>
          <ac:spMkLst>
            <pc:docMk/>
            <pc:sldMk cId="0" sldId="262"/>
            <ac:spMk id="2" creationId="{00000000-0000-0000-0000-000000000000}"/>
          </ac:spMkLst>
        </pc:spChg>
        <pc:spChg chg="mod">
          <ac:chgData name="Demi Lockett" userId="10153d3e-67c5-43f1-a1a7-91826194c8b4" providerId="ADAL" clId="{49279A7E-EF93-4C51-81CD-B41C882BD3F3}" dt="2024-09-03T10:20:54.561" v="14466" actId="1076"/>
          <ac:spMkLst>
            <pc:docMk/>
            <pc:sldMk cId="0" sldId="262"/>
            <ac:spMk id="5" creationId="{00000000-0000-0000-0000-000000000000}"/>
          </ac:spMkLst>
        </pc:spChg>
      </pc:sldChg>
      <pc:sldChg chg="addSp modSp mod">
        <pc:chgData name="Demi Lockett" userId="10153d3e-67c5-43f1-a1a7-91826194c8b4" providerId="ADAL" clId="{49279A7E-EF93-4C51-81CD-B41C882BD3F3}" dt="2024-09-02T08:46:32.075" v="7941" actId="5793"/>
        <pc:sldMkLst>
          <pc:docMk/>
          <pc:sldMk cId="2683666475" sldId="264"/>
        </pc:sldMkLst>
        <pc:spChg chg="mod">
          <ac:chgData name="Demi Lockett" userId="10153d3e-67c5-43f1-a1a7-91826194c8b4" providerId="ADAL" clId="{49279A7E-EF93-4C51-81CD-B41C882BD3F3}" dt="2024-09-02T08:32:48.811" v="6487" actId="1076"/>
          <ac:spMkLst>
            <pc:docMk/>
            <pc:sldMk cId="2683666475" sldId="264"/>
            <ac:spMk id="2" creationId="{35031F4E-E8D5-5820-9523-C9E035F0B339}"/>
          </ac:spMkLst>
        </pc:spChg>
        <pc:spChg chg="mod">
          <ac:chgData name="Demi Lockett" userId="10153d3e-67c5-43f1-a1a7-91826194c8b4" providerId="ADAL" clId="{49279A7E-EF93-4C51-81CD-B41C882BD3F3}" dt="2024-07-18T08:37:27.159" v="1443" actId="20577"/>
          <ac:spMkLst>
            <pc:docMk/>
            <pc:sldMk cId="2683666475" sldId="264"/>
            <ac:spMk id="7" creationId="{A337F109-DB41-BFF6-ED69-6409C0AB308C}"/>
          </ac:spMkLst>
        </pc:spChg>
        <pc:spChg chg="mod">
          <ac:chgData name="Demi Lockett" userId="10153d3e-67c5-43f1-a1a7-91826194c8b4" providerId="ADAL" clId="{49279A7E-EF93-4C51-81CD-B41C882BD3F3}" dt="2024-09-02T08:46:32.075" v="7941" actId="5793"/>
          <ac:spMkLst>
            <pc:docMk/>
            <pc:sldMk cId="2683666475" sldId="264"/>
            <ac:spMk id="8" creationId="{7DAD6F13-9B62-9C73-E51B-D08F77D6F874}"/>
          </ac:spMkLst>
        </pc:spChg>
        <pc:spChg chg="add mod ord">
          <ac:chgData name="Demi Lockett" userId="10153d3e-67c5-43f1-a1a7-91826194c8b4" providerId="ADAL" clId="{49279A7E-EF93-4C51-81CD-B41C882BD3F3}" dt="2024-07-18T09:49:35.680" v="6471" actId="167"/>
          <ac:spMkLst>
            <pc:docMk/>
            <pc:sldMk cId="2683666475" sldId="264"/>
            <ac:spMk id="9" creationId="{ADE2C081-FD8D-C739-F811-66CE5E2D25EA}"/>
          </ac:spMkLst>
        </pc:spChg>
      </pc:sldChg>
      <pc:sldChg chg="addSp modSp new mod modNotesTx">
        <pc:chgData name="Demi Lockett" userId="10153d3e-67c5-43f1-a1a7-91826194c8b4" providerId="ADAL" clId="{49279A7E-EF93-4C51-81CD-B41C882BD3F3}" dt="2024-09-03T10:20:29.392" v="14461" actId="20577"/>
        <pc:sldMkLst>
          <pc:docMk/>
          <pc:sldMk cId="2666214431" sldId="265"/>
        </pc:sldMkLst>
        <pc:spChg chg="add mod">
          <ac:chgData name="Demi Lockett" userId="10153d3e-67c5-43f1-a1a7-91826194c8b4" providerId="ADAL" clId="{49279A7E-EF93-4C51-81CD-B41C882BD3F3}" dt="2024-07-08T12:54:36.009" v="574"/>
          <ac:spMkLst>
            <pc:docMk/>
            <pc:sldMk cId="2666214431" sldId="265"/>
            <ac:spMk id="2" creationId="{F6F2F694-B719-2310-CD6E-EBF7257A811A}"/>
          </ac:spMkLst>
        </pc:spChg>
        <pc:spChg chg="mod">
          <ac:chgData name="Demi Lockett" userId="10153d3e-67c5-43f1-a1a7-91826194c8b4" providerId="ADAL" clId="{49279A7E-EF93-4C51-81CD-B41C882BD3F3}" dt="2024-07-08T12:54:38.941" v="575"/>
          <ac:spMkLst>
            <pc:docMk/>
            <pc:sldMk cId="2666214431" sldId="265"/>
            <ac:spMk id="4" creationId="{DC61CF5B-8C80-4767-DD62-CBA1FE5B03D1}"/>
          </ac:spMkLst>
        </pc:spChg>
        <pc:spChg chg="mod">
          <ac:chgData name="Demi Lockett" userId="10153d3e-67c5-43f1-a1a7-91826194c8b4" providerId="ADAL" clId="{49279A7E-EF93-4C51-81CD-B41C882BD3F3}" dt="2024-07-08T12:54:38.941" v="575"/>
          <ac:spMkLst>
            <pc:docMk/>
            <pc:sldMk cId="2666214431" sldId="265"/>
            <ac:spMk id="5" creationId="{A2AAFE5D-0FF8-C766-3177-5B860693B582}"/>
          </ac:spMkLst>
        </pc:spChg>
        <pc:spChg chg="mod">
          <ac:chgData name="Demi Lockett" userId="10153d3e-67c5-43f1-a1a7-91826194c8b4" providerId="ADAL" clId="{49279A7E-EF93-4C51-81CD-B41C882BD3F3}" dt="2024-07-08T12:54:38.941" v="575"/>
          <ac:spMkLst>
            <pc:docMk/>
            <pc:sldMk cId="2666214431" sldId="265"/>
            <ac:spMk id="6" creationId="{623336CD-0BB4-2B86-3A16-53E380DA0BDC}"/>
          </ac:spMkLst>
        </pc:spChg>
        <pc:spChg chg="add mod">
          <ac:chgData name="Demi Lockett" userId="10153d3e-67c5-43f1-a1a7-91826194c8b4" providerId="ADAL" clId="{49279A7E-EF93-4C51-81CD-B41C882BD3F3}" dt="2024-07-08T12:54:43.386" v="576"/>
          <ac:spMkLst>
            <pc:docMk/>
            <pc:sldMk cId="2666214431" sldId="265"/>
            <ac:spMk id="7" creationId="{077730FC-E2D1-0D9E-8689-EA8DD2871D9E}"/>
          </ac:spMkLst>
        </pc:spChg>
        <pc:spChg chg="add mod ord">
          <ac:chgData name="Demi Lockett" userId="10153d3e-67c5-43f1-a1a7-91826194c8b4" providerId="ADAL" clId="{49279A7E-EF93-4C51-81CD-B41C882BD3F3}" dt="2024-07-18T09:50:09.950" v="6485" actId="167"/>
          <ac:spMkLst>
            <pc:docMk/>
            <pc:sldMk cId="2666214431" sldId="265"/>
            <ac:spMk id="8" creationId="{23EAAA89-9F2D-01DF-48ED-A5D77CC9899B}"/>
          </ac:spMkLst>
        </pc:spChg>
        <pc:spChg chg="add mod">
          <ac:chgData name="Demi Lockett" userId="10153d3e-67c5-43f1-a1a7-91826194c8b4" providerId="ADAL" clId="{49279A7E-EF93-4C51-81CD-B41C882BD3F3}" dt="2024-09-03T10:20:29.392" v="14461" actId="20577"/>
          <ac:spMkLst>
            <pc:docMk/>
            <pc:sldMk cId="2666214431" sldId="265"/>
            <ac:spMk id="9" creationId="{76956885-706A-01FE-D78C-DBAF140AFBA3}"/>
          </ac:spMkLst>
        </pc:spChg>
        <pc:spChg chg="add mod">
          <ac:chgData name="Demi Lockett" userId="10153d3e-67c5-43f1-a1a7-91826194c8b4" providerId="ADAL" clId="{49279A7E-EF93-4C51-81CD-B41C882BD3F3}" dt="2024-09-02T09:00:20.250" v="11305"/>
          <ac:spMkLst>
            <pc:docMk/>
            <pc:sldMk cId="2666214431" sldId="265"/>
            <ac:spMk id="10" creationId="{02E2CA5B-8070-1DBD-02FF-D6339515712A}"/>
          </ac:spMkLst>
        </pc:spChg>
        <pc:grpChg chg="add mod">
          <ac:chgData name="Demi Lockett" userId="10153d3e-67c5-43f1-a1a7-91826194c8b4" providerId="ADAL" clId="{49279A7E-EF93-4C51-81CD-B41C882BD3F3}" dt="2024-07-08T12:54:38.941" v="575"/>
          <ac:grpSpMkLst>
            <pc:docMk/>
            <pc:sldMk cId="2666214431" sldId="265"/>
            <ac:grpSpMk id="3" creationId="{F82AF152-B601-9517-56A6-79C32C6F3DF3}"/>
          </ac:grpSpMkLst>
        </pc:grpChg>
      </pc:sldChg>
      <pc:sldChg chg="addSp modSp new mod modNotesTx">
        <pc:chgData name="Demi Lockett" userId="10153d3e-67c5-43f1-a1a7-91826194c8b4" providerId="ADAL" clId="{49279A7E-EF93-4C51-81CD-B41C882BD3F3}" dt="2024-09-02T08:57:25.209" v="11231" actId="313"/>
        <pc:sldMkLst>
          <pc:docMk/>
          <pc:sldMk cId="3317741696" sldId="266"/>
        </pc:sldMkLst>
        <pc:spChg chg="add mod">
          <ac:chgData name="Demi Lockett" userId="10153d3e-67c5-43f1-a1a7-91826194c8b4" providerId="ADAL" clId="{49279A7E-EF93-4C51-81CD-B41C882BD3F3}" dt="2024-07-18T08:39:01.868" v="1970" actId="20577"/>
          <ac:spMkLst>
            <pc:docMk/>
            <pc:sldMk cId="3317741696" sldId="266"/>
            <ac:spMk id="2" creationId="{E8CF3B6E-C5B8-7DB2-42A7-287F8A39C5BD}"/>
          </ac:spMkLst>
        </pc:spChg>
        <pc:spChg chg="add mod">
          <ac:chgData name="Demi Lockett" userId="10153d3e-67c5-43f1-a1a7-91826194c8b4" providerId="ADAL" clId="{49279A7E-EF93-4C51-81CD-B41C882BD3F3}" dt="2024-07-08T12:56:01.573" v="668"/>
          <ac:spMkLst>
            <pc:docMk/>
            <pc:sldMk cId="3317741696" sldId="266"/>
            <ac:spMk id="3" creationId="{11C7CD28-F6E4-B375-0E03-FB0E523D7873}"/>
          </ac:spMkLst>
        </pc:spChg>
        <pc:spChg chg="mod">
          <ac:chgData name="Demi Lockett" userId="10153d3e-67c5-43f1-a1a7-91826194c8b4" providerId="ADAL" clId="{49279A7E-EF93-4C51-81CD-B41C882BD3F3}" dt="2024-07-08T12:56:08.598" v="669"/>
          <ac:spMkLst>
            <pc:docMk/>
            <pc:sldMk cId="3317741696" sldId="266"/>
            <ac:spMk id="5" creationId="{072201A7-B033-0366-B6E5-26958542DA99}"/>
          </ac:spMkLst>
        </pc:spChg>
        <pc:spChg chg="mod">
          <ac:chgData name="Demi Lockett" userId="10153d3e-67c5-43f1-a1a7-91826194c8b4" providerId="ADAL" clId="{49279A7E-EF93-4C51-81CD-B41C882BD3F3}" dt="2024-07-08T12:56:08.598" v="669"/>
          <ac:spMkLst>
            <pc:docMk/>
            <pc:sldMk cId="3317741696" sldId="266"/>
            <ac:spMk id="6" creationId="{02D9942F-9E5F-BD26-E1B3-86F36B7FE6E4}"/>
          </ac:spMkLst>
        </pc:spChg>
        <pc:spChg chg="mod">
          <ac:chgData name="Demi Lockett" userId="10153d3e-67c5-43f1-a1a7-91826194c8b4" providerId="ADAL" clId="{49279A7E-EF93-4C51-81CD-B41C882BD3F3}" dt="2024-07-08T12:56:08.598" v="669"/>
          <ac:spMkLst>
            <pc:docMk/>
            <pc:sldMk cId="3317741696" sldId="266"/>
            <ac:spMk id="7" creationId="{3B95C374-84CD-4F4C-A30E-CD12A959F2D6}"/>
          </ac:spMkLst>
        </pc:spChg>
        <pc:spChg chg="add mod">
          <ac:chgData name="Demi Lockett" userId="10153d3e-67c5-43f1-a1a7-91826194c8b4" providerId="ADAL" clId="{49279A7E-EF93-4C51-81CD-B41C882BD3F3}" dt="2024-09-02T08:57:25.209" v="11231" actId="313"/>
          <ac:spMkLst>
            <pc:docMk/>
            <pc:sldMk cId="3317741696" sldId="266"/>
            <ac:spMk id="8" creationId="{E35FC482-21FF-BC2C-C8D2-D88B394C6ADA}"/>
          </ac:spMkLst>
        </pc:spChg>
        <pc:spChg chg="add mod ord">
          <ac:chgData name="Demi Lockett" userId="10153d3e-67c5-43f1-a1a7-91826194c8b4" providerId="ADAL" clId="{49279A7E-EF93-4C51-81CD-B41C882BD3F3}" dt="2024-07-18T09:49:48.423" v="6475" actId="167"/>
          <ac:spMkLst>
            <pc:docMk/>
            <pc:sldMk cId="3317741696" sldId="266"/>
            <ac:spMk id="9" creationId="{212BE374-4BA8-2FF1-A040-FD7A32DD8ADE}"/>
          </ac:spMkLst>
        </pc:spChg>
        <pc:grpChg chg="add mod">
          <ac:chgData name="Demi Lockett" userId="10153d3e-67c5-43f1-a1a7-91826194c8b4" providerId="ADAL" clId="{49279A7E-EF93-4C51-81CD-B41C882BD3F3}" dt="2024-07-08T12:56:08.598" v="669"/>
          <ac:grpSpMkLst>
            <pc:docMk/>
            <pc:sldMk cId="3317741696" sldId="266"/>
            <ac:grpSpMk id="4" creationId="{F5C0B152-FBBF-66D3-C2EA-557FC4817081}"/>
          </ac:grpSpMkLst>
        </pc:grpChg>
      </pc:sldChg>
      <pc:sldChg chg="addSp modSp new mod modNotesTx">
        <pc:chgData name="Demi Lockett" userId="10153d3e-67c5-43f1-a1a7-91826194c8b4" providerId="ADAL" clId="{49279A7E-EF93-4C51-81CD-B41C882BD3F3}" dt="2024-09-02T08:58:03.376" v="11258" actId="20577"/>
        <pc:sldMkLst>
          <pc:docMk/>
          <pc:sldMk cId="1009693288" sldId="267"/>
        </pc:sldMkLst>
        <pc:spChg chg="add mod">
          <ac:chgData name="Demi Lockett" userId="10153d3e-67c5-43f1-a1a7-91826194c8b4" providerId="ADAL" clId="{49279A7E-EF93-4C51-81CD-B41C882BD3F3}" dt="2024-07-08T12:56:30.620" v="681"/>
          <ac:spMkLst>
            <pc:docMk/>
            <pc:sldMk cId="1009693288" sldId="267"/>
            <ac:spMk id="2" creationId="{98E036B7-AB40-A056-4F9D-C5575C258766}"/>
          </ac:spMkLst>
        </pc:spChg>
        <pc:spChg chg="mod">
          <ac:chgData name="Demi Lockett" userId="10153d3e-67c5-43f1-a1a7-91826194c8b4" providerId="ADAL" clId="{49279A7E-EF93-4C51-81CD-B41C882BD3F3}" dt="2024-07-08T12:56:33.070" v="682"/>
          <ac:spMkLst>
            <pc:docMk/>
            <pc:sldMk cId="1009693288" sldId="267"/>
            <ac:spMk id="4" creationId="{6403629F-F6AF-6E26-9710-D6B5C1663634}"/>
          </ac:spMkLst>
        </pc:spChg>
        <pc:spChg chg="mod">
          <ac:chgData name="Demi Lockett" userId="10153d3e-67c5-43f1-a1a7-91826194c8b4" providerId="ADAL" clId="{49279A7E-EF93-4C51-81CD-B41C882BD3F3}" dt="2024-07-08T12:56:33.070" v="682"/>
          <ac:spMkLst>
            <pc:docMk/>
            <pc:sldMk cId="1009693288" sldId="267"/>
            <ac:spMk id="5" creationId="{DFF69FEC-E746-A987-6CD9-A503F826BF74}"/>
          </ac:spMkLst>
        </pc:spChg>
        <pc:spChg chg="mod">
          <ac:chgData name="Demi Lockett" userId="10153d3e-67c5-43f1-a1a7-91826194c8b4" providerId="ADAL" clId="{49279A7E-EF93-4C51-81CD-B41C882BD3F3}" dt="2024-07-08T12:56:33.070" v="682"/>
          <ac:spMkLst>
            <pc:docMk/>
            <pc:sldMk cId="1009693288" sldId="267"/>
            <ac:spMk id="6" creationId="{69B87CA2-CD48-4C99-A757-DB103D38561F}"/>
          </ac:spMkLst>
        </pc:spChg>
        <pc:spChg chg="add mod">
          <ac:chgData name="Demi Lockett" userId="10153d3e-67c5-43f1-a1a7-91826194c8b4" providerId="ADAL" clId="{49279A7E-EF93-4C51-81CD-B41C882BD3F3}" dt="2024-09-02T08:58:03.376" v="11258" actId="20577"/>
          <ac:spMkLst>
            <pc:docMk/>
            <pc:sldMk cId="1009693288" sldId="267"/>
            <ac:spMk id="7" creationId="{B47B783C-D483-650A-2AC4-B1B1C93F69D8}"/>
          </ac:spMkLst>
        </pc:spChg>
        <pc:spChg chg="add mod">
          <ac:chgData name="Demi Lockett" userId="10153d3e-67c5-43f1-a1a7-91826194c8b4" providerId="ADAL" clId="{49279A7E-EF93-4C51-81CD-B41C882BD3F3}" dt="2024-09-02T08:39:26.582" v="7626" actId="20577"/>
          <ac:spMkLst>
            <pc:docMk/>
            <pc:sldMk cId="1009693288" sldId="267"/>
            <ac:spMk id="8" creationId="{0B9DADBC-D125-845E-9D69-343E86FFEAB3}"/>
          </ac:spMkLst>
        </pc:spChg>
        <pc:spChg chg="add mod ord">
          <ac:chgData name="Demi Lockett" userId="10153d3e-67c5-43f1-a1a7-91826194c8b4" providerId="ADAL" clId="{49279A7E-EF93-4C51-81CD-B41C882BD3F3}" dt="2024-09-02T08:57:54.049" v="11251" actId="1076"/>
          <ac:spMkLst>
            <pc:docMk/>
            <pc:sldMk cId="1009693288" sldId="267"/>
            <ac:spMk id="9" creationId="{622A92F2-4F22-511F-1AEF-5B43E418BD61}"/>
          </ac:spMkLst>
        </pc:spChg>
        <pc:grpChg chg="add mod">
          <ac:chgData name="Demi Lockett" userId="10153d3e-67c5-43f1-a1a7-91826194c8b4" providerId="ADAL" clId="{49279A7E-EF93-4C51-81CD-B41C882BD3F3}" dt="2024-07-08T12:56:33.070" v="682"/>
          <ac:grpSpMkLst>
            <pc:docMk/>
            <pc:sldMk cId="1009693288" sldId="267"/>
            <ac:grpSpMk id="3" creationId="{DCD684DE-4FCB-B423-FE84-C9E60364AB89}"/>
          </ac:grpSpMkLst>
        </pc:grpChg>
      </pc:sldChg>
      <pc:sldChg chg="addSp delSp modSp new mod modNotesTx">
        <pc:chgData name="Demi Lockett" userId="10153d3e-67c5-43f1-a1a7-91826194c8b4" providerId="ADAL" clId="{49279A7E-EF93-4C51-81CD-B41C882BD3F3}" dt="2024-09-02T08:58:44.013" v="11278" actId="1076"/>
        <pc:sldMkLst>
          <pc:docMk/>
          <pc:sldMk cId="1344290158" sldId="268"/>
        </pc:sldMkLst>
        <pc:spChg chg="add mod">
          <ac:chgData name="Demi Lockett" userId="10153d3e-67c5-43f1-a1a7-91826194c8b4" providerId="ADAL" clId="{49279A7E-EF93-4C51-81CD-B41C882BD3F3}" dt="2024-07-08T12:57:23.083" v="696"/>
          <ac:spMkLst>
            <pc:docMk/>
            <pc:sldMk cId="1344290158" sldId="268"/>
            <ac:spMk id="2" creationId="{7D908673-427A-330B-3A2F-3A7AFB88C336}"/>
          </ac:spMkLst>
        </pc:spChg>
        <pc:spChg chg="mod">
          <ac:chgData name="Demi Lockett" userId="10153d3e-67c5-43f1-a1a7-91826194c8b4" providerId="ADAL" clId="{49279A7E-EF93-4C51-81CD-B41C882BD3F3}" dt="2024-07-08T12:57:26.329" v="697"/>
          <ac:spMkLst>
            <pc:docMk/>
            <pc:sldMk cId="1344290158" sldId="268"/>
            <ac:spMk id="4" creationId="{4789AEE9-3B5B-A534-2238-809A990358E3}"/>
          </ac:spMkLst>
        </pc:spChg>
        <pc:spChg chg="mod">
          <ac:chgData name="Demi Lockett" userId="10153d3e-67c5-43f1-a1a7-91826194c8b4" providerId="ADAL" clId="{49279A7E-EF93-4C51-81CD-B41C882BD3F3}" dt="2024-07-08T12:57:26.329" v="697"/>
          <ac:spMkLst>
            <pc:docMk/>
            <pc:sldMk cId="1344290158" sldId="268"/>
            <ac:spMk id="5" creationId="{6B2D4254-19EF-D832-536D-26B9C2C55D18}"/>
          </ac:spMkLst>
        </pc:spChg>
        <pc:spChg chg="mod">
          <ac:chgData name="Demi Lockett" userId="10153d3e-67c5-43f1-a1a7-91826194c8b4" providerId="ADAL" clId="{49279A7E-EF93-4C51-81CD-B41C882BD3F3}" dt="2024-07-08T12:57:26.329" v="697"/>
          <ac:spMkLst>
            <pc:docMk/>
            <pc:sldMk cId="1344290158" sldId="268"/>
            <ac:spMk id="6" creationId="{0C2A4811-051D-E2AB-0D26-3921B9CF61C5}"/>
          </ac:spMkLst>
        </pc:spChg>
        <pc:spChg chg="add del mod">
          <ac:chgData name="Demi Lockett" userId="10153d3e-67c5-43f1-a1a7-91826194c8b4" providerId="ADAL" clId="{49279A7E-EF93-4C51-81CD-B41C882BD3F3}" dt="2024-09-02T08:39:37.458" v="7646" actId="478"/>
          <ac:spMkLst>
            <pc:docMk/>
            <pc:sldMk cId="1344290158" sldId="268"/>
            <ac:spMk id="7" creationId="{5C224E9E-1C01-6D45-D870-2E1F6440B5C9}"/>
          </ac:spMkLst>
        </pc:spChg>
        <pc:spChg chg="add mod ord">
          <ac:chgData name="Demi Lockett" userId="10153d3e-67c5-43f1-a1a7-91826194c8b4" providerId="ADAL" clId="{49279A7E-EF93-4C51-81CD-B41C882BD3F3}" dt="2024-07-18T09:50:00.068" v="6481" actId="167"/>
          <ac:spMkLst>
            <pc:docMk/>
            <pc:sldMk cId="1344290158" sldId="268"/>
            <ac:spMk id="8" creationId="{787989E0-4518-508E-3A80-EC8E2B04DDD2}"/>
          </ac:spMkLst>
        </pc:spChg>
        <pc:spChg chg="add mod">
          <ac:chgData name="Demi Lockett" userId="10153d3e-67c5-43f1-a1a7-91826194c8b4" providerId="ADAL" clId="{49279A7E-EF93-4C51-81CD-B41C882BD3F3}" dt="2024-07-08T12:57:32.916" v="699"/>
          <ac:spMkLst>
            <pc:docMk/>
            <pc:sldMk cId="1344290158" sldId="268"/>
            <ac:spMk id="8" creationId="{F0B37727-94C0-C2B5-797F-AE1045E766DC}"/>
          </ac:spMkLst>
        </pc:spChg>
        <pc:spChg chg="add mod">
          <ac:chgData name="Demi Lockett" userId="10153d3e-67c5-43f1-a1a7-91826194c8b4" providerId="ADAL" clId="{49279A7E-EF93-4C51-81CD-B41C882BD3F3}" dt="2024-07-08T12:57:39.049" v="700"/>
          <ac:spMkLst>
            <pc:docMk/>
            <pc:sldMk cId="1344290158" sldId="268"/>
            <ac:spMk id="9" creationId="{193F8019-C9D2-7CF7-4041-73C24797E7A8}"/>
          </ac:spMkLst>
        </pc:spChg>
        <pc:spChg chg="add del mod">
          <ac:chgData name="Demi Lockett" userId="10153d3e-67c5-43f1-a1a7-91826194c8b4" providerId="ADAL" clId="{49279A7E-EF93-4C51-81CD-B41C882BD3F3}" dt="2024-09-02T08:39:39.346" v="7647" actId="478"/>
          <ac:spMkLst>
            <pc:docMk/>
            <pc:sldMk cId="1344290158" sldId="268"/>
            <ac:spMk id="10" creationId="{11A4E238-A4B8-76F7-6892-ECB6A47E7ADE}"/>
          </ac:spMkLst>
        </pc:spChg>
        <pc:spChg chg="add mod">
          <ac:chgData name="Demi Lockett" userId="10153d3e-67c5-43f1-a1a7-91826194c8b4" providerId="ADAL" clId="{49279A7E-EF93-4C51-81CD-B41C882BD3F3}" dt="2024-09-02T08:58:44.013" v="11278" actId="1076"/>
          <ac:spMkLst>
            <pc:docMk/>
            <pc:sldMk cId="1344290158" sldId="268"/>
            <ac:spMk id="12" creationId="{E82D426C-188A-64E4-BD1C-ED237D0889D2}"/>
          </ac:spMkLst>
        </pc:spChg>
        <pc:spChg chg="add mod">
          <ac:chgData name="Demi Lockett" userId="10153d3e-67c5-43f1-a1a7-91826194c8b4" providerId="ADAL" clId="{49279A7E-EF93-4C51-81CD-B41C882BD3F3}" dt="2024-09-02T08:58:38.022" v="11276" actId="1076"/>
          <ac:spMkLst>
            <pc:docMk/>
            <pc:sldMk cId="1344290158" sldId="268"/>
            <ac:spMk id="13" creationId="{F4B58631-7A90-F47A-0877-28C2665E1849}"/>
          </ac:spMkLst>
        </pc:spChg>
        <pc:spChg chg="add mod">
          <ac:chgData name="Demi Lockett" userId="10153d3e-67c5-43f1-a1a7-91826194c8b4" providerId="ADAL" clId="{49279A7E-EF93-4C51-81CD-B41C882BD3F3}" dt="2024-09-02T08:58:33.622" v="11273" actId="1076"/>
          <ac:spMkLst>
            <pc:docMk/>
            <pc:sldMk cId="1344290158" sldId="268"/>
            <ac:spMk id="15" creationId="{8AC05B7B-F2DD-10DD-180F-72B218829422}"/>
          </ac:spMkLst>
        </pc:spChg>
        <pc:spChg chg="add mod">
          <ac:chgData name="Demi Lockett" userId="10153d3e-67c5-43f1-a1a7-91826194c8b4" providerId="ADAL" clId="{49279A7E-EF93-4C51-81CD-B41C882BD3F3}" dt="2024-09-02T08:58:31.238" v="11272" actId="1076"/>
          <ac:spMkLst>
            <pc:docMk/>
            <pc:sldMk cId="1344290158" sldId="268"/>
            <ac:spMk id="16" creationId="{6AEAFCD7-FC45-A452-5EDA-6322EA2DC162}"/>
          </ac:spMkLst>
        </pc:spChg>
        <pc:spChg chg="add mod">
          <ac:chgData name="Demi Lockett" userId="10153d3e-67c5-43f1-a1a7-91826194c8b4" providerId="ADAL" clId="{49279A7E-EF93-4C51-81CD-B41C882BD3F3}" dt="2024-09-02T08:58:19.942" v="11265" actId="1076"/>
          <ac:spMkLst>
            <pc:docMk/>
            <pc:sldMk cId="1344290158" sldId="268"/>
            <ac:spMk id="18" creationId="{48D20ED3-7E41-E743-5142-BC2E83F0D7F5}"/>
          </ac:spMkLst>
        </pc:spChg>
        <pc:grpChg chg="add mod">
          <ac:chgData name="Demi Lockett" userId="10153d3e-67c5-43f1-a1a7-91826194c8b4" providerId="ADAL" clId="{49279A7E-EF93-4C51-81CD-B41C882BD3F3}" dt="2024-07-08T12:57:26.329" v="697"/>
          <ac:grpSpMkLst>
            <pc:docMk/>
            <pc:sldMk cId="1344290158" sldId="268"/>
            <ac:grpSpMk id="3" creationId="{2FC76FE7-7C69-D029-FDC7-ED1D3CBF6FB9}"/>
          </ac:grpSpMkLst>
        </pc:grpChg>
        <pc:picChg chg="add mod">
          <ac:chgData name="Demi Lockett" userId="10153d3e-67c5-43f1-a1a7-91826194c8b4" providerId="ADAL" clId="{49279A7E-EF93-4C51-81CD-B41C882BD3F3}" dt="2024-09-02T08:58:25.734" v="11269" actId="1076"/>
          <ac:picMkLst>
            <pc:docMk/>
            <pc:sldMk cId="1344290158" sldId="268"/>
            <ac:picMk id="9" creationId="{20D8D3EB-F174-A6C5-C207-159AD80CE7FF}"/>
          </ac:picMkLst>
        </pc:picChg>
        <pc:picChg chg="add mod">
          <ac:chgData name="Demi Lockett" userId="10153d3e-67c5-43f1-a1a7-91826194c8b4" providerId="ADAL" clId="{49279A7E-EF93-4C51-81CD-B41C882BD3F3}" dt="2024-09-02T08:58:36.479" v="11275" actId="14100"/>
          <ac:picMkLst>
            <pc:docMk/>
            <pc:sldMk cId="1344290158" sldId="268"/>
            <ac:picMk id="11" creationId="{1C954E33-89B0-7DDC-4D67-350D0B052530}"/>
          </ac:picMkLst>
        </pc:picChg>
        <pc:picChg chg="add mod">
          <ac:chgData name="Demi Lockett" userId="10153d3e-67c5-43f1-a1a7-91826194c8b4" providerId="ADAL" clId="{49279A7E-EF93-4C51-81CD-B41C882BD3F3}" dt="2024-09-02T08:58:29.254" v="11271" actId="14100"/>
          <ac:picMkLst>
            <pc:docMk/>
            <pc:sldMk cId="1344290158" sldId="268"/>
            <ac:picMk id="14" creationId="{CAFD0E76-0F00-6FBB-0772-B0E3607BF823}"/>
          </ac:picMkLst>
        </pc:picChg>
        <pc:picChg chg="add mod">
          <ac:chgData name="Demi Lockett" userId="10153d3e-67c5-43f1-a1a7-91826194c8b4" providerId="ADAL" clId="{49279A7E-EF93-4C51-81CD-B41C882BD3F3}" dt="2024-09-02T08:58:18.647" v="11264" actId="1076"/>
          <ac:picMkLst>
            <pc:docMk/>
            <pc:sldMk cId="1344290158" sldId="268"/>
            <ac:picMk id="17" creationId="{D0E62B7E-C1A0-5E17-1C9F-F49794F249AF}"/>
          </ac:picMkLst>
        </pc:picChg>
      </pc:sldChg>
      <pc:sldChg chg="addSp modSp new mod modNotesTx">
        <pc:chgData name="Demi Lockett" userId="10153d3e-67c5-43f1-a1a7-91826194c8b4" providerId="ADAL" clId="{49279A7E-EF93-4C51-81CD-B41C882BD3F3}" dt="2024-09-03T10:16:30.703" v="13709" actId="1076"/>
        <pc:sldMkLst>
          <pc:docMk/>
          <pc:sldMk cId="4129309566" sldId="269"/>
        </pc:sldMkLst>
        <pc:spChg chg="add mod">
          <ac:chgData name="Demi Lockett" userId="10153d3e-67c5-43f1-a1a7-91826194c8b4" providerId="ADAL" clId="{49279A7E-EF93-4C51-81CD-B41C882BD3F3}" dt="2024-07-08T12:59:50.571" v="875"/>
          <ac:spMkLst>
            <pc:docMk/>
            <pc:sldMk cId="4129309566" sldId="269"/>
            <ac:spMk id="2" creationId="{2BBDDA31-4A52-A542-D0D1-F70030F1CB27}"/>
          </ac:spMkLst>
        </pc:spChg>
        <pc:spChg chg="mod">
          <ac:chgData name="Demi Lockett" userId="10153d3e-67c5-43f1-a1a7-91826194c8b4" providerId="ADAL" clId="{49279A7E-EF93-4C51-81CD-B41C882BD3F3}" dt="2024-07-08T12:59:53.001" v="876"/>
          <ac:spMkLst>
            <pc:docMk/>
            <pc:sldMk cId="4129309566" sldId="269"/>
            <ac:spMk id="4" creationId="{0F09FC14-C413-0529-25E3-6A1837BF73C6}"/>
          </ac:spMkLst>
        </pc:spChg>
        <pc:spChg chg="mod">
          <ac:chgData name="Demi Lockett" userId="10153d3e-67c5-43f1-a1a7-91826194c8b4" providerId="ADAL" clId="{49279A7E-EF93-4C51-81CD-B41C882BD3F3}" dt="2024-07-08T12:59:53.001" v="876"/>
          <ac:spMkLst>
            <pc:docMk/>
            <pc:sldMk cId="4129309566" sldId="269"/>
            <ac:spMk id="5" creationId="{4DC752C3-BE1A-3BEC-12C9-7AEFD0C40C44}"/>
          </ac:spMkLst>
        </pc:spChg>
        <pc:spChg chg="mod">
          <ac:chgData name="Demi Lockett" userId="10153d3e-67c5-43f1-a1a7-91826194c8b4" providerId="ADAL" clId="{49279A7E-EF93-4C51-81CD-B41C882BD3F3}" dt="2024-07-08T12:59:53.001" v="876"/>
          <ac:spMkLst>
            <pc:docMk/>
            <pc:sldMk cId="4129309566" sldId="269"/>
            <ac:spMk id="6" creationId="{C74F5D7D-BFB2-2F96-1D45-6331309EB674}"/>
          </ac:spMkLst>
        </pc:spChg>
        <pc:spChg chg="add mod">
          <ac:chgData name="Demi Lockett" userId="10153d3e-67c5-43f1-a1a7-91826194c8b4" providerId="ADAL" clId="{49279A7E-EF93-4C51-81CD-B41C882BD3F3}" dt="2024-07-18T08:36:45.153" v="1378" actId="1076"/>
          <ac:spMkLst>
            <pc:docMk/>
            <pc:sldMk cId="4129309566" sldId="269"/>
            <ac:spMk id="8" creationId="{1F378E2A-785D-38A3-F06B-C36A2398291A}"/>
          </ac:spMkLst>
        </pc:spChg>
        <pc:spChg chg="add mod">
          <ac:chgData name="Demi Lockett" userId="10153d3e-67c5-43f1-a1a7-91826194c8b4" providerId="ADAL" clId="{49279A7E-EF93-4C51-81CD-B41C882BD3F3}" dt="2024-07-18T08:36:39.273" v="1376" actId="1076"/>
          <ac:spMkLst>
            <pc:docMk/>
            <pc:sldMk cId="4129309566" sldId="269"/>
            <ac:spMk id="10" creationId="{416866CF-96BE-0805-B5BB-D03AE6042699}"/>
          </ac:spMkLst>
        </pc:spChg>
        <pc:spChg chg="add mod">
          <ac:chgData name="Demi Lockett" userId="10153d3e-67c5-43f1-a1a7-91826194c8b4" providerId="ADAL" clId="{49279A7E-EF93-4C51-81CD-B41C882BD3F3}" dt="2024-07-18T09:00:55.272" v="3470" actId="1076"/>
          <ac:spMkLst>
            <pc:docMk/>
            <pc:sldMk cId="4129309566" sldId="269"/>
            <ac:spMk id="12" creationId="{2EA45197-5FC2-F998-993E-8A1CBF78C4E8}"/>
          </ac:spMkLst>
        </pc:spChg>
        <pc:spChg chg="add mod">
          <ac:chgData name="Demi Lockett" userId="10153d3e-67c5-43f1-a1a7-91826194c8b4" providerId="ADAL" clId="{49279A7E-EF93-4C51-81CD-B41C882BD3F3}" dt="2024-09-03T10:16:30.703" v="13709" actId="1076"/>
          <ac:spMkLst>
            <pc:docMk/>
            <pc:sldMk cId="4129309566" sldId="269"/>
            <ac:spMk id="13" creationId="{D74F3978-53DF-4B44-25D2-85A13E54FBC0}"/>
          </ac:spMkLst>
        </pc:spChg>
        <pc:grpChg chg="add mod">
          <ac:chgData name="Demi Lockett" userId="10153d3e-67c5-43f1-a1a7-91826194c8b4" providerId="ADAL" clId="{49279A7E-EF93-4C51-81CD-B41C882BD3F3}" dt="2024-07-08T12:59:53.001" v="876"/>
          <ac:grpSpMkLst>
            <pc:docMk/>
            <pc:sldMk cId="4129309566" sldId="269"/>
            <ac:grpSpMk id="3" creationId="{15F79DE9-4850-7613-F540-2866AFCE5CCA}"/>
          </ac:grpSpMkLst>
        </pc:grpChg>
        <pc:picChg chg="add mod">
          <ac:chgData name="Demi Lockett" userId="10153d3e-67c5-43f1-a1a7-91826194c8b4" providerId="ADAL" clId="{49279A7E-EF93-4C51-81CD-B41C882BD3F3}" dt="2024-07-18T08:36:41.529" v="1377" actId="1076"/>
          <ac:picMkLst>
            <pc:docMk/>
            <pc:sldMk cId="4129309566" sldId="269"/>
            <ac:picMk id="7" creationId="{98C5A7A3-C5BF-AE1F-DD72-486B75E61B4B}"/>
          </ac:picMkLst>
        </pc:picChg>
        <pc:picChg chg="add mod">
          <ac:chgData name="Demi Lockett" userId="10153d3e-67c5-43f1-a1a7-91826194c8b4" providerId="ADAL" clId="{49279A7E-EF93-4C51-81CD-B41C882BD3F3}" dt="2024-07-18T08:36:39.273" v="1376" actId="1076"/>
          <ac:picMkLst>
            <pc:docMk/>
            <pc:sldMk cId="4129309566" sldId="269"/>
            <ac:picMk id="9" creationId="{A9F4CEE5-9B95-90E6-12EA-572B6C5D96DB}"/>
          </ac:picMkLst>
        </pc:picChg>
        <pc:picChg chg="add mod">
          <ac:chgData name="Demi Lockett" userId="10153d3e-67c5-43f1-a1a7-91826194c8b4" providerId="ADAL" clId="{49279A7E-EF93-4C51-81CD-B41C882BD3F3}" dt="2024-07-18T09:00:51.220" v="3469" actId="1076"/>
          <ac:picMkLst>
            <pc:docMk/>
            <pc:sldMk cId="4129309566" sldId="269"/>
            <ac:picMk id="11" creationId="{DABB1BDE-B8B9-D71D-FE90-69AA61CB5B38}"/>
          </ac:picMkLst>
        </pc:picChg>
      </pc:sldChg>
      <pc:sldChg chg="addSp delSp modSp new mod">
        <pc:chgData name="Demi Lockett" userId="10153d3e-67c5-43f1-a1a7-91826194c8b4" providerId="ADAL" clId="{49279A7E-EF93-4C51-81CD-B41C882BD3F3}" dt="2024-09-03T10:24:06.738" v="14499" actId="1076"/>
        <pc:sldMkLst>
          <pc:docMk/>
          <pc:sldMk cId="2274900440" sldId="270"/>
        </pc:sldMkLst>
        <pc:spChg chg="add mod">
          <ac:chgData name="Demi Lockett" userId="10153d3e-67c5-43f1-a1a7-91826194c8b4" providerId="ADAL" clId="{49279A7E-EF93-4C51-81CD-B41C882BD3F3}" dt="2024-09-02T08:39:44.895" v="7648"/>
          <ac:spMkLst>
            <pc:docMk/>
            <pc:sldMk cId="2274900440" sldId="270"/>
            <ac:spMk id="2" creationId="{407F614A-0994-B3E7-D802-7DB817E8215F}"/>
          </ac:spMkLst>
        </pc:spChg>
        <pc:spChg chg="add mod ord">
          <ac:chgData name="Demi Lockett" userId="10153d3e-67c5-43f1-a1a7-91826194c8b4" providerId="ADAL" clId="{49279A7E-EF93-4C51-81CD-B41C882BD3F3}" dt="2024-07-18T09:49:53.685" v="6477" actId="167"/>
          <ac:spMkLst>
            <pc:docMk/>
            <pc:sldMk cId="2274900440" sldId="270"/>
            <ac:spMk id="4" creationId="{4E5DDD4E-8AEF-0907-476E-02380D00953F}"/>
          </ac:spMkLst>
        </pc:spChg>
        <pc:spChg chg="mod">
          <ac:chgData name="Demi Lockett" userId="10153d3e-67c5-43f1-a1a7-91826194c8b4" providerId="ADAL" clId="{49279A7E-EF93-4C51-81CD-B41C882BD3F3}" dt="2024-09-02T08:39:44.895" v="7648"/>
          <ac:spMkLst>
            <pc:docMk/>
            <pc:sldMk cId="2274900440" sldId="270"/>
            <ac:spMk id="6" creationId="{0E30D066-88A7-97D3-C1B2-DA831BFC22FD}"/>
          </ac:spMkLst>
        </pc:spChg>
        <pc:spChg chg="mod">
          <ac:chgData name="Demi Lockett" userId="10153d3e-67c5-43f1-a1a7-91826194c8b4" providerId="ADAL" clId="{49279A7E-EF93-4C51-81CD-B41C882BD3F3}" dt="2024-09-02T08:39:44.895" v="7648"/>
          <ac:spMkLst>
            <pc:docMk/>
            <pc:sldMk cId="2274900440" sldId="270"/>
            <ac:spMk id="7" creationId="{F5FED893-ED92-3C3A-267E-07DCB4189F08}"/>
          </ac:spMkLst>
        </pc:spChg>
        <pc:spChg chg="mod">
          <ac:chgData name="Demi Lockett" userId="10153d3e-67c5-43f1-a1a7-91826194c8b4" providerId="ADAL" clId="{49279A7E-EF93-4C51-81CD-B41C882BD3F3}" dt="2024-09-02T08:39:44.895" v="7648"/>
          <ac:spMkLst>
            <pc:docMk/>
            <pc:sldMk cId="2274900440" sldId="270"/>
            <ac:spMk id="8" creationId="{BDD9CB36-3198-5CA6-68B7-F833A9F6BF51}"/>
          </ac:spMkLst>
        </pc:spChg>
        <pc:grpChg chg="add mod">
          <ac:chgData name="Demi Lockett" userId="10153d3e-67c5-43f1-a1a7-91826194c8b4" providerId="ADAL" clId="{49279A7E-EF93-4C51-81CD-B41C882BD3F3}" dt="2024-09-02T08:39:44.895" v="7648"/>
          <ac:grpSpMkLst>
            <pc:docMk/>
            <pc:sldMk cId="2274900440" sldId="270"/>
            <ac:grpSpMk id="5" creationId="{55856E20-7602-37BC-0BE1-D3B65FCE82C3}"/>
          </ac:grpSpMkLst>
        </pc:grpChg>
        <pc:picChg chg="add mod">
          <ac:chgData name="Demi Lockett" userId="10153d3e-67c5-43f1-a1a7-91826194c8b4" providerId="ADAL" clId="{49279A7E-EF93-4C51-81CD-B41C882BD3F3}" dt="2024-09-03T10:24:05.586" v="14498" actId="1076"/>
          <ac:picMkLst>
            <pc:docMk/>
            <pc:sldMk cId="2274900440" sldId="270"/>
            <ac:picMk id="3" creationId="{5B50F9E5-2CBF-2134-6B9C-5BF7CF02E0AE}"/>
          </ac:picMkLst>
        </pc:picChg>
        <pc:picChg chg="add del mod modCrop">
          <ac:chgData name="Demi Lockett" userId="10153d3e-67c5-43f1-a1a7-91826194c8b4" providerId="ADAL" clId="{49279A7E-EF93-4C51-81CD-B41C882BD3F3}" dt="2024-09-02T08:39:21.492" v="7625" actId="478"/>
          <ac:picMkLst>
            <pc:docMk/>
            <pc:sldMk cId="2274900440" sldId="270"/>
            <ac:picMk id="3" creationId="{96C76BD7-8FBD-22C3-F11F-F9BFC0E82B21}"/>
          </ac:picMkLst>
        </pc:picChg>
        <pc:picChg chg="add mod">
          <ac:chgData name="Demi Lockett" userId="10153d3e-67c5-43f1-a1a7-91826194c8b4" providerId="ADAL" clId="{49279A7E-EF93-4C51-81CD-B41C882BD3F3}" dt="2024-09-03T10:23:56.331" v="14489" actId="1076"/>
          <ac:picMkLst>
            <pc:docMk/>
            <pc:sldMk cId="2274900440" sldId="270"/>
            <ac:picMk id="9" creationId="{04045BDE-5B8F-EE7A-53CD-F8C896AEA4AB}"/>
          </ac:picMkLst>
        </pc:picChg>
        <pc:picChg chg="add mod">
          <ac:chgData name="Demi Lockett" userId="10153d3e-67c5-43f1-a1a7-91826194c8b4" providerId="ADAL" clId="{49279A7E-EF93-4C51-81CD-B41C882BD3F3}" dt="2024-09-03T10:23:57.569" v="14490" actId="1076"/>
          <ac:picMkLst>
            <pc:docMk/>
            <pc:sldMk cId="2274900440" sldId="270"/>
            <ac:picMk id="10" creationId="{D685981B-5236-D484-17FB-EFE105905249}"/>
          </ac:picMkLst>
        </pc:picChg>
        <pc:picChg chg="add mod">
          <ac:chgData name="Demi Lockett" userId="10153d3e-67c5-43f1-a1a7-91826194c8b4" providerId="ADAL" clId="{49279A7E-EF93-4C51-81CD-B41C882BD3F3}" dt="2024-09-03T10:24:03.162" v="14496" actId="1076"/>
          <ac:picMkLst>
            <pc:docMk/>
            <pc:sldMk cId="2274900440" sldId="270"/>
            <ac:picMk id="11" creationId="{D34BA71D-174F-F99E-2BBF-75824F80DC0B}"/>
          </ac:picMkLst>
        </pc:picChg>
        <pc:picChg chg="add del mod">
          <ac:chgData name="Demi Lockett" userId="10153d3e-67c5-43f1-a1a7-91826194c8b4" providerId="ADAL" clId="{49279A7E-EF93-4C51-81CD-B41C882BD3F3}" dt="2024-09-03T10:23:02.075" v="14472" actId="478"/>
          <ac:picMkLst>
            <pc:docMk/>
            <pc:sldMk cId="2274900440" sldId="270"/>
            <ac:picMk id="1026" creationId="{38627E47-45A8-8255-1DC1-535A5D6E2C9D}"/>
          </ac:picMkLst>
        </pc:picChg>
        <pc:picChg chg="add mod">
          <ac:chgData name="Demi Lockett" userId="10153d3e-67c5-43f1-a1a7-91826194c8b4" providerId="ADAL" clId="{49279A7E-EF93-4C51-81CD-B41C882BD3F3}" dt="2024-09-03T10:24:06.738" v="14499" actId="1076"/>
          <ac:picMkLst>
            <pc:docMk/>
            <pc:sldMk cId="2274900440" sldId="270"/>
            <ac:picMk id="1028" creationId="{4F3EC023-CFFA-2399-8F43-2FBF013332B2}"/>
          </ac:picMkLst>
        </pc:picChg>
        <pc:picChg chg="add del mod">
          <ac:chgData name="Demi Lockett" userId="10153d3e-67c5-43f1-a1a7-91826194c8b4" providerId="ADAL" clId="{49279A7E-EF93-4C51-81CD-B41C882BD3F3}" dt="2024-09-02T08:57:35.056" v="11237" actId="478"/>
          <ac:picMkLst>
            <pc:docMk/>
            <pc:sldMk cId="2274900440" sldId="270"/>
            <ac:picMk id="1045" creationId="{E95F71C4-D042-5998-18E0-A19AB574C59B}"/>
          </ac:picMkLst>
        </pc:picChg>
      </pc:sldChg>
      <pc:sldChg chg="addSp delSp modSp new mod">
        <pc:chgData name="Demi Lockett" userId="10153d3e-67c5-43f1-a1a7-91826194c8b4" providerId="ADAL" clId="{49279A7E-EF93-4C51-81CD-B41C882BD3F3}" dt="2024-09-03T10:23:49.842" v="14485" actId="1076"/>
        <pc:sldMkLst>
          <pc:docMk/>
          <pc:sldMk cId="1833652975" sldId="271"/>
        </pc:sldMkLst>
        <pc:spChg chg="add mod">
          <ac:chgData name="Demi Lockett" userId="10153d3e-67c5-43f1-a1a7-91826194c8b4" providerId="ADAL" clId="{49279A7E-EF93-4C51-81CD-B41C882BD3F3}" dt="2024-09-02T08:55:33.485" v="10922" actId="1076"/>
          <ac:spMkLst>
            <pc:docMk/>
            <pc:sldMk cId="1833652975" sldId="271"/>
            <ac:spMk id="4" creationId="{0C30D1D9-C1BE-07F8-C755-5C8E32382A52}"/>
          </ac:spMkLst>
        </pc:spChg>
        <pc:spChg chg="add mod">
          <ac:chgData name="Demi Lockett" userId="10153d3e-67c5-43f1-a1a7-91826194c8b4" providerId="ADAL" clId="{49279A7E-EF93-4C51-81CD-B41C882BD3F3}" dt="2024-07-18T09:05:31.213" v="3563"/>
          <ac:spMkLst>
            <pc:docMk/>
            <pc:sldMk cId="1833652975" sldId="271"/>
            <ac:spMk id="6" creationId="{7B3896B6-31A7-D18B-B5CF-22D664CDC05F}"/>
          </ac:spMkLst>
        </pc:spChg>
        <pc:spChg chg="mod">
          <ac:chgData name="Demi Lockett" userId="10153d3e-67c5-43f1-a1a7-91826194c8b4" providerId="ADAL" clId="{49279A7E-EF93-4C51-81CD-B41C882BD3F3}" dt="2024-07-18T09:05:31.213" v="3563"/>
          <ac:spMkLst>
            <pc:docMk/>
            <pc:sldMk cId="1833652975" sldId="271"/>
            <ac:spMk id="8" creationId="{DA8B5C67-FD38-9871-4BD6-ACD7CB525EED}"/>
          </ac:spMkLst>
        </pc:spChg>
        <pc:spChg chg="mod">
          <ac:chgData name="Demi Lockett" userId="10153d3e-67c5-43f1-a1a7-91826194c8b4" providerId="ADAL" clId="{49279A7E-EF93-4C51-81CD-B41C882BD3F3}" dt="2024-07-18T09:05:31.213" v="3563"/>
          <ac:spMkLst>
            <pc:docMk/>
            <pc:sldMk cId="1833652975" sldId="271"/>
            <ac:spMk id="9" creationId="{2BC189B8-B532-677E-517D-9E74A2FE3E7B}"/>
          </ac:spMkLst>
        </pc:spChg>
        <pc:spChg chg="mod">
          <ac:chgData name="Demi Lockett" userId="10153d3e-67c5-43f1-a1a7-91826194c8b4" providerId="ADAL" clId="{49279A7E-EF93-4C51-81CD-B41C882BD3F3}" dt="2024-07-18T09:05:31.213" v="3563"/>
          <ac:spMkLst>
            <pc:docMk/>
            <pc:sldMk cId="1833652975" sldId="271"/>
            <ac:spMk id="10" creationId="{CC837AE5-34D2-722C-6AA4-BB907FAF8E4C}"/>
          </ac:spMkLst>
        </pc:spChg>
        <pc:spChg chg="add mod ord">
          <ac:chgData name="Demi Lockett" userId="10153d3e-67c5-43f1-a1a7-91826194c8b4" providerId="ADAL" clId="{49279A7E-EF93-4C51-81CD-B41C882BD3F3}" dt="2024-07-18T09:49:41.503" v="6473" actId="167"/>
          <ac:spMkLst>
            <pc:docMk/>
            <pc:sldMk cId="1833652975" sldId="271"/>
            <ac:spMk id="11" creationId="{73B474C1-8932-748E-F430-E8D20807D78E}"/>
          </ac:spMkLst>
        </pc:spChg>
        <pc:spChg chg="add mod">
          <ac:chgData name="Demi Lockett" userId="10153d3e-67c5-43f1-a1a7-91826194c8b4" providerId="ADAL" clId="{49279A7E-EF93-4C51-81CD-B41C882BD3F3}" dt="2024-09-03T10:23:49.842" v="14485" actId="1076"/>
          <ac:spMkLst>
            <pc:docMk/>
            <pc:sldMk cId="1833652975" sldId="271"/>
            <ac:spMk id="12" creationId="{7DC270F1-5FDD-E7A4-256F-8ED08BD13E50}"/>
          </ac:spMkLst>
        </pc:spChg>
        <pc:spChg chg="add mod">
          <ac:chgData name="Demi Lockett" userId="10153d3e-67c5-43f1-a1a7-91826194c8b4" providerId="ADAL" clId="{49279A7E-EF93-4C51-81CD-B41C882BD3F3}" dt="2024-09-02T08:55:52.990" v="10932" actId="1076"/>
          <ac:spMkLst>
            <pc:docMk/>
            <pc:sldMk cId="1833652975" sldId="271"/>
            <ac:spMk id="13" creationId="{7BD8982D-EACF-B8E4-8029-DFD450F4598C}"/>
          </ac:spMkLst>
        </pc:spChg>
        <pc:grpChg chg="add mod">
          <ac:chgData name="Demi Lockett" userId="10153d3e-67c5-43f1-a1a7-91826194c8b4" providerId="ADAL" clId="{49279A7E-EF93-4C51-81CD-B41C882BD3F3}" dt="2024-07-18T09:05:31.213" v="3563"/>
          <ac:grpSpMkLst>
            <pc:docMk/>
            <pc:sldMk cId="1833652975" sldId="271"/>
            <ac:grpSpMk id="7" creationId="{5C980571-241C-4C59-2C54-2654D10E7AA1}"/>
          </ac:grpSpMkLst>
        </pc:grpChg>
        <pc:picChg chg="add mod">
          <ac:chgData name="Demi Lockett" userId="10153d3e-67c5-43f1-a1a7-91826194c8b4" providerId="ADAL" clId="{49279A7E-EF93-4C51-81CD-B41C882BD3F3}" dt="2024-09-02T08:55:33.485" v="10922" actId="1076"/>
          <ac:picMkLst>
            <pc:docMk/>
            <pc:sldMk cId="1833652975" sldId="271"/>
            <ac:picMk id="2" creationId="{4DDA7109-2936-EC5E-FCAF-1C051E2C5F39}"/>
          </ac:picMkLst>
        </pc:picChg>
        <pc:picChg chg="add del mod">
          <ac:chgData name="Demi Lockett" userId="10153d3e-67c5-43f1-a1a7-91826194c8b4" providerId="ADAL" clId="{49279A7E-EF93-4C51-81CD-B41C882BD3F3}" dt="2024-09-02T08:41:41.646" v="7812" actId="21"/>
          <ac:picMkLst>
            <pc:docMk/>
            <pc:sldMk cId="1833652975" sldId="271"/>
            <ac:picMk id="3" creationId="{04045BDE-5B8F-EE7A-53CD-F8C896AEA4AB}"/>
          </ac:picMkLst>
        </pc:picChg>
        <pc:picChg chg="add del mod">
          <ac:chgData name="Demi Lockett" userId="10153d3e-67c5-43f1-a1a7-91826194c8b4" providerId="ADAL" clId="{49279A7E-EF93-4C51-81CD-B41C882BD3F3}" dt="2024-09-03T10:23:36.809" v="14480" actId="478"/>
          <ac:picMkLst>
            <pc:docMk/>
            <pc:sldMk cId="1833652975" sldId="271"/>
            <ac:picMk id="5" creationId="{895142D6-4919-3CB6-E713-0DF57C45B09E}"/>
          </ac:picMkLst>
        </pc:picChg>
        <pc:picChg chg="add mod">
          <ac:chgData name="Demi Lockett" userId="10153d3e-67c5-43f1-a1a7-91826194c8b4" providerId="ADAL" clId="{49279A7E-EF93-4C51-81CD-B41C882BD3F3}" dt="2024-09-02T08:55:49.445" v="10930" actId="1076"/>
          <ac:picMkLst>
            <pc:docMk/>
            <pc:sldMk cId="1833652975" sldId="271"/>
            <ac:picMk id="1026" creationId="{C8373013-9E42-FA8B-C82C-F6F87141136C}"/>
          </ac:picMkLst>
        </pc:picChg>
        <pc:picChg chg="add">
          <ac:chgData name="Demi Lockett" userId="10153d3e-67c5-43f1-a1a7-91826194c8b4" providerId="ADAL" clId="{49279A7E-EF93-4C51-81CD-B41C882BD3F3}" dt="2024-07-18T08:51:48.047" v="2518"/>
          <ac:picMkLst>
            <pc:docMk/>
            <pc:sldMk cId="1833652975" sldId="271"/>
            <ac:picMk id="1028" creationId="{41C11F40-3C4D-A63F-A677-A4C492A1E994}"/>
          </ac:picMkLst>
        </pc:picChg>
        <pc:picChg chg="add mod">
          <ac:chgData name="Demi Lockett" userId="10153d3e-67c5-43f1-a1a7-91826194c8b4" providerId="ADAL" clId="{49279A7E-EF93-4C51-81CD-B41C882BD3F3}" dt="2024-09-03T10:23:48.328" v="14484" actId="1076"/>
          <ac:picMkLst>
            <pc:docMk/>
            <pc:sldMk cId="1833652975" sldId="271"/>
            <ac:picMk id="1029" creationId="{97C2BB78-4D70-99D4-E5B4-B504F8B8748C}"/>
          </ac:picMkLst>
        </pc:picChg>
        <pc:picChg chg="add">
          <ac:chgData name="Demi Lockett" userId="10153d3e-67c5-43f1-a1a7-91826194c8b4" providerId="ADAL" clId="{49279A7E-EF93-4C51-81CD-B41C882BD3F3}" dt="2024-07-18T08:51:48.047" v="2518"/>
          <ac:picMkLst>
            <pc:docMk/>
            <pc:sldMk cId="1833652975" sldId="271"/>
            <ac:picMk id="1030" creationId="{1127F6A2-29DF-D009-42DD-A3B563FFF4AF}"/>
          </ac:picMkLst>
        </pc:picChg>
        <pc:picChg chg="add del mod">
          <ac:chgData name="Demi Lockett" userId="10153d3e-67c5-43f1-a1a7-91826194c8b4" providerId="ADAL" clId="{49279A7E-EF93-4C51-81CD-B41C882BD3F3}" dt="2024-07-18T09:05:11.671" v="3549" actId="478"/>
          <ac:picMkLst>
            <pc:docMk/>
            <pc:sldMk cId="1833652975" sldId="271"/>
            <ac:picMk id="1031" creationId="{BB214E8F-E250-AA9C-A591-FAFD51DAFE2E}"/>
          </ac:picMkLst>
        </pc:picChg>
        <pc:picChg chg="add mod">
          <ac:chgData name="Demi Lockett" userId="10153d3e-67c5-43f1-a1a7-91826194c8b4" providerId="ADAL" clId="{49279A7E-EF93-4C51-81CD-B41C882BD3F3}" dt="2024-09-02T08:55:36.093" v="10924" actId="1076"/>
          <ac:picMkLst>
            <pc:docMk/>
            <pc:sldMk cId="1833652975" sldId="271"/>
            <ac:picMk id="1032" creationId="{DFF9B1BE-2812-B91D-1BBE-4105FB4A8E47}"/>
          </ac:picMkLst>
        </pc:picChg>
        <pc:picChg chg="add del mod">
          <ac:chgData name="Demi Lockett" userId="10153d3e-67c5-43f1-a1a7-91826194c8b4" providerId="ADAL" clId="{49279A7E-EF93-4C51-81CD-B41C882BD3F3}" dt="2024-07-18T09:05:19.661" v="3560" actId="478"/>
          <ac:picMkLst>
            <pc:docMk/>
            <pc:sldMk cId="1833652975" sldId="271"/>
            <ac:picMk id="1033" creationId="{5A9F4850-E819-B684-9029-4F56912BDEF6}"/>
          </ac:picMkLst>
        </pc:picChg>
        <pc:picChg chg="add">
          <ac:chgData name="Demi Lockett" userId="10153d3e-67c5-43f1-a1a7-91826194c8b4" providerId="ADAL" clId="{49279A7E-EF93-4C51-81CD-B41C882BD3F3}" dt="2024-07-18T08:51:48.047" v="2518"/>
          <ac:picMkLst>
            <pc:docMk/>
            <pc:sldMk cId="1833652975" sldId="271"/>
            <ac:picMk id="1034" creationId="{93BCB511-5776-9BFA-E460-010E44DAF4F6}"/>
          </ac:picMkLst>
        </pc:picChg>
        <pc:picChg chg="add">
          <ac:chgData name="Demi Lockett" userId="10153d3e-67c5-43f1-a1a7-91826194c8b4" providerId="ADAL" clId="{49279A7E-EF93-4C51-81CD-B41C882BD3F3}" dt="2024-07-18T08:52:02.193" v="2519"/>
          <ac:picMkLst>
            <pc:docMk/>
            <pc:sldMk cId="1833652975" sldId="271"/>
            <ac:picMk id="1036" creationId="{58D78547-D178-5C06-1E32-C9C9C35410EC}"/>
          </ac:picMkLst>
        </pc:picChg>
        <pc:picChg chg="add">
          <ac:chgData name="Demi Lockett" userId="10153d3e-67c5-43f1-a1a7-91826194c8b4" providerId="ADAL" clId="{49279A7E-EF93-4C51-81CD-B41C882BD3F3}" dt="2024-07-18T08:52:02.193" v="2519"/>
          <ac:picMkLst>
            <pc:docMk/>
            <pc:sldMk cId="1833652975" sldId="271"/>
            <ac:picMk id="1037" creationId="{2F26E50F-1FFC-1614-02F2-E00AE4E98109}"/>
          </ac:picMkLst>
        </pc:picChg>
        <pc:picChg chg="add">
          <ac:chgData name="Demi Lockett" userId="10153d3e-67c5-43f1-a1a7-91826194c8b4" providerId="ADAL" clId="{49279A7E-EF93-4C51-81CD-B41C882BD3F3}" dt="2024-07-18T08:52:02.193" v="2519"/>
          <ac:picMkLst>
            <pc:docMk/>
            <pc:sldMk cId="1833652975" sldId="271"/>
            <ac:picMk id="1038" creationId="{9930D270-97BE-EE05-3AC6-3F10DE83F19D}"/>
          </ac:picMkLst>
        </pc:picChg>
        <pc:picChg chg="add">
          <ac:chgData name="Demi Lockett" userId="10153d3e-67c5-43f1-a1a7-91826194c8b4" providerId="ADAL" clId="{49279A7E-EF93-4C51-81CD-B41C882BD3F3}" dt="2024-07-18T08:52:02.193" v="2519"/>
          <ac:picMkLst>
            <pc:docMk/>
            <pc:sldMk cId="1833652975" sldId="271"/>
            <ac:picMk id="1039" creationId="{2FE49D24-6557-451D-518F-011922BEC704}"/>
          </ac:picMkLst>
        </pc:picChg>
        <pc:picChg chg="add">
          <ac:chgData name="Demi Lockett" userId="10153d3e-67c5-43f1-a1a7-91826194c8b4" providerId="ADAL" clId="{49279A7E-EF93-4C51-81CD-B41C882BD3F3}" dt="2024-07-18T08:52:02.193" v="2519"/>
          <ac:picMkLst>
            <pc:docMk/>
            <pc:sldMk cId="1833652975" sldId="271"/>
            <ac:picMk id="1040" creationId="{38A65561-3AEF-47C4-33B4-9671BAFF3E4D}"/>
          </ac:picMkLst>
        </pc:picChg>
        <pc:picChg chg="add">
          <ac:chgData name="Demi Lockett" userId="10153d3e-67c5-43f1-a1a7-91826194c8b4" providerId="ADAL" clId="{49279A7E-EF93-4C51-81CD-B41C882BD3F3}" dt="2024-07-18T08:52:02.193" v="2519"/>
          <ac:picMkLst>
            <pc:docMk/>
            <pc:sldMk cId="1833652975" sldId="271"/>
            <ac:picMk id="1041" creationId="{C30E7961-41C9-A307-5BBB-A1C8E843FEDE}"/>
          </ac:picMkLst>
        </pc:picChg>
        <pc:picChg chg="add">
          <ac:chgData name="Demi Lockett" userId="10153d3e-67c5-43f1-a1a7-91826194c8b4" providerId="ADAL" clId="{49279A7E-EF93-4C51-81CD-B41C882BD3F3}" dt="2024-07-18T08:52:02.193" v="2519"/>
          <ac:picMkLst>
            <pc:docMk/>
            <pc:sldMk cId="1833652975" sldId="271"/>
            <ac:picMk id="1042" creationId="{BE97C1E4-9F1D-9EFA-2AD7-B163487B4996}"/>
          </ac:picMkLst>
        </pc:picChg>
        <pc:picChg chg="add">
          <ac:chgData name="Demi Lockett" userId="10153d3e-67c5-43f1-a1a7-91826194c8b4" providerId="ADAL" clId="{49279A7E-EF93-4C51-81CD-B41C882BD3F3}" dt="2024-07-18T08:52:10.174" v="2520"/>
          <ac:picMkLst>
            <pc:docMk/>
            <pc:sldMk cId="1833652975" sldId="271"/>
            <ac:picMk id="1044" creationId="{6BEDAEC1-2F28-D9AF-68F8-336808D5620E}"/>
          </ac:picMkLst>
        </pc:picChg>
        <pc:picChg chg="add del mod">
          <ac:chgData name="Demi Lockett" userId="10153d3e-67c5-43f1-a1a7-91826194c8b4" providerId="ADAL" clId="{49279A7E-EF93-4C51-81CD-B41C882BD3F3}" dt="2024-09-02T08:41:52.042" v="7814" actId="21"/>
          <ac:picMkLst>
            <pc:docMk/>
            <pc:sldMk cId="1833652975" sldId="271"/>
            <ac:picMk id="1045" creationId="{E95F71C4-D042-5998-18E0-A19AB574C59B}"/>
          </ac:picMkLst>
        </pc:picChg>
        <pc:picChg chg="add del mod">
          <ac:chgData name="Demi Lockett" userId="10153d3e-67c5-43f1-a1a7-91826194c8b4" providerId="ADAL" clId="{49279A7E-EF93-4C51-81CD-B41C882BD3F3}" dt="2024-07-18T09:05:12.131" v="3550" actId="478"/>
          <ac:picMkLst>
            <pc:docMk/>
            <pc:sldMk cId="1833652975" sldId="271"/>
            <ac:picMk id="1046" creationId="{334413EF-3D43-481D-E626-C2DA2B980866}"/>
          </ac:picMkLst>
        </pc:picChg>
        <pc:picChg chg="add">
          <ac:chgData name="Demi Lockett" userId="10153d3e-67c5-43f1-a1a7-91826194c8b4" providerId="ADAL" clId="{49279A7E-EF93-4C51-81CD-B41C882BD3F3}" dt="2024-07-18T08:52:10.174" v="2520"/>
          <ac:picMkLst>
            <pc:docMk/>
            <pc:sldMk cId="1833652975" sldId="271"/>
            <ac:picMk id="1047" creationId="{0C13A0A5-366A-EB07-7888-C0D9C0B6D892}"/>
          </ac:picMkLst>
        </pc:picChg>
        <pc:picChg chg="add">
          <ac:chgData name="Demi Lockett" userId="10153d3e-67c5-43f1-a1a7-91826194c8b4" providerId="ADAL" clId="{49279A7E-EF93-4C51-81CD-B41C882BD3F3}" dt="2024-07-18T08:52:10.174" v="2520"/>
          <ac:picMkLst>
            <pc:docMk/>
            <pc:sldMk cId="1833652975" sldId="271"/>
            <ac:picMk id="1048" creationId="{9A0971E5-56F4-5E35-8890-8B72A68C4119}"/>
          </ac:picMkLst>
        </pc:picChg>
        <pc:picChg chg="add del mod">
          <ac:chgData name="Demi Lockett" userId="10153d3e-67c5-43f1-a1a7-91826194c8b4" providerId="ADAL" clId="{49279A7E-EF93-4C51-81CD-B41C882BD3F3}" dt="2024-07-18T09:05:15.972" v="3555" actId="478"/>
          <ac:picMkLst>
            <pc:docMk/>
            <pc:sldMk cId="1833652975" sldId="271"/>
            <ac:picMk id="1049" creationId="{05D8D8FB-2062-AA28-EE62-2AE0428C8FE6}"/>
          </ac:picMkLst>
        </pc:picChg>
        <pc:picChg chg="add del mod">
          <ac:chgData name="Demi Lockett" userId="10153d3e-67c5-43f1-a1a7-91826194c8b4" providerId="ADAL" clId="{49279A7E-EF93-4C51-81CD-B41C882BD3F3}" dt="2024-07-18T09:05:16.860" v="3557" actId="478"/>
          <ac:picMkLst>
            <pc:docMk/>
            <pc:sldMk cId="1833652975" sldId="271"/>
            <ac:picMk id="1050" creationId="{3FFB02CD-0CC8-C58B-DDAB-94C7595EE8E1}"/>
          </ac:picMkLst>
        </pc:picChg>
        <pc:picChg chg="add mod">
          <ac:chgData name="Demi Lockett" userId="10153d3e-67c5-43f1-a1a7-91826194c8b4" providerId="ADAL" clId="{49279A7E-EF93-4C51-81CD-B41C882BD3F3}" dt="2024-09-03T10:23:47.114" v="14483" actId="1076"/>
          <ac:picMkLst>
            <pc:docMk/>
            <pc:sldMk cId="1833652975" sldId="271"/>
            <ac:picMk id="2050" creationId="{D8A0B8E0-7DC0-9734-94DE-A24643C03FD8}"/>
          </ac:picMkLst>
        </pc:picChg>
      </pc:sldChg>
      <pc:sldChg chg="addSp modSp new mod ord">
        <pc:chgData name="Demi Lockett" userId="10153d3e-67c5-43f1-a1a7-91826194c8b4" providerId="ADAL" clId="{49279A7E-EF93-4C51-81CD-B41C882BD3F3}" dt="2024-09-02T09:04:54.983" v="12136" actId="403"/>
        <pc:sldMkLst>
          <pc:docMk/>
          <pc:sldMk cId="321138813" sldId="272"/>
        </pc:sldMkLst>
        <pc:spChg chg="add mod">
          <ac:chgData name="Demi Lockett" userId="10153d3e-67c5-43f1-a1a7-91826194c8b4" providerId="ADAL" clId="{49279A7E-EF93-4C51-81CD-B41C882BD3F3}" dt="2024-07-18T08:52:46.706" v="2525"/>
          <ac:spMkLst>
            <pc:docMk/>
            <pc:sldMk cId="321138813" sldId="272"/>
            <ac:spMk id="2" creationId="{16F3DEAD-88CB-07FB-9809-2AC8EA47CEFC}"/>
          </ac:spMkLst>
        </pc:spChg>
        <pc:spChg chg="mod">
          <ac:chgData name="Demi Lockett" userId="10153d3e-67c5-43f1-a1a7-91826194c8b4" providerId="ADAL" clId="{49279A7E-EF93-4C51-81CD-B41C882BD3F3}" dt="2024-07-18T08:52:46.706" v="2525"/>
          <ac:spMkLst>
            <pc:docMk/>
            <pc:sldMk cId="321138813" sldId="272"/>
            <ac:spMk id="4" creationId="{62142514-82FA-5E6A-9288-97E9B5548037}"/>
          </ac:spMkLst>
        </pc:spChg>
        <pc:spChg chg="mod">
          <ac:chgData name="Demi Lockett" userId="10153d3e-67c5-43f1-a1a7-91826194c8b4" providerId="ADAL" clId="{49279A7E-EF93-4C51-81CD-B41C882BD3F3}" dt="2024-07-18T08:52:46.706" v="2525"/>
          <ac:spMkLst>
            <pc:docMk/>
            <pc:sldMk cId="321138813" sldId="272"/>
            <ac:spMk id="5" creationId="{DA5BB172-E40D-28E3-ED7C-99119FE5B060}"/>
          </ac:spMkLst>
        </pc:spChg>
        <pc:spChg chg="mod">
          <ac:chgData name="Demi Lockett" userId="10153d3e-67c5-43f1-a1a7-91826194c8b4" providerId="ADAL" clId="{49279A7E-EF93-4C51-81CD-B41C882BD3F3}" dt="2024-07-18T08:52:46.706" v="2525"/>
          <ac:spMkLst>
            <pc:docMk/>
            <pc:sldMk cId="321138813" sldId="272"/>
            <ac:spMk id="6" creationId="{97F8591C-7772-D7F4-C403-ADF6769B0DBF}"/>
          </ac:spMkLst>
        </pc:spChg>
        <pc:spChg chg="add mod">
          <ac:chgData name="Demi Lockett" userId="10153d3e-67c5-43f1-a1a7-91826194c8b4" providerId="ADAL" clId="{49279A7E-EF93-4C51-81CD-B41C882BD3F3}" dt="2024-09-02T08:41:27.835" v="7811" actId="20577"/>
          <ac:spMkLst>
            <pc:docMk/>
            <pc:sldMk cId="321138813" sldId="272"/>
            <ac:spMk id="7" creationId="{5A539BDA-264A-26AA-0C2E-A3D5E7E3F6A7}"/>
          </ac:spMkLst>
        </pc:spChg>
        <pc:spChg chg="add mod">
          <ac:chgData name="Demi Lockett" userId="10153d3e-67c5-43f1-a1a7-91826194c8b4" providerId="ADAL" clId="{49279A7E-EF93-4C51-81CD-B41C882BD3F3}" dt="2024-07-18T08:53:40.013" v="2529" actId="1076"/>
          <ac:spMkLst>
            <pc:docMk/>
            <pc:sldMk cId="321138813" sldId="272"/>
            <ac:spMk id="8" creationId="{F333828B-B84E-8FFE-FA70-9ABD80DB5709}"/>
          </ac:spMkLst>
        </pc:spChg>
        <pc:spChg chg="add mod">
          <ac:chgData name="Demi Lockett" userId="10153d3e-67c5-43f1-a1a7-91826194c8b4" providerId="ADAL" clId="{49279A7E-EF93-4C51-81CD-B41C882BD3F3}" dt="2024-07-18T08:53:40.013" v="2529" actId="1076"/>
          <ac:spMkLst>
            <pc:docMk/>
            <pc:sldMk cId="321138813" sldId="272"/>
            <ac:spMk id="9" creationId="{20E635E6-68C7-C758-B8ED-8017EE188ECD}"/>
          </ac:spMkLst>
        </pc:spChg>
        <pc:spChg chg="add">
          <ac:chgData name="Demi Lockett" userId="10153d3e-67c5-43f1-a1a7-91826194c8b4" providerId="ADAL" clId="{49279A7E-EF93-4C51-81CD-B41C882BD3F3}" dt="2024-07-18T08:53:42.493" v="2530"/>
          <ac:spMkLst>
            <pc:docMk/>
            <pc:sldMk cId="321138813" sldId="272"/>
            <ac:spMk id="10" creationId="{B1C620A5-3CD3-8F9F-760C-5459CDD2F6BD}"/>
          </ac:spMkLst>
        </pc:spChg>
        <pc:spChg chg="add">
          <ac:chgData name="Demi Lockett" userId="10153d3e-67c5-43f1-a1a7-91826194c8b4" providerId="ADAL" clId="{49279A7E-EF93-4C51-81CD-B41C882BD3F3}" dt="2024-07-18T08:53:42.493" v="2530"/>
          <ac:spMkLst>
            <pc:docMk/>
            <pc:sldMk cId="321138813" sldId="272"/>
            <ac:spMk id="11" creationId="{EE33E6B6-6CCC-7D78-5A3A-BAE750A12028}"/>
          </ac:spMkLst>
        </pc:spChg>
        <pc:spChg chg="add mod">
          <ac:chgData name="Demi Lockett" userId="10153d3e-67c5-43f1-a1a7-91826194c8b4" providerId="ADAL" clId="{49279A7E-EF93-4C51-81CD-B41C882BD3F3}" dt="2024-09-02T09:04:45.964" v="12133" actId="403"/>
          <ac:spMkLst>
            <pc:docMk/>
            <pc:sldMk cId="321138813" sldId="272"/>
            <ac:spMk id="12" creationId="{01737543-09CC-E87F-718B-27BEE44272B6}"/>
          </ac:spMkLst>
        </pc:spChg>
        <pc:spChg chg="add mod">
          <ac:chgData name="Demi Lockett" userId="10153d3e-67c5-43f1-a1a7-91826194c8b4" providerId="ADAL" clId="{49279A7E-EF93-4C51-81CD-B41C882BD3F3}" dt="2024-07-18T08:53:54.505" v="2534" actId="1076"/>
          <ac:spMkLst>
            <pc:docMk/>
            <pc:sldMk cId="321138813" sldId="272"/>
            <ac:spMk id="13" creationId="{0A73CE78-CF3F-62FB-7054-3B23E60FD579}"/>
          </ac:spMkLst>
        </pc:spChg>
        <pc:spChg chg="add mod">
          <ac:chgData name="Demi Lockett" userId="10153d3e-67c5-43f1-a1a7-91826194c8b4" providerId="ADAL" clId="{49279A7E-EF93-4C51-81CD-B41C882BD3F3}" dt="2024-07-18T08:53:54.505" v="2534" actId="1076"/>
          <ac:spMkLst>
            <pc:docMk/>
            <pc:sldMk cId="321138813" sldId="272"/>
            <ac:spMk id="14" creationId="{606B9309-0817-7FCF-B348-CCA5C09E88CB}"/>
          </ac:spMkLst>
        </pc:spChg>
        <pc:spChg chg="add mod">
          <ac:chgData name="Demi Lockett" userId="10153d3e-67c5-43f1-a1a7-91826194c8b4" providerId="ADAL" clId="{49279A7E-EF93-4C51-81CD-B41C882BD3F3}" dt="2024-09-02T09:04:54.983" v="12136" actId="403"/>
          <ac:spMkLst>
            <pc:docMk/>
            <pc:sldMk cId="321138813" sldId="272"/>
            <ac:spMk id="18" creationId="{A10E84CB-0D19-139D-4B93-37F0A5D49C9E}"/>
          </ac:spMkLst>
        </pc:spChg>
        <pc:spChg chg="add mod ord">
          <ac:chgData name="Demi Lockett" userId="10153d3e-67c5-43f1-a1a7-91826194c8b4" providerId="ADAL" clId="{49279A7E-EF93-4C51-81CD-B41C882BD3F3}" dt="2024-09-02T08:41:11.066" v="7687" actId="1076"/>
          <ac:spMkLst>
            <pc:docMk/>
            <pc:sldMk cId="321138813" sldId="272"/>
            <ac:spMk id="19" creationId="{6BF103E7-7FB1-8C08-DC1C-278B6BACC742}"/>
          </ac:spMkLst>
        </pc:spChg>
        <pc:grpChg chg="add mod">
          <ac:chgData name="Demi Lockett" userId="10153d3e-67c5-43f1-a1a7-91826194c8b4" providerId="ADAL" clId="{49279A7E-EF93-4C51-81CD-B41C882BD3F3}" dt="2024-07-18T08:52:46.706" v="2525"/>
          <ac:grpSpMkLst>
            <pc:docMk/>
            <pc:sldMk cId="321138813" sldId="272"/>
            <ac:grpSpMk id="3" creationId="{96B48244-9931-5C82-D7B3-61C7B8D9311B}"/>
          </ac:grpSpMkLst>
        </pc:grpChg>
        <pc:picChg chg="add mod">
          <ac:chgData name="Demi Lockett" userId="10153d3e-67c5-43f1-a1a7-91826194c8b4" providerId="ADAL" clId="{49279A7E-EF93-4C51-81CD-B41C882BD3F3}" dt="2024-09-02T08:58:58.438" v="11294" actId="14100"/>
          <ac:picMkLst>
            <pc:docMk/>
            <pc:sldMk cId="321138813" sldId="272"/>
            <ac:picMk id="15" creationId="{03620EBA-0594-368B-3404-71B73705D50E}"/>
          </ac:picMkLst>
        </pc:picChg>
        <pc:picChg chg="add mod">
          <ac:chgData name="Demi Lockett" userId="10153d3e-67c5-43f1-a1a7-91826194c8b4" providerId="ADAL" clId="{49279A7E-EF93-4C51-81CD-B41C882BD3F3}" dt="2024-09-02T08:59:10.470" v="11301" actId="1076"/>
          <ac:picMkLst>
            <pc:docMk/>
            <pc:sldMk cId="321138813" sldId="272"/>
            <ac:picMk id="16" creationId="{3C864F24-22DA-4507-4EF5-41FEF5DBCBAA}"/>
          </ac:picMkLst>
        </pc:picChg>
        <pc:picChg chg="add mod">
          <ac:chgData name="Demi Lockett" userId="10153d3e-67c5-43f1-a1a7-91826194c8b4" providerId="ADAL" clId="{49279A7E-EF93-4C51-81CD-B41C882BD3F3}" dt="2024-07-18T08:53:40.013" v="2529" actId="1076"/>
          <ac:picMkLst>
            <pc:docMk/>
            <pc:sldMk cId="321138813" sldId="272"/>
            <ac:picMk id="2049" creationId="{8EE6AD71-9AE4-6BEE-BD1C-F031E662EB4F}"/>
          </ac:picMkLst>
        </pc:picChg>
        <pc:picChg chg="add">
          <ac:chgData name="Demi Lockett" userId="10153d3e-67c5-43f1-a1a7-91826194c8b4" providerId="ADAL" clId="{49279A7E-EF93-4C51-81CD-B41C882BD3F3}" dt="2024-07-18T08:53:42.493" v="2530"/>
          <ac:picMkLst>
            <pc:docMk/>
            <pc:sldMk cId="321138813" sldId="272"/>
            <ac:picMk id="2052" creationId="{BA9A563C-89E3-D248-003D-AE99E728CC00}"/>
          </ac:picMkLst>
        </pc:picChg>
        <pc:picChg chg="add mod">
          <ac:chgData name="Demi Lockett" userId="10153d3e-67c5-43f1-a1a7-91826194c8b4" providerId="ADAL" clId="{49279A7E-EF93-4C51-81CD-B41C882BD3F3}" dt="2024-07-18T08:53:54.505" v="2534" actId="1076"/>
          <ac:picMkLst>
            <pc:docMk/>
            <pc:sldMk cId="321138813" sldId="272"/>
            <ac:picMk id="2055" creationId="{F2B0AE18-A4DC-21CE-2161-B0302BDE5985}"/>
          </ac:picMkLst>
        </pc:picChg>
      </pc:sldChg>
      <pc:sldChg chg="addSp modSp new mod ord">
        <pc:chgData name="Demi Lockett" userId="10153d3e-67c5-43f1-a1a7-91826194c8b4" providerId="ADAL" clId="{49279A7E-EF93-4C51-81CD-B41C882BD3F3}" dt="2024-09-03T10:18:16.427" v="14220" actId="20577"/>
        <pc:sldMkLst>
          <pc:docMk/>
          <pc:sldMk cId="1356863143" sldId="273"/>
        </pc:sldMkLst>
        <pc:spChg chg="add mod">
          <ac:chgData name="Demi Lockett" userId="10153d3e-67c5-43f1-a1a7-91826194c8b4" providerId="ADAL" clId="{49279A7E-EF93-4C51-81CD-B41C882BD3F3}" dt="2024-09-02T08:32:57.320" v="6488"/>
          <ac:spMkLst>
            <pc:docMk/>
            <pc:sldMk cId="1356863143" sldId="273"/>
            <ac:spMk id="2" creationId="{5BA986F1-7800-848E-18BD-871C9704D701}"/>
          </ac:spMkLst>
        </pc:spChg>
        <pc:spChg chg="mod">
          <ac:chgData name="Demi Lockett" userId="10153d3e-67c5-43f1-a1a7-91826194c8b4" providerId="ADAL" clId="{49279A7E-EF93-4C51-81CD-B41C882BD3F3}" dt="2024-09-02T08:32:57.320" v="6488"/>
          <ac:spMkLst>
            <pc:docMk/>
            <pc:sldMk cId="1356863143" sldId="273"/>
            <ac:spMk id="4" creationId="{5095FA35-5586-87F9-119A-46DF13EF6090}"/>
          </ac:spMkLst>
        </pc:spChg>
        <pc:spChg chg="mod">
          <ac:chgData name="Demi Lockett" userId="10153d3e-67c5-43f1-a1a7-91826194c8b4" providerId="ADAL" clId="{49279A7E-EF93-4C51-81CD-B41C882BD3F3}" dt="2024-09-02T08:32:57.320" v="6488"/>
          <ac:spMkLst>
            <pc:docMk/>
            <pc:sldMk cId="1356863143" sldId="273"/>
            <ac:spMk id="5" creationId="{24A49F1D-854B-EBEA-C81F-40617BBB416C}"/>
          </ac:spMkLst>
        </pc:spChg>
        <pc:spChg chg="mod">
          <ac:chgData name="Demi Lockett" userId="10153d3e-67c5-43f1-a1a7-91826194c8b4" providerId="ADAL" clId="{49279A7E-EF93-4C51-81CD-B41C882BD3F3}" dt="2024-09-02T08:32:57.320" v="6488"/>
          <ac:spMkLst>
            <pc:docMk/>
            <pc:sldMk cId="1356863143" sldId="273"/>
            <ac:spMk id="6" creationId="{B73843AE-55C9-A35A-C27F-6B20CD9AA0F4}"/>
          </ac:spMkLst>
        </pc:spChg>
        <pc:spChg chg="add mod ord">
          <ac:chgData name="Demi Lockett" userId="10153d3e-67c5-43f1-a1a7-91826194c8b4" providerId="ADAL" clId="{49279A7E-EF93-4C51-81CD-B41C882BD3F3}" dt="2024-09-02T08:33:09.029" v="6490" actId="167"/>
          <ac:spMkLst>
            <pc:docMk/>
            <pc:sldMk cId="1356863143" sldId="273"/>
            <ac:spMk id="7" creationId="{6AB5A06A-8C00-661C-E476-A12E1D01071A}"/>
          </ac:spMkLst>
        </pc:spChg>
        <pc:spChg chg="add mod">
          <ac:chgData name="Demi Lockett" userId="10153d3e-67c5-43f1-a1a7-91826194c8b4" providerId="ADAL" clId="{49279A7E-EF93-4C51-81CD-B41C882BD3F3}" dt="2024-09-02T08:33:26.548" v="6536" actId="20577"/>
          <ac:spMkLst>
            <pc:docMk/>
            <pc:sldMk cId="1356863143" sldId="273"/>
            <ac:spMk id="8" creationId="{170F9995-2099-5465-FEF7-35DD48AA642B}"/>
          </ac:spMkLst>
        </pc:spChg>
        <pc:spChg chg="add mod">
          <ac:chgData name="Demi Lockett" userId="10153d3e-67c5-43f1-a1a7-91826194c8b4" providerId="ADAL" clId="{49279A7E-EF93-4C51-81CD-B41C882BD3F3}" dt="2024-09-03T10:18:16.427" v="14220" actId="20577"/>
          <ac:spMkLst>
            <pc:docMk/>
            <pc:sldMk cId="1356863143" sldId="273"/>
            <ac:spMk id="9" creationId="{C1B21677-2229-FA5F-AAC1-FC5DB330E226}"/>
          </ac:spMkLst>
        </pc:spChg>
        <pc:grpChg chg="add mod">
          <ac:chgData name="Demi Lockett" userId="10153d3e-67c5-43f1-a1a7-91826194c8b4" providerId="ADAL" clId="{49279A7E-EF93-4C51-81CD-B41C882BD3F3}" dt="2024-09-02T08:32:57.320" v="6488"/>
          <ac:grpSpMkLst>
            <pc:docMk/>
            <pc:sldMk cId="1356863143" sldId="273"/>
            <ac:grpSpMk id="3" creationId="{E8BC8A47-2C45-21B8-B958-BBA9A4D2D227}"/>
          </ac:grpSpMkLst>
        </pc:grpChg>
      </pc:sldChg>
      <pc:sldChg chg="addSp modSp new mod">
        <pc:chgData name="Demi Lockett" userId="10153d3e-67c5-43f1-a1a7-91826194c8b4" providerId="ADAL" clId="{49279A7E-EF93-4C51-81CD-B41C882BD3F3}" dt="2024-09-03T10:19:46.058" v="14380" actId="20577"/>
        <pc:sldMkLst>
          <pc:docMk/>
          <pc:sldMk cId="1087163367" sldId="274"/>
        </pc:sldMkLst>
        <pc:spChg chg="add mod">
          <ac:chgData name="Demi Lockett" userId="10153d3e-67c5-43f1-a1a7-91826194c8b4" providerId="ADAL" clId="{49279A7E-EF93-4C51-81CD-B41C882BD3F3}" dt="2024-09-03T10:18:46.437" v="14259"/>
          <ac:spMkLst>
            <pc:docMk/>
            <pc:sldMk cId="1087163367" sldId="274"/>
            <ac:spMk id="2" creationId="{2A59995E-2F9F-F70B-4529-531DE56B88D7}"/>
          </ac:spMkLst>
        </pc:spChg>
        <pc:spChg chg="mod">
          <ac:chgData name="Demi Lockett" userId="10153d3e-67c5-43f1-a1a7-91826194c8b4" providerId="ADAL" clId="{49279A7E-EF93-4C51-81CD-B41C882BD3F3}" dt="2024-09-03T10:18:46.437" v="14259"/>
          <ac:spMkLst>
            <pc:docMk/>
            <pc:sldMk cId="1087163367" sldId="274"/>
            <ac:spMk id="4" creationId="{A1CDCF93-0692-5ECF-2AC2-EF017242EDD1}"/>
          </ac:spMkLst>
        </pc:spChg>
        <pc:spChg chg="mod">
          <ac:chgData name="Demi Lockett" userId="10153d3e-67c5-43f1-a1a7-91826194c8b4" providerId="ADAL" clId="{49279A7E-EF93-4C51-81CD-B41C882BD3F3}" dt="2024-09-03T10:18:46.437" v="14259"/>
          <ac:spMkLst>
            <pc:docMk/>
            <pc:sldMk cId="1087163367" sldId="274"/>
            <ac:spMk id="5" creationId="{41753F91-01E5-CA07-A4E0-257DDB3FC44C}"/>
          </ac:spMkLst>
        </pc:spChg>
        <pc:spChg chg="mod">
          <ac:chgData name="Demi Lockett" userId="10153d3e-67c5-43f1-a1a7-91826194c8b4" providerId="ADAL" clId="{49279A7E-EF93-4C51-81CD-B41C882BD3F3}" dt="2024-09-03T10:18:46.437" v="14259"/>
          <ac:spMkLst>
            <pc:docMk/>
            <pc:sldMk cId="1087163367" sldId="274"/>
            <ac:spMk id="6" creationId="{491260AF-3134-4EC6-4A17-BC8AF4552720}"/>
          </ac:spMkLst>
        </pc:spChg>
        <pc:spChg chg="add mod ord">
          <ac:chgData name="Demi Lockett" userId="10153d3e-67c5-43f1-a1a7-91826194c8b4" providerId="ADAL" clId="{49279A7E-EF93-4C51-81CD-B41C882BD3F3}" dt="2024-09-03T10:19:03.651" v="14264" actId="1076"/>
          <ac:spMkLst>
            <pc:docMk/>
            <pc:sldMk cId="1087163367" sldId="274"/>
            <ac:spMk id="7" creationId="{C6BD1E74-64DD-077A-1A8B-2BB108192982}"/>
          </ac:spMkLst>
        </pc:spChg>
        <pc:spChg chg="add mod">
          <ac:chgData name="Demi Lockett" userId="10153d3e-67c5-43f1-a1a7-91826194c8b4" providerId="ADAL" clId="{49279A7E-EF93-4C51-81CD-B41C882BD3F3}" dt="2024-09-03T10:19:13.314" v="14315" actId="20577"/>
          <ac:spMkLst>
            <pc:docMk/>
            <pc:sldMk cId="1087163367" sldId="274"/>
            <ac:spMk id="8" creationId="{9437DA19-AFD1-68AA-4D7E-D860F5D1BE05}"/>
          </ac:spMkLst>
        </pc:spChg>
        <pc:spChg chg="add mod">
          <ac:chgData name="Demi Lockett" userId="10153d3e-67c5-43f1-a1a7-91826194c8b4" providerId="ADAL" clId="{49279A7E-EF93-4C51-81CD-B41C882BD3F3}" dt="2024-09-03T10:19:40.696" v="14376" actId="20577"/>
          <ac:spMkLst>
            <pc:docMk/>
            <pc:sldMk cId="1087163367" sldId="274"/>
            <ac:spMk id="9" creationId="{D90FB5ED-B7D0-BC61-8525-1F69BC1171B1}"/>
          </ac:spMkLst>
        </pc:spChg>
        <pc:spChg chg="add mod">
          <ac:chgData name="Demi Lockett" userId="10153d3e-67c5-43f1-a1a7-91826194c8b4" providerId="ADAL" clId="{49279A7E-EF93-4C51-81CD-B41C882BD3F3}" dt="2024-09-03T10:19:36.614" v="14373"/>
          <ac:spMkLst>
            <pc:docMk/>
            <pc:sldMk cId="1087163367" sldId="274"/>
            <ac:spMk id="10" creationId="{9BB3EB22-D947-490E-1B70-0883FFE5B569}"/>
          </ac:spMkLst>
        </pc:spChg>
        <pc:spChg chg="add mod">
          <ac:chgData name="Demi Lockett" userId="10153d3e-67c5-43f1-a1a7-91826194c8b4" providerId="ADAL" clId="{49279A7E-EF93-4C51-81CD-B41C882BD3F3}" dt="2024-09-03T10:19:46.058" v="14380" actId="20577"/>
          <ac:spMkLst>
            <pc:docMk/>
            <pc:sldMk cId="1087163367" sldId="274"/>
            <ac:spMk id="11" creationId="{7622FD70-9CB6-3ECF-4920-B66739F30D01}"/>
          </ac:spMkLst>
        </pc:spChg>
        <pc:grpChg chg="add mod">
          <ac:chgData name="Demi Lockett" userId="10153d3e-67c5-43f1-a1a7-91826194c8b4" providerId="ADAL" clId="{49279A7E-EF93-4C51-81CD-B41C882BD3F3}" dt="2024-09-03T10:18:46.437" v="14259"/>
          <ac:grpSpMkLst>
            <pc:docMk/>
            <pc:sldMk cId="1087163367" sldId="274"/>
            <ac:grpSpMk id="3" creationId="{9B8C61AD-C735-F123-8393-8372F5A8CA34}"/>
          </ac:grpSpMkLst>
        </pc:grpChg>
      </pc:sldChg>
    </pc:docChg>
  </pc:docChgLst>
  <pc:docChgLst>
    <pc:chgData name="Sarah Henderson" userId="S::sarah2@iqmaward.com::f3a0dc45-998b-46a3-98e7-b10293c4b1c7" providerId="AD" clId="Web-{76E749E8-8BFF-8B32-1E72-4F3BDFD413D5}"/>
    <pc:docChg chg="modSld">
      <pc:chgData name="Sarah Henderson" userId="S::sarah2@iqmaward.com::f3a0dc45-998b-46a3-98e7-b10293c4b1c7" providerId="AD" clId="Web-{76E749E8-8BFF-8B32-1E72-4F3BDFD413D5}" dt="2024-09-26T13:35:37.620" v="35" actId="1076"/>
      <pc:docMkLst>
        <pc:docMk/>
      </pc:docMkLst>
      <pc:sldChg chg="addSp modSp">
        <pc:chgData name="Sarah Henderson" userId="S::sarah2@iqmaward.com::f3a0dc45-998b-46a3-98e7-b10293c4b1c7" providerId="AD" clId="Web-{76E749E8-8BFF-8B32-1E72-4F3BDFD413D5}" dt="2024-09-26T13:34:29.584" v="13"/>
        <pc:sldMkLst>
          <pc:docMk/>
          <pc:sldMk cId="0" sldId="256"/>
        </pc:sldMkLst>
        <pc:spChg chg="add ord">
          <ac:chgData name="Sarah Henderson" userId="S::sarah2@iqmaward.com::f3a0dc45-998b-46a3-98e7-b10293c4b1c7" providerId="AD" clId="Web-{76E749E8-8BFF-8B32-1E72-4F3BDFD413D5}" dt="2024-09-26T13:34:29.584" v="13"/>
          <ac:spMkLst>
            <pc:docMk/>
            <pc:sldMk cId="0" sldId="256"/>
            <ac:spMk id="10" creationId="{C82B1CB2-6039-2E04-339C-FA5BDFE3F061}"/>
          </ac:spMkLst>
        </pc:spChg>
        <pc:spChg chg="mod">
          <ac:chgData name="Sarah Henderson" userId="S::sarah2@iqmaward.com::f3a0dc45-998b-46a3-98e7-b10293c4b1c7" providerId="AD" clId="Web-{76E749E8-8BFF-8B32-1E72-4F3BDFD413D5}" dt="2024-09-26T13:34:19.256" v="11" actId="20577"/>
          <ac:spMkLst>
            <pc:docMk/>
            <pc:sldMk cId="0" sldId="256"/>
            <ac:spMk id="15" creationId="{00000000-0000-0000-0000-000000000000}"/>
          </ac:spMkLst>
        </pc:spChg>
        <pc:spChg chg="mod">
          <ac:chgData name="Sarah Henderson" userId="S::sarah2@iqmaward.com::f3a0dc45-998b-46a3-98e7-b10293c4b1c7" providerId="AD" clId="Web-{76E749E8-8BFF-8B32-1E72-4F3BDFD413D5}" dt="2024-09-26T13:34:15.021" v="10" actId="20577"/>
          <ac:spMkLst>
            <pc:docMk/>
            <pc:sldMk cId="0" sldId="256"/>
            <ac:spMk id="16" creationId="{525C4B98-7151-D85D-8855-41CE39EAFDF8}"/>
          </ac:spMkLst>
        </pc:spChg>
      </pc:sldChg>
      <pc:sldChg chg="addSp delSp modSp">
        <pc:chgData name="Sarah Henderson" userId="S::sarah2@iqmaward.com::f3a0dc45-998b-46a3-98e7-b10293c4b1c7" providerId="AD" clId="Web-{76E749E8-8BFF-8B32-1E72-4F3BDFD413D5}" dt="2024-09-26T13:35:37.620" v="35" actId="1076"/>
        <pc:sldMkLst>
          <pc:docMk/>
          <pc:sldMk cId="0" sldId="257"/>
        </pc:sldMkLst>
        <pc:spChg chg="mod">
          <ac:chgData name="Sarah Henderson" userId="S::sarah2@iqmaward.com::f3a0dc45-998b-46a3-98e7-b10293c4b1c7" providerId="AD" clId="Web-{76E749E8-8BFF-8B32-1E72-4F3BDFD413D5}" dt="2024-09-26T13:33:51.191" v="1" actId="1076"/>
          <ac:spMkLst>
            <pc:docMk/>
            <pc:sldMk cId="0" sldId="257"/>
            <ac:spMk id="2" creationId="{00000000-0000-0000-0000-000000000000}"/>
          </ac:spMkLst>
        </pc:spChg>
        <pc:spChg chg="add del mod">
          <ac:chgData name="Sarah Henderson" userId="S::sarah2@iqmaward.com::f3a0dc45-998b-46a3-98e7-b10293c4b1c7" providerId="AD" clId="Web-{76E749E8-8BFF-8B32-1E72-4F3BDFD413D5}" dt="2024-09-26T13:35:26.229" v="27"/>
          <ac:spMkLst>
            <pc:docMk/>
            <pc:sldMk cId="0" sldId="257"/>
            <ac:spMk id="5" creationId="{00000000-0000-0000-0000-000000000000}"/>
          </ac:spMkLst>
        </pc:spChg>
        <pc:spChg chg="add del">
          <ac:chgData name="Sarah Henderson" userId="S::sarah2@iqmaward.com::f3a0dc45-998b-46a3-98e7-b10293c4b1c7" providerId="AD" clId="Web-{76E749E8-8BFF-8B32-1E72-4F3BDFD413D5}" dt="2024-09-26T13:34:45.007" v="16"/>
          <ac:spMkLst>
            <pc:docMk/>
            <pc:sldMk cId="0" sldId="257"/>
            <ac:spMk id="12" creationId="{2271A014-C253-9AB8-1F7B-52F0CA7EF5E3}"/>
          </ac:spMkLst>
        </pc:spChg>
        <pc:spChg chg="add mod">
          <ac:chgData name="Sarah Henderson" userId="S::sarah2@iqmaward.com::f3a0dc45-998b-46a3-98e7-b10293c4b1c7" providerId="AD" clId="Web-{76E749E8-8BFF-8B32-1E72-4F3BDFD413D5}" dt="2024-09-26T13:35:37.620" v="35" actId="1076"/>
          <ac:spMkLst>
            <pc:docMk/>
            <pc:sldMk cId="0" sldId="257"/>
            <ac:spMk id="14" creationId="{897C0DFC-F3EB-9E5D-DEBE-623D39C15B41}"/>
          </ac:spMkLst>
        </pc:spChg>
      </pc:sldChg>
    </pc:docChg>
  </pc:docChgLst>
  <pc:docChgLst>
    <pc:chgData name="Sarah Linari" userId="S::sarah@iqmaward.com::b54a578e-493b-4154-b663-164597524d09" providerId="AD" clId="Web-{95D2C261-85BA-38CF-59B5-EB2637E8EAE7}"/>
    <pc:docChg chg="modSld">
      <pc:chgData name="Sarah Linari" userId="S::sarah@iqmaward.com::b54a578e-493b-4154-b663-164597524d09" providerId="AD" clId="Web-{95D2C261-85BA-38CF-59B5-EB2637E8EAE7}" dt="2024-09-27T13:50:41.349" v="154" actId="14100"/>
      <pc:docMkLst>
        <pc:docMk/>
      </pc:docMkLst>
      <pc:sldChg chg="modSp">
        <pc:chgData name="Sarah Linari" userId="S::sarah@iqmaward.com::b54a578e-493b-4154-b663-164597524d09" providerId="AD" clId="Web-{95D2C261-85BA-38CF-59B5-EB2637E8EAE7}" dt="2024-09-27T13:39:32.780" v="1" actId="20577"/>
        <pc:sldMkLst>
          <pc:docMk/>
          <pc:sldMk cId="0" sldId="256"/>
        </pc:sldMkLst>
        <pc:spChg chg="mod">
          <ac:chgData name="Sarah Linari" userId="S::sarah@iqmaward.com::b54a578e-493b-4154-b663-164597524d09" providerId="AD" clId="Web-{95D2C261-85BA-38CF-59B5-EB2637E8EAE7}" dt="2024-09-27T13:39:32.780" v="1" actId="20577"/>
          <ac:spMkLst>
            <pc:docMk/>
            <pc:sldMk cId="0" sldId="256"/>
            <ac:spMk id="2" creationId="{1FC4BD4A-006B-4552-34BA-D19EC1D223CB}"/>
          </ac:spMkLst>
        </pc:spChg>
      </pc:sldChg>
      <pc:sldChg chg="modSp">
        <pc:chgData name="Sarah Linari" userId="S::sarah@iqmaward.com::b54a578e-493b-4154-b663-164597524d09" providerId="AD" clId="Web-{95D2C261-85BA-38CF-59B5-EB2637E8EAE7}" dt="2024-09-27T13:40:15.891" v="19" actId="1076"/>
        <pc:sldMkLst>
          <pc:docMk/>
          <pc:sldMk cId="0" sldId="257"/>
        </pc:sldMkLst>
        <pc:spChg chg="mod">
          <ac:chgData name="Sarah Linari" userId="S::sarah@iqmaward.com::b54a578e-493b-4154-b663-164597524d09" providerId="AD" clId="Web-{95D2C261-85BA-38CF-59B5-EB2637E8EAE7}" dt="2024-09-27T13:40:15.891" v="19" actId="1076"/>
          <ac:spMkLst>
            <pc:docMk/>
            <pc:sldMk cId="0" sldId="257"/>
            <ac:spMk id="11" creationId="{40C9D154-4B83-8732-EB82-915D8328E505}"/>
          </ac:spMkLst>
        </pc:spChg>
      </pc:sldChg>
      <pc:sldChg chg="modSp">
        <pc:chgData name="Sarah Linari" userId="S::sarah@iqmaward.com::b54a578e-493b-4154-b663-164597524d09" providerId="AD" clId="Web-{95D2C261-85BA-38CF-59B5-EB2637E8EAE7}" dt="2024-09-27T13:43:19.241" v="52" actId="20577"/>
        <pc:sldMkLst>
          <pc:docMk/>
          <pc:sldMk cId="0" sldId="258"/>
        </pc:sldMkLst>
        <pc:spChg chg="mod">
          <ac:chgData name="Sarah Linari" userId="S::sarah@iqmaward.com::b54a578e-493b-4154-b663-164597524d09" providerId="AD" clId="Web-{95D2C261-85BA-38CF-59B5-EB2637E8EAE7}" dt="2024-09-27T13:43:19.241" v="52" actId="20577"/>
          <ac:spMkLst>
            <pc:docMk/>
            <pc:sldMk cId="0" sldId="258"/>
            <ac:spMk id="11" creationId="{D5AC35CA-7A77-BAFA-27D0-037506579A42}"/>
          </ac:spMkLst>
        </pc:spChg>
      </pc:sldChg>
      <pc:sldChg chg="modSp">
        <pc:chgData name="Sarah Linari" userId="S::sarah@iqmaward.com::b54a578e-493b-4154-b663-164597524d09" providerId="AD" clId="Web-{95D2C261-85BA-38CF-59B5-EB2637E8EAE7}" dt="2024-09-27T13:49:45.050" v="141" actId="20577"/>
        <pc:sldMkLst>
          <pc:docMk/>
          <pc:sldMk cId="0" sldId="260"/>
        </pc:sldMkLst>
        <pc:spChg chg="mod">
          <ac:chgData name="Sarah Linari" userId="S::sarah@iqmaward.com::b54a578e-493b-4154-b663-164597524d09" providerId="AD" clId="Web-{95D2C261-85BA-38CF-59B5-EB2637E8EAE7}" dt="2024-09-27T13:49:22.002" v="135" actId="20577"/>
          <ac:spMkLst>
            <pc:docMk/>
            <pc:sldMk cId="0" sldId="260"/>
            <ac:spMk id="5" creationId="{00000000-0000-0000-0000-000000000000}"/>
          </ac:spMkLst>
        </pc:spChg>
        <pc:spChg chg="mod">
          <ac:chgData name="Sarah Linari" userId="S::sarah@iqmaward.com::b54a578e-493b-4154-b663-164597524d09" providerId="AD" clId="Web-{95D2C261-85BA-38CF-59B5-EB2637E8EAE7}" dt="2024-09-27T13:49:45.050" v="141" actId="20577"/>
          <ac:spMkLst>
            <pc:docMk/>
            <pc:sldMk cId="0" sldId="260"/>
            <ac:spMk id="10" creationId="{636B72AB-1A87-C948-EB33-B33E7CF2437D}"/>
          </ac:spMkLst>
        </pc:spChg>
      </pc:sldChg>
      <pc:sldChg chg="modSp">
        <pc:chgData name="Sarah Linari" userId="S::sarah@iqmaward.com::b54a578e-493b-4154-b663-164597524d09" providerId="AD" clId="Web-{95D2C261-85BA-38CF-59B5-EB2637E8EAE7}" dt="2024-09-27T13:50:41.349" v="154" actId="14100"/>
        <pc:sldMkLst>
          <pc:docMk/>
          <pc:sldMk cId="0" sldId="261"/>
        </pc:sldMkLst>
        <pc:spChg chg="mod">
          <ac:chgData name="Sarah Linari" userId="S::sarah@iqmaward.com::b54a578e-493b-4154-b663-164597524d09" providerId="AD" clId="Web-{95D2C261-85BA-38CF-59B5-EB2637E8EAE7}" dt="2024-09-27T13:49:56.003" v="144" actId="20577"/>
          <ac:spMkLst>
            <pc:docMk/>
            <pc:sldMk cId="0" sldId="261"/>
            <ac:spMk id="5" creationId="{00000000-0000-0000-0000-000000000000}"/>
          </ac:spMkLst>
        </pc:spChg>
        <pc:spChg chg="mod">
          <ac:chgData name="Sarah Linari" userId="S::sarah@iqmaward.com::b54a578e-493b-4154-b663-164597524d09" providerId="AD" clId="Web-{95D2C261-85BA-38CF-59B5-EB2637E8EAE7}" dt="2024-09-27T13:50:35.223" v="152" actId="20577"/>
          <ac:spMkLst>
            <pc:docMk/>
            <pc:sldMk cId="0" sldId="261"/>
            <ac:spMk id="10" creationId="{0270425E-2A16-CBE3-3A7A-3559A15B33D1}"/>
          </ac:spMkLst>
        </pc:spChg>
        <pc:picChg chg="mod">
          <ac:chgData name="Sarah Linari" userId="S::sarah@iqmaward.com::b54a578e-493b-4154-b663-164597524d09" providerId="AD" clId="Web-{95D2C261-85BA-38CF-59B5-EB2637E8EAE7}" dt="2024-09-27T13:50:38.708" v="153" actId="14100"/>
          <ac:picMkLst>
            <pc:docMk/>
            <pc:sldMk cId="0" sldId="261"/>
            <ac:picMk id="1026" creationId="{0AF4AA4B-E634-6EB1-A89B-94836DFEB7A1}"/>
          </ac:picMkLst>
        </pc:picChg>
        <pc:picChg chg="mod">
          <ac:chgData name="Sarah Linari" userId="S::sarah@iqmaward.com::b54a578e-493b-4154-b663-164597524d09" providerId="AD" clId="Web-{95D2C261-85BA-38CF-59B5-EB2637E8EAE7}" dt="2024-09-27T13:50:41.349" v="154" actId="14100"/>
          <ac:picMkLst>
            <pc:docMk/>
            <pc:sldMk cId="0" sldId="261"/>
            <ac:picMk id="1030" creationId="{3ABB2507-8F5D-F5D8-F7C3-5283DC4CF4E5}"/>
          </ac:picMkLst>
        </pc:picChg>
      </pc:sldChg>
      <pc:sldChg chg="modSp">
        <pc:chgData name="Sarah Linari" userId="S::sarah@iqmaward.com::b54a578e-493b-4154-b663-164597524d09" providerId="AD" clId="Web-{95D2C261-85BA-38CF-59B5-EB2637E8EAE7}" dt="2024-09-27T13:48:41.064" v="117" actId="20577"/>
        <pc:sldMkLst>
          <pc:docMk/>
          <pc:sldMk cId="2666214431" sldId="265"/>
        </pc:sldMkLst>
        <pc:spChg chg="mod">
          <ac:chgData name="Sarah Linari" userId="S::sarah@iqmaward.com::b54a578e-493b-4154-b663-164597524d09" providerId="AD" clId="Web-{95D2C261-85BA-38CF-59B5-EB2637E8EAE7}" dt="2024-09-27T13:48:41.064" v="117" actId="20577"/>
          <ac:spMkLst>
            <pc:docMk/>
            <pc:sldMk cId="2666214431" sldId="265"/>
            <ac:spMk id="9" creationId="{76956885-706A-01FE-D78C-DBAF140AFBA3}"/>
          </ac:spMkLst>
        </pc:spChg>
      </pc:sldChg>
      <pc:sldChg chg="modSp">
        <pc:chgData name="Sarah Linari" userId="S::sarah@iqmaward.com::b54a578e-493b-4154-b663-164597524d09" providerId="AD" clId="Web-{95D2C261-85BA-38CF-59B5-EB2637E8EAE7}" dt="2024-09-27T13:44:17.446" v="59" actId="20577"/>
        <pc:sldMkLst>
          <pc:docMk/>
          <pc:sldMk cId="3317741696" sldId="266"/>
        </pc:sldMkLst>
        <pc:spChg chg="mod">
          <ac:chgData name="Sarah Linari" userId="S::sarah@iqmaward.com::b54a578e-493b-4154-b663-164597524d09" providerId="AD" clId="Web-{95D2C261-85BA-38CF-59B5-EB2637E8EAE7}" dt="2024-09-27T13:44:17.446" v="59" actId="20577"/>
          <ac:spMkLst>
            <pc:docMk/>
            <pc:sldMk cId="3317741696" sldId="266"/>
            <ac:spMk id="8" creationId="{E35FC482-21FF-BC2C-C8D2-D88B394C6ADA}"/>
          </ac:spMkLst>
        </pc:spChg>
      </pc:sldChg>
      <pc:sldChg chg="modSp">
        <pc:chgData name="Sarah Linari" userId="S::sarah@iqmaward.com::b54a578e-493b-4154-b663-164597524d09" providerId="AD" clId="Web-{95D2C261-85BA-38CF-59B5-EB2637E8EAE7}" dt="2024-09-27T13:44:41.478" v="65" actId="20577"/>
        <pc:sldMkLst>
          <pc:docMk/>
          <pc:sldMk cId="1009693288" sldId="267"/>
        </pc:sldMkLst>
        <pc:spChg chg="mod">
          <ac:chgData name="Sarah Linari" userId="S::sarah@iqmaward.com::b54a578e-493b-4154-b663-164597524d09" providerId="AD" clId="Web-{95D2C261-85BA-38CF-59B5-EB2637E8EAE7}" dt="2024-09-27T13:44:41.478" v="65" actId="20577"/>
          <ac:spMkLst>
            <pc:docMk/>
            <pc:sldMk cId="1009693288" sldId="267"/>
            <ac:spMk id="7" creationId="{B47B783C-D483-650A-2AC4-B1B1C93F69D8}"/>
          </ac:spMkLst>
        </pc:spChg>
      </pc:sldChg>
      <pc:sldChg chg="modSp">
        <pc:chgData name="Sarah Linari" userId="S::sarah@iqmaward.com::b54a578e-493b-4154-b663-164597524d09" providerId="AD" clId="Web-{95D2C261-85BA-38CF-59B5-EB2637E8EAE7}" dt="2024-09-27T13:41:20.643" v="38" actId="20577"/>
        <pc:sldMkLst>
          <pc:docMk/>
          <pc:sldMk cId="4129309566" sldId="269"/>
        </pc:sldMkLst>
        <pc:spChg chg="mod">
          <ac:chgData name="Sarah Linari" userId="S::sarah@iqmaward.com::b54a578e-493b-4154-b663-164597524d09" providerId="AD" clId="Web-{95D2C261-85BA-38CF-59B5-EB2637E8EAE7}" dt="2024-09-27T13:40:48.658" v="28" actId="1076"/>
          <ac:spMkLst>
            <pc:docMk/>
            <pc:sldMk cId="4129309566" sldId="269"/>
            <ac:spMk id="8" creationId="{1F378E2A-785D-38A3-F06B-C36A2398291A}"/>
          </ac:spMkLst>
        </pc:spChg>
        <pc:spChg chg="mod">
          <ac:chgData name="Sarah Linari" userId="S::sarah@iqmaward.com::b54a578e-493b-4154-b663-164597524d09" providerId="AD" clId="Web-{95D2C261-85BA-38CF-59B5-EB2637E8EAE7}" dt="2024-09-27T13:41:20.643" v="38" actId="20577"/>
          <ac:spMkLst>
            <pc:docMk/>
            <pc:sldMk cId="4129309566" sldId="269"/>
            <ac:spMk id="10" creationId="{416866CF-96BE-0805-B5BB-D03AE6042699}"/>
          </ac:spMkLst>
        </pc:spChg>
        <pc:spChg chg="mod">
          <ac:chgData name="Sarah Linari" userId="S::sarah@iqmaward.com::b54a578e-493b-4154-b663-164597524d09" providerId="AD" clId="Web-{95D2C261-85BA-38CF-59B5-EB2637E8EAE7}" dt="2024-09-27T13:40:54.189" v="31" actId="1076"/>
          <ac:spMkLst>
            <pc:docMk/>
            <pc:sldMk cId="4129309566" sldId="269"/>
            <ac:spMk id="12" creationId="{2EA45197-5FC2-F998-993E-8A1CBF78C4E8}"/>
          </ac:spMkLst>
        </pc:spChg>
        <pc:picChg chg="mod">
          <ac:chgData name="Sarah Linari" userId="S::sarah@iqmaward.com::b54a578e-493b-4154-b663-164597524d09" providerId="AD" clId="Web-{95D2C261-85BA-38CF-59B5-EB2637E8EAE7}" dt="2024-09-27T13:40:51.174" v="29" actId="1076"/>
          <ac:picMkLst>
            <pc:docMk/>
            <pc:sldMk cId="4129309566" sldId="269"/>
            <ac:picMk id="7" creationId="{98C5A7A3-C5BF-AE1F-DD72-486B75E61B4B}"/>
          </ac:picMkLst>
        </pc:picChg>
        <pc:picChg chg="mod">
          <ac:chgData name="Sarah Linari" userId="S::sarah@iqmaward.com::b54a578e-493b-4154-b663-164597524d09" providerId="AD" clId="Web-{95D2C261-85BA-38CF-59B5-EB2637E8EAE7}" dt="2024-09-27T13:40:58.221" v="32" actId="1076"/>
          <ac:picMkLst>
            <pc:docMk/>
            <pc:sldMk cId="4129309566" sldId="269"/>
            <ac:picMk id="9" creationId="{A9F4CEE5-9B95-90E6-12EA-572B6C5D96DB}"/>
          </ac:picMkLst>
        </pc:picChg>
        <pc:picChg chg="mod">
          <ac:chgData name="Sarah Linari" userId="S::sarah@iqmaward.com::b54a578e-493b-4154-b663-164597524d09" providerId="AD" clId="Web-{95D2C261-85BA-38CF-59B5-EB2637E8EAE7}" dt="2024-09-27T13:40:51.689" v="30" actId="1076"/>
          <ac:picMkLst>
            <pc:docMk/>
            <pc:sldMk cId="4129309566" sldId="269"/>
            <ac:picMk id="11" creationId="{DABB1BDE-B8B9-D71D-FE90-69AA61CB5B38}"/>
          </ac:picMkLst>
        </pc:picChg>
      </pc:sldChg>
      <pc:sldChg chg="modSp">
        <pc:chgData name="Sarah Linari" userId="S::sarah@iqmaward.com::b54a578e-493b-4154-b663-164597524d09" providerId="AD" clId="Web-{95D2C261-85BA-38CF-59B5-EB2637E8EAE7}" dt="2024-09-27T13:47:57.156" v="102" actId="14100"/>
        <pc:sldMkLst>
          <pc:docMk/>
          <pc:sldMk cId="321138813" sldId="272"/>
        </pc:sldMkLst>
        <pc:spChg chg="mod">
          <ac:chgData name="Sarah Linari" userId="S::sarah@iqmaward.com::b54a578e-493b-4154-b663-164597524d09" providerId="AD" clId="Web-{95D2C261-85BA-38CF-59B5-EB2637E8EAE7}" dt="2024-09-27T13:47:22.358" v="94" actId="1076"/>
          <ac:spMkLst>
            <pc:docMk/>
            <pc:sldMk cId="321138813" sldId="272"/>
            <ac:spMk id="12" creationId="{01737543-09CC-E87F-718B-27BEE44272B6}"/>
          </ac:spMkLst>
        </pc:spChg>
        <pc:spChg chg="mod">
          <ac:chgData name="Sarah Linari" userId="S::sarah@iqmaward.com::b54a578e-493b-4154-b663-164597524d09" providerId="AD" clId="Web-{95D2C261-85BA-38CF-59B5-EB2637E8EAE7}" dt="2024-09-27T13:47:57.156" v="102" actId="14100"/>
          <ac:spMkLst>
            <pc:docMk/>
            <pc:sldMk cId="321138813" sldId="272"/>
            <ac:spMk id="18" creationId="{A10E84CB-0D19-139D-4B93-37F0A5D49C9E}"/>
          </ac:spMkLst>
        </pc:spChg>
        <pc:picChg chg="mod">
          <ac:chgData name="Sarah Linari" userId="S::sarah@iqmaward.com::b54a578e-493b-4154-b663-164597524d09" providerId="AD" clId="Web-{95D2C261-85BA-38CF-59B5-EB2637E8EAE7}" dt="2024-09-27T13:47:47.718" v="100" actId="1076"/>
          <ac:picMkLst>
            <pc:docMk/>
            <pc:sldMk cId="321138813" sldId="272"/>
            <ac:picMk id="15" creationId="{03620EBA-0594-368B-3404-71B73705D50E}"/>
          </ac:picMkLst>
        </pc:picChg>
        <pc:picChg chg="mod">
          <ac:chgData name="Sarah Linari" userId="S::sarah@iqmaward.com::b54a578e-493b-4154-b663-164597524d09" providerId="AD" clId="Web-{95D2C261-85BA-38CF-59B5-EB2637E8EAE7}" dt="2024-09-27T13:47:53.796" v="101" actId="1076"/>
          <ac:picMkLst>
            <pc:docMk/>
            <pc:sldMk cId="321138813" sldId="272"/>
            <ac:picMk id="16" creationId="{3C864F24-22DA-4507-4EF5-41FEF5DBCBAA}"/>
          </ac:picMkLst>
        </pc:picChg>
      </pc:sldChg>
      <pc:sldChg chg="modSp">
        <pc:chgData name="Sarah Linari" userId="S::sarah@iqmaward.com::b54a578e-493b-4154-b663-164597524d09" providerId="AD" clId="Web-{95D2C261-85BA-38CF-59B5-EB2637E8EAE7}" dt="2024-09-27T13:42:30.770" v="44" actId="20577"/>
        <pc:sldMkLst>
          <pc:docMk/>
          <pc:sldMk cId="1356863143" sldId="273"/>
        </pc:sldMkLst>
        <pc:spChg chg="mod">
          <ac:chgData name="Sarah Linari" userId="S::sarah@iqmaward.com::b54a578e-493b-4154-b663-164597524d09" providerId="AD" clId="Web-{95D2C261-85BA-38CF-59B5-EB2637E8EAE7}" dt="2024-09-27T13:42:30.770" v="44" actId="20577"/>
          <ac:spMkLst>
            <pc:docMk/>
            <pc:sldMk cId="1356863143" sldId="273"/>
            <ac:spMk id="9" creationId="{C1B21677-2229-FA5F-AAC1-FC5DB330E226}"/>
          </ac:spMkLst>
        </pc:spChg>
      </pc:sldChg>
      <pc:sldChg chg="modSp">
        <pc:chgData name="Sarah Linari" userId="S::sarah@iqmaward.com::b54a578e-493b-4154-b663-164597524d09" providerId="AD" clId="Web-{95D2C261-85BA-38CF-59B5-EB2637E8EAE7}" dt="2024-09-27T13:45:59.840" v="81" actId="20577"/>
        <pc:sldMkLst>
          <pc:docMk/>
          <pc:sldMk cId="1087163367" sldId="274"/>
        </pc:sldMkLst>
        <pc:spChg chg="mod">
          <ac:chgData name="Sarah Linari" userId="S::sarah@iqmaward.com::b54a578e-493b-4154-b663-164597524d09" providerId="AD" clId="Web-{95D2C261-85BA-38CF-59B5-EB2637E8EAE7}" dt="2024-09-27T13:45:59.840" v="81" actId="20577"/>
          <ac:spMkLst>
            <pc:docMk/>
            <pc:sldMk cId="1087163367" sldId="274"/>
            <ac:spMk id="9" creationId="{D90FB5ED-B7D0-BC61-8525-1F69BC1171B1}"/>
          </ac:spMkLst>
        </pc:spChg>
        <pc:spChg chg="mod">
          <ac:chgData name="Sarah Linari" userId="S::sarah@iqmaward.com::b54a578e-493b-4154-b663-164597524d09" providerId="AD" clId="Web-{95D2C261-85BA-38CF-59B5-EB2637E8EAE7}" dt="2024-09-27T13:45:35.698" v="78" actId="20577"/>
          <ac:spMkLst>
            <pc:docMk/>
            <pc:sldMk cId="1087163367" sldId="274"/>
            <ac:spMk id="10" creationId="{9BB3EB22-D947-490E-1B70-0883FFE5B569}"/>
          </ac:spMkLst>
        </pc:spChg>
        <pc:spChg chg="mod">
          <ac:chgData name="Sarah Linari" userId="S::sarah@iqmaward.com::b54a578e-493b-4154-b663-164597524d09" providerId="AD" clId="Web-{95D2C261-85BA-38CF-59B5-EB2637E8EAE7}" dt="2024-09-27T13:45:39.339" v="79" actId="20577"/>
          <ac:spMkLst>
            <pc:docMk/>
            <pc:sldMk cId="1087163367" sldId="274"/>
            <ac:spMk id="11" creationId="{7622FD70-9CB6-3ECF-4920-B66739F30D01}"/>
          </ac:spMkLst>
        </pc:spChg>
        <pc:spChg chg="mod">
          <ac:chgData name="Sarah Linari" userId="S::sarah@iqmaward.com::b54a578e-493b-4154-b663-164597524d09" providerId="AD" clId="Web-{95D2C261-85BA-38CF-59B5-EB2637E8EAE7}" dt="2024-09-27T13:45:14.448" v="74" actId="14100"/>
          <ac:spMkLst>
            <pc:docMk/>
            <pc:sldMk cId="1087163367" sldId="274"/>
            <ac:spMk id="14" creationId="{FDC2BB09-8DAE-5E1C-107E-BB36E8004929}"/>
          </ac:spMkLst>
        </pc:spChg>
      </pc:sldChg>
    </pc:docChg>
  </pc:docChgLst>
  <pc:docChgLst>
    <pc:chgData name="Sarah Henderson" userId="S::sarah2@iqmaward.com::f3a0dc45-998b-46a3-98e7-b10293c4b1c7" providerId="AD" clId="Web-{077BEE31-9C8C-E376-38EB-8CB8DAB80EBF}"/>
    <pc:docChg chg="modSld">
      <pc:chgData name="Sarah Henderson" userId="S::sarah2@iqmaward.com::f3a0dc45-998b-46a3-98e7-b10293c4b1c7" providerId="AD" clId="Web-{077BEE31-9C8C-E376-38EB-8CB8DAB80EBF}" dt="2024-10-02T13:53:39.765" v="6" actId="1076"/>
      <pc:docMkLst>
        <pc:docMk/>
      </pc:docMkLst>
      <pc:sldChg chg="modSp">
        <pc:chgData name="Sarah Henderson" userId="S::sarah2@iqmaward.com::f3a0dc45-998b-46a3-98e7-b10293c4b1c7" providerId="AD" clId="Web-{077BEE31-9C8C-E376-38EB-8CB8DAB80EBF}" dt="2024-10-02T13:53:39.765" v="6" actId="1076"/>
        <pc:sldMkLst>
          <pc:docMk/>
          <pc:sldMk cId="0" sldId="261"/>
        </pc:sldMkLst>
        <pc:picChg chg="mod">
          <ac:chgData name="Sarah Henderson" userId="S::sarah2@iqmaward.com::f3a0dc45-998b-46a3-98e7-b10293c4b1c7" providerId="AD" clId="Web-{077BEE31-9C8C-E376-38EB-8CB8DAB80EBF}" dt="2024-10-02T13:53:39.765" v="6" actId="1076"/>
          <ac:picMkLst>
            <pc:docMk/>
            <pc:sldMk cId="0" sldId="261"/>
            <ac:picMk id="1026" creationId="{0AF4AA4B-E634-6EB1-A89B-94836DFEB7A1}"/>
          </ac:picMkLst>
        </pc:picChg>
        <pc:picChg chg="mod">
          <ac:chgData name="Sarah Henderson" userId="S::sarah2@iqmaward.com::f3a0dc45-998b-46a3-98e7-b10293c4b1c7" providerId="AD" clId="Web-{077BEE31-9C8C-E376-38EB-8CB8DAB80EBF}" dt="2024-10-02T13:53:32.390" v="4" actId="1076"/>
          <ac:picMkLst>
            <pc:docMk/>
            <pc:sldMk cId="0" sldId="261"/>
            <ac:picMk id="1030" creationId="{3ABB2507-8F5D-F5D8-F7C3-5283DC4CF4E5}"/>
          </ac:picMkLst>
        </pc:picChg>
      </pc:sldChg>
      <pc:sldChg chg="addSp modSp">
        <pc:chgData name="Sarah Henderson" userId="S::sarah2@iqmaward.com::f3a0dc45-998b-46a3-98e7-b10293c4b1c7" providerId="AD" clId="Web-{077BEE31-9C8C-E376-38EB-8CB8DAB80EBF}" dt="2024-10-02T13:53:11.921" v="3" actId="1076"/>
        <pc:sldMkLst>
          <pc:docMk/>
          <pc:sldMk cId="1344290158" sldId="268"/>
        </pc:sldMkLst>
        <pc:spChg chg="add mod">
          <ac:chgData name="Sarah Henderson" userId="S::sarah2@iqmaward.com::f3a0dc45-998b-46a3-98e7-b10293c4b1c7" providerId="AD" clId="Web-{077BEE31-9C8C-E376-38EB-8CB8DAB80EBF}" dt="2024-10-02T13:53:06.952" v="1" actId="1076"/>
          <ac:spMkLst>
            <pc:docMk/>
            <pc:sldMk cId="1344290158" sldId="268"/>
            <ac:spMk id="7" creationId="{AA67CE5B-56AD-D13E-DFDB-EEE7CDB7E54E}"/>
          </ac:spMkLst>
        </pc:spChg>
        <pc:spChg chg="add mod">
          <ac:chgData name="Sarah Henderson" userId="S::sarah2@iqmaward.com::f3a0dc45-998b-46a3-98e7-b10293c4b1c7" providerId="AD" clId="Web-{077BEE31-9C8C-E376-38EB-8CB8DAB80EBF}" dt="2024-10-02T13:53:11.921" v="3" actId="1076"/>
          <ac:spMkLst>
            <pc:docMk/>
            <pc:sldMk cId="1344290158" sldId="268"/>
            <ac:spMk id="10" creationId="{BA9FB124-C36F-ABCF-0935-7142281AE6C1}"/>
          </ac:spMkLst>
        </pc:spChg>
      </pc:sldChg>
    </pc:docChg>
  </pc:docChgLst>
  <pc:docChgLst>
    <pc:chgData name="Demi Lockett" userId="S::dlockett@five-acre.kent.sch.uk::10153d3e-67c5-43f1-a1a7-91826194c8b4" providerId="AD" clId="Web-{C71F144C-4F8C-DA1C-C8BE-8949DBE587F6}"/>
    <pc:docChg chg="modSld">
      <pc:chgData name="Demi Lockett" userId="S::dlockett@five-acre.kent.sch.uk::10153d3e-67c5-43f1-a1a7-91826194c8b4" providerId="AD" clId="Web-{C71F144C-4F8C-DA1C-C8BE-8949DBE587F6}" dt="2024-09-25T13:37:50.131" v="737" actId="20577"/>
      <pc:docMkLst>
        <pc:docMk/>
      </pc:docMkLst>
      <pc:sldChg chg="addSp delSp modSp">
        <pc:chgData name="Demi Lockett" userId="S::dlockett@five-acre.kent.sch.uk::10153d3e-67c5-43f1-a1a7-91826194c8b4" providerId="AD" clId="Web-{C71F144C-4F8C-DA1C-C8BE-8949DBE587F6}" dt="2024-09-25T13:37:50.131" v="737" actId="20577"/>
        <pc:sldMkLst>
          <pc:docMk/>
          <pc:sldMk cId="1087163367" sldId="274"/>
        </pc:sldMkLst>
        <pc:spChg chg="mod">
          <ac:chgData name="Demi Lockett" userId="S::dlockett@five-acre.kent.sch.uk::10153d3e-67c5-43f1-a1a7-91826194c8b4" providerId="AD" clId="Web-{C71F144C-4F8C-DA1C-C8BE-8949DBE587F6}" dt="2024-09-25T13:06:06.748" v="213" actId="20577"/>
          <ac:spMkLst>
            <pc:docMk/>
            <pc:sldMk cId="1087163367" sldId="274"/>
            <ac:spMk id="8" creationId="{9437DA19-AFD1-68AA-4D7E-D860F5D1BE05}"/>
          </ac:spMkLst>
        </pc:spChg>
        <pc:spChg chg="mod">
          <ac:chgData name="Demi Lockett" userId="S::dlockett@five-acre.kent.sch.uk::10153d3e-67c5-43f1-a1a7-91826194c8b4" providerId="AD" clId="Web-{C71F144C-4F8C-DA1C-C8BE-8949DBE587F6}" dt="2024-09-25T13:11:48.980" v="527" actId="20577"/>
          <ac:spMkLst>
            <pc:docMk/>
            <pc:sldMk cId="1087163367" sldId="274"/>
            <ac:spMk id="9" creationId="{D90FB5ED-B7D0-BC61-8525-1F69BC1171B1}"/>
          </ac:spMkLst>
        </pc:spChg>
        <pc:spChg chg="mod">
          <ac:chgData name="Demi Lockett" userId="S::dlockett@five-acre.kent.sch.uk::10153d3e-67c5-43f1-a1a7-91826194c8b4" providerId="AD" clId="Web-{C71F144C-4F8C-DA1C-C8BE-8949DBE587F6}" dt="2024-09-25T13:10:55.196" v="429" actId="20577"/>
          <ac:spMkLst>
            <pc:docMk/>
            <pc:sldMk cId="1087163367" sldId="274"/>
            <ac:spMk id="10" creationId="{9BB3EB22-D947-490E-1B70-0883FFE5B569}"/>
          </ac:spMkLst>
        </pc:spChg>
        <pc:spChg chg="mod">
          <ac:chgData name="Demi Lockett" userId="S::dlockett@five-acre.kent.sch.uk::10153d3e-67c5-43f1-a1a7-91826194c8b4" providerId="AD" clId="Web-{C71F144C-4F8C-DA1C-C8BE-8949DBE587F6}" dt="2024-09-25T13:14:56.940" v="600" actId="1076"/>
          <ac:spMkLst>
            <pc:docMk/>
            <pc:sldMk cId="1087163367" sldId="274"/>
            <ac:spMk id="11" creationId="{7622FD70-9CB6-3ECF-4920-B66739F30D01}"/>
          </ac:spMkLst>
        </pc:spChg>
        <pc:spChg chg="add del">
          <ac:chgData name="Demi Lockett" userId="S::dlockett@five-acre.kent.sch.uk::10153d3e-67c5-43f1-a1a7-91826194c8b4" providerId="AD" clId="Web-{C71F144C-4F8C-DA1C-C8BE-8949DBE587F6}" dt="2024-09-25T13:06:14.202" v="215"/>
          <ac:spMkLst>
            <pc:docMk/>
            <pc:sldMk cId="1087163367" sldId="274"/>
            <ac:spMk id="12" creationId="{F205DAA4-DEC0-B454-257F-5D1FD2D559B7}"/>
          </ac:spMkLst>
        </pc:spChg>
        <pc:spChg chg="add del mod">
          <ac:chgData name="Demi Lockett" userId="S::dlockett@five-acre.kent.sch.uk::10153d3e-67c5-43f1-a1a7-91826194c8b4" providerId="AD" clId="Web-{C71F144C-4F8C-DA1C-C8BE-8949DBE587F6}" dt="2024-09-25T13:36:50.426" v="733"/>
          <ac:spMkLst>
            <pc:docMk/>
            <pc:sldMk cId="1087163367" sldId="274"/>
            <ac:spMk id="13" creationId="{355BF7D9-0998-2037-CAB9-0B58B694FF92}"/>
          </ac:spMkLst>
        </pc:spChg>
        <pc:spChg chg="add mod">
          <ac:chgData name="Demi Lockett" userId="S::dlockett@five-acre.kent.sch.uk::10153d3e-67c5-43f1-a1a7-91826194c8b4" providerId="AD" clId="Web-{C71F144C-4F8C-DA1C-C8BE-8949DBE587F6}" dt="2024-09-25T13:37:50.131" v="737" actId="20577"/>
          <ac:spMkLst>
            <pc:docMk/>
            <pc:sldMk cId="1087163367" sldId="274"/>
            <ac:spMk id="14" creationId="{FDC2BB09-8DAE-5E1C-107E-BB36E8004929}"/>
          </ac:spMkLst>
        </pc:spChg>
      </pc:sldChg>
    </pc:docChg>
  </pc:docChgLst>
  <pc:docChgLst>
    <pc:chgData name="Sarah Henderson" userId="S::sarah2@iqmaward.com::f3a0dc45-998b-46a3-98e7-b10293c4b1c7" providerId="AD" clId="Web-{6C608988-41B1-1F5C-2019-421C41C6D5EC}"/>
    <pc:docChg chg="modSld">
      <pc:chgData name="Sarah Henderson" userId="S::sarah2@iqmaward.com::f3a0dc45-998b-46a3-98e7-b10293c4b1c7" providerId="AD" clId="Web-{6C608988-41B1-1F5C-2019-421C41C6D5EC}" dt="2024-09-26T14:46:45.907" v="205" actId="14100"/>
      <pc:docMkLst>
        <pc:docMk/>
      </pc:docMkLst>
      <pc:sldChg chg="addSp delSp modSp">
        <pc:chgData name="Sarah Henderson" userId="S::sarah2@iqmaward.com::f3a0dc45-998b-46a3-98e7-b10293c4b1c7" providerId="AD" clId="Web-{6C608988-41B1-1F5C-2019-421C41C6D5EC}" dt="2024-09-26T14:46:45.907" v="205" actId="14100"/>
        <pc:sldMkLst>
          <pc:docMk/>
          <pc:sldMk cId="0" sldId="256"/>
        </pc:sldMkLst>
        <pc:spChg chg="add mod">
          <ac:chgData name="Sarah Henderson" userId="S::sarah2@iqmaward.com::f3a0dc45-998b-46a3-98e7-b10293c4b1c7" providerId="AD" clId="Web-{6C608988-41B1-1F5C-2019-421C41C6D5EC}" dt="2024-09-26T14:46:35.875" v="202" actId="20577"/>
          <ac:spMkLst>
            <pc:docMk/>
            <pc:sldMk cId="0" sldId="256"/>
            <ac:spMk id="2" creationId="{1FC4BD4A-006B-4552-34BA-D19EC1D223CB}"/>
          </ac:spMkLst>
        </pc:spChg>
        <pc:spChg chg="del mod">
          <ac:chgData name="Sarah Henderson" userId="S::sarah2@iqmaward.com::f3a0dc45-998b-46a3-98e7-b10293c4b1c7" providerId="AD" clId="Web-{6C608988-41B1-1F5C-2019-421C41C6D5EC}" dt="2024-09-26T14:45:38.405" v="191"/>
          <ac:spMkLst>
            <pc:docMk/>
            <pc:sldMk cId="0" sldId="256"/>
            <ac:spMk id="15" creationId="{00000000-0000-0000-0000-000000000000}"/>
          </ac:spMkLst>
        </pc:spChg>
        <pc:spChg chg="mod">
          <ac:chgData name="Sarah Henderson" userId="S::sarah2@iqmaward.com::f3a0dc45-998b-46a3-98e7-b10293c4b1c7" providerId="AD" clId="Web-{6C608988-41B1-1F5C-2019-421C41C6D5EC}" dt="2024-09-26T14:43:52.058" v="148" actId="1076"/>
          <ac:spMkLst>
            <pc:docMk/>
            <pc:sldMk cId="0" sldId="256"/>
            <ac:spMk id="16" creationId="{525C4B98-7151-D85D-8855-41CE39EAFDF8}"/>
          </ac:spMkLst>
        </pc:spChg>
        <pc:picChg chg="add mod">
          <ac:chgData name="Sarah Henderson" userId="S::sarah2@iqmaward.com::f3a0dc45-998b-46a3-98e7-b10293c4b1c7" providerId="AD" clId="Web-{6C608988-41B1-1F5C-2019-421C41C6D5EC}" dt="2024-09-26T14:46:45.907" v="205" actId="14100"/>
          <ac:picMkLst>
            <pc:docMk/>
            <pc:sldMk cId="0" sldId="256"/>
            <ac:picMk id="17" creationId="{82CD61C7-FC86-F27F-55FA-B54B592FF5DC}"/>
          </ac:picMkLst>
        </pc:picChg>
      </pc:sldChg>
      <pc:sldChg chg="modSp">
        <pc:chgData name="Sarah Henderson" userId="S::sarah2@iqmaward.com::f3a0dc45-998b-46a3-98e7-b10293c4b1c7" providerId="AD" clId="Web-{6C608988-41B1-1F5C-2019-421C41C6D5EC}" dt="2024-09-26T14:21:03.955" v="17" actId="1076"/>
        <pc:sldMkLst>
          <pc:docMk/>
          <pc:sldMk cId="0" sldId="257"/>
        </pc:sldMkLst>
        <pc:spChg chg="mod">
          <ac:chgData name="Sarah Henderson" userId="S::sarah2@iqmaward.com::f3a0dc45-998b-46a3-98e7-b10293c4b1c7" providerId="AD" clId="Web-{6C608988-41B1-1F5C-2019-421C41C6D5EC}" dt="2024-09-26T14:21:03.955" v="17" actId="1076"/>
          <ac:spMkLst>
            <pc:docMk/>
            <pc:sldMk cId="0" sldId="257"/>
            <ac:spMk id="11" creationId="{40C9D154-4B83-8732-EB82-915D8328E505}"/>
          </ac:spMkLst>
        </pc:spChg>
        <pc:spChg chg="mod">
          <ac:chgData name="Sarah Henderson" userId="S::sarah2@iqmaward.com::f3a0dc45-998b-46a3-98e7-b10293c4b1c7" providerId="AD" clId="Web-{6C608988-41B1-1F5C-2019-421C41C6D5EC}" dt="2024-09-26T14:20:45.408" v="8" actId="20577"/>
          <ac:spMkLst>
            <pc:docMk/>
            <pc:sldMk cId="0" sldId="257"/>
            <ac:spMk id="14" creationId="{897C0DFC-F3EB-9E5D-DEBE-623D39C15B41}"/>
          </ac:spMkLst>
        </pc:spChg>
      </pc:sldChg>
      <pc:sldChg chg="modSp">
        <pc:chgData name="Sarah Henderson" userId="S::sarah2@iqmaward.com::f3a0dc45-998b-46a3-98e7-b10293c4b1c7" providerId="AD" clId="Web-{6C608988-41B1-1F5C-2019-421C41C6D5EC}" dt="2024-09-26T14:23:44.585" v="52" actId="20577"/>
        <pc:sldMkLst>
          <pc:docMk/>
          <pc:sldMk cId="0" sldId="258"/>
        </pc:sldMkLst>
        <pc:spChg chg="mod">
          <ac:chgData name="Sarah Henderson" userId="S::sarah2@iqmaward.com::f3a0dc45-998b-46a3-98e7-b10293c4b1c7" providerId="AD" clId="Web-{6C608988-41B1-1F5C-2019-421C41C6D5EC}" dt="2024-09-26T14:23:34.803" v="50" actId="20577"/>
          <ac:spMkLst>
            <pc:docMk/>
            <pc:sldMk cId="0" sldId="258"/>
            <ac:spMk id="5" creationId="{00000000-0000-0000-0000-000000000000}"/>
          </ac:spMkLst>
        </pc:spChg>
        <pc:spChg chg="mod">
          <ac:chgData name="Sarah Henderson" userId="S::sarah2@iqmaward.com::f3a0dc45-998b-46a3-98e7-b10293c4b1c7" providerId="AD" clId="Web-{6C608988-41B1-1F5C-2019-421C41C6D5EC}" dt="2024-09-26T14:23:44.585" v="52" actId="20577"/>
          <ac:spMkLst>
            <pc:docMk/>
            <pc:sldMk cId="0" sldId="258"/>
            <ac:spMk id="11" creationId="{D5AC35CA-7A77-BAFA-27D0-037506579A42}"/>
          </ac:spMkLst>
        </pc:spChg>
      </pc:sldChg>
      <pc:sldChg chg="modSp">
        <pc:chgData name="Sarah Henderson" userId="S::sarah2@iqmaward.com::f3a0dc45-998b-46a3-98e7-b10293c4b1c7" providerId="AD" clId="Web-{6C608988-41B1-1F5C-2019-421C41C6D5EC}" dt="2024-09-26T14:27:34.264" v="116" actId="20577"/>
        <pc:sldMkLst>
          <pc:docMk/>
          <pc:sldMk cId="0" sldId="260"/>
        </pc:sldMkLst>
        <pc:spChg chg="mod">
          <ac:chgData name="Sarah Henderson" userId="S::sarah2@iqmaward.com::f3a0dc45-998b-46a3-98e7-b10293c4b1c7" providerId="AD" clId="Web-{6C608988-41B1-1F5C-2019-421C41C6D5EC}" dt="2024-09-26T14:27:28.013" v="114" actId="20577"/>
          <ac:spMkLst>
            <pc:docMk/>
            <pc:sldMk cId="0" sldId="260"/>
            <ac:spMk id="5" creationId="{00000000-0000-0000-0000-000000000000}"/>
          </ac:spMkLst>
        </pc:spChg>
        <pc:spChg chg="mod">
          <ac:chgData name="Sarah Henderson" userId="S::sarah2@iqmaward.com::f3a0dc45-998b-46a3-98e7-b10293c4b1c7" providerId="AD" clId="Web-{6C608988-41B1-1F5C-2019-421C41C6D5EC}" dt="2024-09-26T14:27:34.264" v="116" actId="20577"/>
          <ac:spMkLst>
            <pc:docMk/>
            <pc:sldMk cId="0" sldId="260"/>
            <ac:spMk id="10" creationId="{636B72AB-1A87-C948-EB33-B33E7CF2437D}"/>
          </ac:spMkLst>
        </pc:spChg>
      </pc:sldChg>
      <pc:sldChg chg="addSp modSp">
        <pc:chgData name="Sarah Henderson" userId="S::sarah2@iqmaward.com::f3a0dc45-998b-46a3-98e7-b10293c4b1c7" providerId="AD" clId="Web-{6C608988-41B1-1F5C-2019-421C41C6D5EC}" dt="2024-09-26T14:28:38.640" v="136"/>
        <pc:sldMkLst>
          <pc:docMk/>
          <pc:sldMk cId="0" sldId="261"/>
        </pc:sldMkLst>
        <pc:spChg chg="mod">
          <ac:chgData name="Sarah Henderson" userId="S::sarah2@iqmaward.com::f3a0dc45-998b-46a3-98e7-b10293c4b1c7" providerId="AD" clId="Web-{6C608988-41B1-1F5C-2019-421C41C6D5EC}" dt="2024-09-26T14:28:15.952" v="132" actId="20577"/>
          <ac:spMkLst>
            <pc:docMk/>
            <pc:sldMk cId="0" sldId="261"/>
            <ac:spMk id="5" creationId="{00000000-0000-0000-0000-000000000000}"/>
          </ac:spMkLst>
        </pc:spChg>
        <pc:spChg chg="mod">
          <ac:chgData name="Sarah Henderson" userId="S::sarah2@iqmaward.com::f3a0dc45-998b-46a3-98e7-b10293c4b1c7" providerId="AD" clId="Web-{6C608988-41B1-1F5C-2019-421C41C6D5EC}" dt="2024-09-26T14:28:19.796" v="133" actId="1076"/>
          <ac:spMkLst>
            <pc:docMk/>
            <pc:sldMk cId="0" sldId="261"/>
            <ac:spMk id="10" creationId="{0270425E-2A16-CBE3-3A7A-3559A15B33D1}"/>
          </ac:spMkLst>
        </pc:spChg>
        <pc:spChg chg="add ord">
          <ac:chgData name="Sarah Henderson" userId="S::sarah2@iqmaward.com::f3a0dc45-998b-46a3-98e7-b10293c4b1c7" providerId="AD" clId="Web-{6C608988-41B1-1F5C-2019-421C41C6D5EC}" dt="2024-09-26T14:28:38.640" v="136"/>
          <ac:spMkLst>
            <pc:docMk/>
            <pc:sldMk cId="0" sldId="261"/>
            <ac:spMk id="11" creationId="{0B567629-21FE-3C9D-1AE2-AD58B6680B3B}"/>
          </ac:spMkLst>
        </pc:spChg>
        <pc:picChg chg="mod">
          <ac:chgData name="Sarah Henderson" userId="S::sarah2@iqmaward.com::f3a0dc45-998b-46a3-98e7-b10293c4b1c7" providerId="AD" clId="Web-{6C608988-41B1-1F5C-2019-421C41C6D5EC}" dt="2024-09-26T14:28:22.671" v="134" actId="1076"/>
          <ac:picMkLst>
            <pc:docMk/>
            <pc:sldMk cId="0" sldId="261"/>
            <ac:picMk id="1030" creationId="{3ABB2507-8F5D-F5D8-F7C3-5283DC4CF4E5}"/>
          </ac:picMkLst>
        </pc:picChg>
      </pc:sldChg>
      <pc:sldChg chg="modSp">
        <pc:chgData name="Sarah Henderson" userId="S::sarah2@iqmaward.com::f3a0dc45-998b-46a3-98e7-b10293c4b1c7" providerId="AD" clId="Web-{6C608988-41B1-1F5C-2019-421C41C6D5EC}" dt="2024-09-26T14:28:56.485" v="140" actId="20577"/>
        <pc:sldMkLst>
          <pc:docMk/>
          <pc:sldMk cId="0" sldId="262"/>
        </pc:sldMkLst>
        <pc:spChg chg="mod">
          <ac:chgData name="Sarah Henderson" userId="S::sarah2@iqmaward.com::f3a0dc45-998b-46a3-98e7-b10293c4b1c7" providerId="AD" clId="Web-{6C608988-41B1-1F5C-2019-421C41C6D5EC}" dt="2024-09-26T14:28:56.485" v="140" actId="20577"/>
          <ac:spMkLst>
            <pc:docMk/>
            <pc:sldMk cId="0" sldId="262"/>
            <ac:spMk id="5" creationId="{00000000-0000-0000-0000-000000000000}"/>
          </ac:spMkLst>
        </pc:spChg>
      </pc:sldChg>
      <pc:sldChg chg="modSp">
        <pc:chgData name="Sarah Henderson" userId="S::sarah2@iqmaward.com::f3a0dc45-998b-46a3-98e7-b10293c4b1c7" providerId="AD" clId="Web-{6C608988-41B1-1F5C-2019-421C41C6D5EC}" dt="2024-09-26T14:30:11.268" v="147" actId="20577"/>
        <pc:sldMkLst>
          <pc:docMk/>
          <pc:sldMk cId="0" sldId="263"/>
        </pc:sldMkLst>
        <pc:spChg chg="mod">
          <ac:chgData name="Sarah Henderson" userId="S::sarah2@iqmaward.com::f3a0dc45-998b-46a3-98e7-b10293c4b1c7" providerId="AD" clId="Web-{6C608988-41B1-1F5C-2019-421C41C6D5EC}" dt="2024-09-26T14:29:58.752" v="144" actId="20577"/>
          <ac:spMkLst>
            <pc:docMk/>
            <pc:sldMk cId="0" sldId="263"/>
            <ac:spMk id="12" creationId="{00000000-0000-0000-0000-000000000000}"/>
          </ac:spMkLst>
        </pc:spChg>
        <pc:spChg chg="mod">
          <ac:chgData name="Sarah Henderson" userId="S::sarah2@iqmaward.com::f3a0dc45-998b-46a3-98e7-b10293c4b1c7" providerId="AD" clId="Web-{6C608988-41B1-1F5C-2019-421C41C6D5EC}" dt="2024-09-26T14:29:53.940" v="142" actId="20577"/>
          <ac:spMkLst>
            <pc:docMk/>
            <pc:sldMk cId="0" sldId="263"/>
            <ac:spMk id="15" creationId="{00000000-0000-0000-0000-000000000000}"/>
          </ac:spMkLst>
        </pc:spChg>
        <pc:spChg chg="mod">
          <ac:chgData name="Sarah Henderson" userId="S::sarah2@iqmaward.com::f3a0dc45-998b-46a3-98e7-b10293c4b1c7" providerId="AD" clId="Web-{6C608988-41B1-1F5C-2019-421C41C6D5EC}" dt="2024-09-26T14:30:04.096" v="145" actId="20577"/>
          <ac:spMkLst>
            <pc:docMk/>
            <pc:sldMk cId="0" sldId="263"/>
            <ac:spMk id="16" creationId="{00000000-0000-0000-0000-000000000000}"/>
          </ac:spMkLst>
        </pc:spChg>
        <pc:spChg chg="mod">
          <ac:chgData name="Sarah Henderson" userId="S::sarah2@iqmaward.com::f3a0dc45-998b-46a3-98e7-b10293c4b1c7" providerId="AD" clId="Web-{6C608988-41B1-1F5C-2019-421C41C6D5EC}" dt="2024-09-26T14:30:11.268" v="147" actId="20577"/>
          <ac:spMkLst>
            <pc:docMk/>
            <pc:sldMk cId="0" sldId="263"/>
            <ac:spMk id="17" creationId="{00000000-0000-0000-0000-000000000000}"/>
          </ac:spMkLst>
        </pc:spChg>
      </pc:sldChg>
      <pc:sldChg chg="modSp">
        <pc:chgData name="Sarah Henderson" userId="S::sarah2@iqmaward.com::f3a0dc45-998b-46a3-98e7-b10293c4b1c7" providerId="AD" clId="Web-{6C608988-41B1-1F5C-2019-421C41C6D5EC}" dt="2024-09-26T14:22:20.989" v="38" actId="20577"/>
        <pc:sldMkLst>
          <pc:docMk/>
          <pc:sldMk cId="2683666475" sldId="264"/>
        </pc:sldMkLst>
        <pc:spChg chg="mod">
          <ac:chgData name="Sarah Henderson" userId="S::sarah2@iqmaward.com::f3a0dc45-998b-46a3-98e7-b10293c4b1c7" providerId="AD" clId="Web-{6C608988-41B1-1F5C-2019-421C41C6D5EC}" dt="2024-09-26T14:22:13.535" v="37" actId="1076"/>
          <ac:spMkLst>
            <pc:docMk/>
            <pc:sldMk cId="2683666475" sldId="264"/>
            <ac:spMk id="7" creationId="{A337F109-DB41-BFF6-ED69-6409C0AB308C}"/>
          </ac:spMkLst>
        </pc:spChg>
        <pc:spChg chg="mod">
          <ac:chgData name="Sarah Henderson" userId="S::sarah2@iqmaward.com::f3a0dc45-998b-46a3-98e7-b10293c4b1c7" providerId="AD" clId="Web-{6C608988-41B1-1F5C-2019-421C41C6D5EC}" dt="2024-09-26T14:22:20.989" v="38" actId="20577"/>
          <ac:spMkLst>
            <pc:docMk/>
            <pc:sldMk cId="2683666475" sldId="264"/>
            <ac:spMk id="8" creationId="{7DAD6F13-9B62-9C73-E51B-D08F77D6F874}"/>
          </ac:spMkLst>
        </pc:spChg>
      </pc:sldChg>
      <pc:sldChg chg="modSp">
        <pc:chgData name="Sarah Henderson" userId="S::sarah2@iqmaward.com::f3a0dc45-998b-46a3-98e7-b10293c4b1c7" providerId="AD" clId="Web-{6C608988-41B1-1F5C-2019-421C41C6D5EC}" dt="2024-09-26T14:27:16.576" v="109" actId="20577"/>
        <pc:sldMkLst>
          <pc:docMk/>
          <pc:sldMk cId="2666214431" sldId="265"/>
        </pc:sldMkLst>
        <pc:spChg chg="mod">
          <ac:chgData name="Sarah Henderson" userId="S::sarah2@iqmaward.com::f3a0dc45-998b-46a3-98e7-b10293c4b1c7" providerId="AD" clId="Web-{6C608988-41B1-1F5C-2019-421C41C6D5EC}" dt="2024-09-26T14:27:12.825" v="108" actId="1076"/>
          <ac:spMkLst>
            <pc:docMk/>
            <pc:sldMk cId="2666214431" sldId="265"/>
            <ac:spMk id="7" creationId="{077730FC-E2D1-0D9E-8689-EA8DD2871D9E}"/>
          </ac:spMkLst>
        </pc:spChg>
        <pc:spChg chg="mod">
          <ac:chgData name="Sarah Henderson" userId="S::sarah2@iqmaward.com::f3a0dc45-998b-46a3-98e7-b10293c4b1c7" providerId="AD" clId="Web-{6C608988-41B1-1F5C-2019-421C41C6D5EC}" dt="2024-09-26T14:27:16.576" v="109" actId="20577"/>
          <ac:spMkLst>
            <pc:docMk/>
            <pc:sldMk cId="2666214431" sldId="265"/>
            <ac:spMk id="9" creationId="{76956885-706A-01FE-D78C-DBAF140AFBA3}"/>
          </ac:spMkLst>
        </pc:spChg>
      </pc:sldChg>
      <pc:sldChg chg="modSp">
        <pc:chgData name="Sarah Henderson" userId="S::sarah2@iqmaward.com::f3a0dc45-998b-46a3-98e7-b10293c4b1c7" providerId="AD" clId="Web-{6C608988-41B1-1F5C-2019-421C41C6D5EC}" dt="2024-09-26T14:24:33.524" v="63" actId="20577"/>
        <pc:sldMkLst>
          <pc:docMk/>
          <pc:sldMk cId="3317741696" sldId="266"/>
        </pc:sldMkLst>
        <pc:spChg chg="mod">
          <ac:chgData name="Sarah Henderson" userId="S::sarah2@iqmaward.com::f3a0dc45-998b-46a3-98e7-b10293c4b1c7" providerId="AD" clId="Web-{6C608988-41B1-1F5C-2019-421C41C6D5EC}" dt="2024-09-26T14:24:29.868" v="62" actId="20577"/>
          <ac:spMkLst>
            <pc:docMk/>
            <pc:sldMk cId="3317741696" sldId="266"/>
            <ac:spMk id="2" creationId="{E8CF3B6E-C5B8-7DB2-42A7-287F8A39C5BD}"/>
          </ac:spMkLst>
        </pc:spChg>
        <pc:spChg chg="mod">
          <ac:chgData name="Sarah Henderson" userId="S::sarah2@iqmaward.com::f3a0dc45-998b-46a3-98e7-b10293c4b1c7" providerId="AD" clId="Web-{6C608988-41B1-1F5C-2019-421C41C6D5EC}" dt="2024-09-26T14:24:33.524" v="63" actId="20577"/>
          <ac:spMkLst>
            <pc:docMk/>
            <pc:sldMk cId="3317741696" sldId="266"/>
            <ac:spMk id="8" creationId="{E35FC482-21FF-BC2C-C8D2-D88B394C6ADA}"/>
          </ac:spMkLst>
        </pc:spChg>
      </pc:sldChg>
      <pc:sldChg chg="modSp">
        <pc:chgData name="Sarah Henderson" userId="S::sarah2@iqmaward.com::f3a0dc45-998b-46a3-98e7-b10293c4b1c7" providerId="AD" clId="Web-{6C608988-41B1-1F5C-2019-421C41C6D5EC}" dt="2024-09-26T14:24:53.821" v="70" actId="20577"/>
        <pc:sldMkLst>
          <pc:docMk/>
          <pc:sldMk cId="1009693288" sldId="267"/>
        </pc:sldMkLst>
        <pc:spChg chg="mod">
          <ac:chgData name="Sarah Henderson" userId="S::sarah2@iqmaward.com::f3a0dc45-998b-46a3-98e7-b10293c4b1c7" providerId="AD" clId="Web-{6C608988-41B1-1F5C-2019-421C41C6D5EC}" dt="2024-09-26T14:24:53.821" v="70" actId="20577"/>
          <ac:spMkLst>
            <pc:docMk/>
            <pc:sldMk cId="1009693288" sldId="267"/>
            <ac:spMk id="7" creationId="{B47B783C-D483-650A-2AC4-B1B1C93F69D8}"/>
          </ac:spMkLst>
        </pc:spChg>
        <pc:spChg chg="mod">
          <ac:chgData name="Sarah Henderson" userId="S::sarah2@iqmaward.com::f3a0dc45-998b-46a3-98e7-b10293c4b1c7" providerId="AD" clId="Web-{6C608988-41B1-1F5C-2019-421C41C6D5EC}" dt="2024-09-26T14:24:49.243" v="69" actId="20577"/>
          <ac:spMkLst>
            <pc:docMk/>
            <pc:sldMk cId="1009693288" sldId="267"/>
            <ac:spMk id="8" creationId="{0B9DADBC-D125-845E-9D69-343E86FFEAB3}"/>
          </ac:spMkLst>
        </pc:spChg>
      </pc:sldChg>
      <pc:sldChg chg="modSp">
        <pc:chgData name="Sarah Henderson" userId="S::sarah2@iqmaward.com::f3a0dc45-998b-46a3-98e7-b10293c4b1c7" providerId="AD" clId="Web-{6C608988-41B1-1F5C-2019-421C41C6D5EC}" dt="2024-09-26T14:26:19.527" v="92" actId="1076"/>
        <pc:sldMkLst>
          <pc:docMk/>
          <pc:sldMk cId="1344290158" sldId="268"/>
        </pc:sldMkLst>
        <pc:spChg chg="mod">
          <ac:chgData name="Sarah Henderson" userId="S::sarah2@iqmaward.com::f3a0dc45-998b-46a3-98e7-b10293c4b1c7" providerId="AD" clId="Web-{6C608988-41B1-1F5C-2019-421C41C6D5EC}" dt="2024-09-26T14:26:15.871" v="91" actId="1076"/>
          <ac:spMkLst>
            <pc:docMk/>
            <pc:sldMk cId="1344290158" sldId="268"/>
            <ac:spMk id="12" creationId="{E82D426C-188A-64E4-BD1C-ED237D0889D2}"/>
          </ac:spMkLst>
        </pc:spChg>
        <pc:spChg chg="mod">
          <ac:chgData name="Sarah Henderson" userId="S::sarah2@iqmaward.com::f3a0dc45-998b-46a3-98e7-b10293c4b1c7" providerId="AD" clId="Web-{6C608988-41B1-1F5C-2019-421C41C6D5EC}" dt="2024-09-26T14:26:11.871" v="90" actId="1076"/>
          <ac:spMkLst>
            <pc:docMk/>
            <pc:sldMk cId="1344290158" sldId="268"/>
            <ac:spMk id="13" creationId="{F4B58631-7A90-F47A-0877-28C2665E1849}"/>
          </ac:spMkLst>
        </pc:spChg>
        <pc:spChg chg="mod">
          <ac:chgData name="Sarah Henderson" userId="S::sarah2@iqmaward.com::f3a0dc45-998b-46a3-98e7-b10293c4b1c7" providerId="AD" clId="Web-{6C608988-41B1-1F5C-2019-421C41C6D5EC}" dt="2024-09-26T14:26:04.808" v="89" actId="1076"/>
          <ac:spMkLst>
            <pc:docMk/>
            <pc:sldMk cId="1344290158" sldId="268"/>
            <ac:spMk id="15" creationId="{8AC05B7B-F2DD-10DD-180F-72B218829422}"/>
          </ac:spMkLst>
        </pc:spChg>
        <pc:spChg chg="mod">
          <ac:chgData name="Sarah Henderson" userId="S::sarah2@iqmaward.com::f3a0dc45-998b-46a3-98e7-b10293c4b1c7" providerId="AD" clId="Web-{6C608988-41B1-1F5C-2019-421C41C6D5EC}" dt="2024-09-26T14:26:00.745" v="88" actId="1076"/>
          <ac:spMkLst>
            <pc:docMk/>
            <pc:sldMk cId="1344290158" sldId="268"/>
            <ac:spMk id="18" creationId="{48D20ED3-7E41-E743-5142-BC2E83F0D7F5}"/>
          </ac:spMkLst>
        </pc:spChg>
        <pc:picChg chg="mod">
          <ac:chgData name="Sarah Henderson" userId="S::sarah2@iqmaward.com::f3a0dc45-998b-46a3-98e7-b10293c4b1c7" providerId="AD" clId="Web-{6C608988-41B1-1F5C-2019-421C41C6D5EC}" dt="2024-09-26T14:26:19.527" v="92" actId="1076"/>
          <ac:picMkLst>
            <pc:docMk/>
            <pc:sldMk cId="1344290158" sldId="268"/>
            <ac:picMk id="9" creationId="{20D8D3EB-F174-A6C5-C207-159AD80CE7FF}"/>
          </ac:picMkLst>
        </pc:picChg>
        <pc:picChg chg="mod">
          <ac:chgData name="Sarah Henderson" userId="S::sarah2@iqmaward.com::f3a0dc45-998b-46a3-98e7-b10293c4b1c7" providerId="AD" clId="Web-{6C608988-41B1-1F5C-2019-421C41C6D5EC}" dt="2024-09-26T14:25:53.261" v="86" actId="1076"/>
          <ac:picMkLst>
            <pc:docMk/>
            <pc:sldMk cId="1344290158" sldId="268"/>
            <ac:picMk id="11" creationId="{1C954E33-89B0-7DDC-4D67-350D0B052530}"/>
          </ac:picMkLst>
        </pc:picChg>
        <pc:picChg chg="mod">
          <ac:chgData name="Sarah Henderson" userId="S::sarah2@iqmaward.com::f3a0dc45-998b-46a3-98e7-b10293c4b1c7" providerId="AD" clId="Web-{6C608988-41B1-1F5C-2019-421C41C6D5EC}" dt="2024-09-26T14:25:55.901" v="87" actId="1076"/>
          <ac:picMkLst>
            <pc:docMk/>
            <pc:sldMk cId="1344290158" sldId="268"/>
            <ac:picMk id="17" creationId="{D0E62B7E-C1A0-5E17-1C9F-F49794F249AF}"/>
          </ac:picMkLst>
        </pc:picChg>
      </pc:sldChg>
      <pc:sldChg chg="addSp modSp">
        <pc:chgData name="Sarah Henderson" userId="S::sarah2@iqmaward.com::f3a0dc45-998b-46a3-98e7-b10293c4b1c7" providerId="AD" clId="Web-{6C608988-41B1-1F5C-2019-421C41C6D5EC}" dt="2024-09-26T14:21:55.457" v="33" actId="20577"/>
        <pc:sldMkLst>
          <pc:docMk/>
          <pc:sldMk cId="4129309566" sldId="269"/>
        </pc:sldMkLst>
        <pc:spChg chg="mod">
          <ac:chgData name="Sarah Henderson" userId="S::sarah2@iqmaward.com::f3a0dc45-998b-46a3-98e7-b10293c4b1c7" providerId="AD" clId="Web-{6C608988-41B1-1F5C-2019-421C41C6D5EC}" dt="2024-09-26T14:21:39.878" v="26" actId="20577"/>
          <ac:spMkLst>
            <pc:docMk/>
            <pc:sldMk cId="4129309566" sldId="269"/>
            <ac:spMk id="8" creationId="{1F378E2A-785D-38A3-F06B-C36A2398291A}"/>
          </ac:spMkLst>
        </pc:spChg>
        <pc:spChg chg="mod">
          <ac:chgData name="Sarah Henderson" userId="S::sarah2@iqmaward.com::f3a0dc45-998b-46a3-98e7-b10293c4b1c7" providerId="AD" clId="Web-{6C608988-41B1-1F5C-2019-421C41C6D5EC}" dt="2024-09-26T14:21:49.191" v="29" actId="20577"/>
          <ac:spMkLst>
            <pc:docMk/>
            <pc:sldMk cId="4129309566" sldId="269"/>
            <ac:spMk id="10" creationId="{416866CF-96BE-0805-B5BB-D03AE6042699}"/>
          </ac:spMkLst>
        </pc:spChg>
        <pc:spChg chg="mod">
          <ac:chgData name="Sarah Henderson" userId="S::sarah2@iqmaward.com::f3a0dc45-998b-46a3-98e7-b10293c4b1c7" providerId="AD" clId="Web-{6C608988-41B1-1F5C-2019-421C41C6D5EC}" dt="2024-09-26T14:21:55.457" v="33" actId="20577"/>
          <ac:spMkLst>
            <pc:docMk/>
            <pc:sldMk cId="4129309566" sldId="269"/>
            <ac:spMk id="12" creationId="{2EA45197-5FC2-F998-993E-8A1CBF78C4E8}"/>
          </ac:spMkLst>
        </pc:spChg>
        <pc:spChg chg="mod">
          <ac:chgData name="Sarah Henderson" userId="S::sarah2@iqmaward.com::f3a0dc45-998b-46a3-98e7-b10293c4b1c7" providerId="AD" clId="Web-{6C608988-41B1-1F5C-2019-421C41C6D5EC}" dt="2024-09-26T14:21:19.034" v="21" actId="20577"/>
          <ac:spMkLst>
            <pc:docMk/>
            <pc:sldMk cId="4129309566" sldId="269"/>
            <ac:spMk id="13" creationId="{D74F3978-53DF-4B44-25D2-85A13E54FBC0}"/>
          </ac:spMkLst>
        </pc:spChg>
        <pc:spChg chg="add ord">
          <ac:chgData name="Sarah Henderson" userId="S::sarah2@iqmaward.com::f3a0dc45-998b-46a3-98e7-b10293c4b1c7" providerId="AD" clId="Web-{6C608988-41B1-1F5C-2019-421C41C6D5EC}" dt="2024-09-26T14:21:30.862" v="23"/>
          <ac:spMkLst>
            <pc:docMk/>
            <pc:sldMk cId="4129309566" sldId="269"/>
            <ac:spMk id="15" creationId="{56B28D9A-BF6A-38A8-758C-EDBEC741CEFE}"/>
          </ac:spMkLst>
        </pc:spChg>
      </pc:sldChg>
      <pc:sldChg chg="modSp">
        <pc:chgData name="Sarah Henderson" userId="S::sarah2@iqmaward.com::f3a0dc45-998b-46a3-98e7-b10293c4b1c7" providerId="AD" clId="Web-{6C608988-41B1-1F5C-2019-421C41C6D5EC}" dt="2024-09-26T14:24:36.821" v="64" actId="1076"/>
        <pc:sldMkLst>
          <pc:docMk/>
          <pc:sldMk cId="2274900440" sldId="270"/>
        </pc:sldMkLst>
        <pc:picChg chg="mod">
          <ac:chgData name="Sarah Henderson" userId="S::sarah2@iqmaward.com::f3a0dc45-998b-46a3-98e7-b10293c4b1c7" providerId="AD" clId="Web-{6C608988-41B1-1F5C-2019-421C41C6D5EC}" dt="2024-09-26T14:24:36.821" v="64" actId="1076"/>
          <ac:picMkLst>
            <pc:docMk/>
            <pc:sldMk cId="2274900440" sldId="270"/>
            <ac:picMk id="9" creationId="{04045BDE-5B8F-EE7A-53CD-F8C896AEA4AB}"/>
          </ac:picMkLst>
        </pc:picChg>
      </pc:sldChg>
      <pc:sldChg chg="addSp delSp modSp">
        <pc:chgData name="Sarah Henderson" userId="S::sarah2@iqmaward.com::f3a0dc45-998b-46a3-98e7-b10293c4b1c7" providerId="AD" clId="Web-{6C608988-41B1-1F5C-2019-421C41C6D5EC}" dt="2024-09-26T14:24:15.601" v="59" actId="1076"/>
        <pc:sldMkLst>
          <pc:docMk/>
          <pc:sldMk cId="1833652975" sldId="271"/>
        </pc:sldMkLst>
        <pc:spChg chg="mod">
          <ac:chgData name="Sarah Henderson" userId="S::sarah2@iqmaward.com::f3a0dc45-998b-46a3-98e7-b10293c4b1c7" providerId="AD" clId="Web-{6C608988-41B1-1F5C-2019-421C41C6D5EC}" dt="2024-09-26T14:24:15.601" v="59" actId="1076"/>
          <ac:spMkLst>
            <pc:docMk/>
            <pc:sldMk cId="1833652975" sldId="271"/>
            <ac:spMk id="4" creationId="{0C30D1D9-C1BE-07F8-C755-5C8E32382A52}"/>
          </ac:spMkLst>
        </pc:spChg>
        <pc:spChg chg="add del">
          <ac:chgData name="Sarah Henderson" userId="S::sarah2@iqmaward.com::f3a0dc45-998b-46a3-98e7-b10293c4b1c7" providerId="AD" clId="Web-{6C608988-41B1-1F5C-2019-421C41C6D5EC}" dt="2024-09-26T14:23:55.367" v="54"/>
          <ac:spMkLst>
            <pc:docMk/>
            <pc:sldMk cId="1833652975" sldId="271"/>
            <ac:spMk id="6" creationId="{7B3896B6-31A7-D18B-B5CF-22D664CDC05F}"/>
          </ac:spMkLst>
        </pc:spChg>
        <pc:spChg chg="mod">
          <ac:chgData name="Sarah Henderson" userId="S::sarah2@iqmaward.com::f3a0dc45-998b-46a3-98e7-b10293c4b1c7" providerId="AD" clId="Web-{6C608988-41B1-1F5C-2019-421C41C6D5EC}" dt="2024-09-26T14:24:09.742" v="56" actId="1076"/>
          <ac:spMkLst>
            <pc:docMk/>
            <pc:sldMk cId="1833652975" sldId="271"/>
            <ac:spMk id="13" creationId="{7BD8982D-EACF-B8E4-8029-DFD450F4598C}"/>
          </ac:spMkLst>
        </pc:spChg>
        <pc:picChg chg="mod">
          <ac:chgData name="Sarah Henderson" userId="S::sarah2@iqmaward.com::f3a0dc45-998b-46a3-98e7-b10293c4b1c7" providerId="AD" clId="Web-{6C608988-41B1-1F5C-2019-421C41C6D5EC}" dt="2024-09-26T14:24:13.398" v="58" actId="1076"/>
          <ac:picMkLst>
            <pc:docMk/>
            <pc:sldMk cId="1833652975" sldId="271"/>
            <ac:picMk id="2" creationId="{4DDA7109-2936-EC5E-FCAF-1C051E2C5F39}"/>
          </ac:picMkLst>
        </pc:picChg>
        <pc:picChg chg="mod">
          <ac:chgData name="Sarah Henderson" userId="S::sarah2@iqmaward.com::f3a0dc45-998b-46a3-98e7-b10293c4b1c7" providerId="AD" clId="Web-{6C608988-41B1-1F5C-2019-421C41C6D5EC}" dt="2024-09-26T14:24:07.429" v="55" actId="1076"/>
          <ac:picMkLst>
            <pc:docMk/>
            <pc:sldMk cId="1833652975" sldId="271"/>
            <ac:picMk id="1026" creationId="{C8373013-9E42-FA8B-C82C-F6F87141136C}"/>
          </ac:picMkLst>
        </pc:picChg>
        <pc:picChg chg="mod">
          <ac:chgData name="Sarah Henderson" userId="S::sarah2@iqmaward.com::f3a0dc45-998b-46a3-98e7-b10293c4b1c7" providerId="AD" clId="Web-{6C608988-41B1-1F5C-2019-421C41C6D5EC}" dt="2024-09-26T14:24:11.258" v="57" actId="1076"/>
          <ac:picMkLst>
            <pc:docMk/>
            <pc:sldMk cId="1833652975" sldId="271"/>
            <ac:picMk id="1032" creationId="{DFF9B1BE-2812-B91D-1BBE-4105FB4A8E47}"/>
          </ac:picMkLst>
        </pc:picChg>
      </pc:sldChg>
      <pc:sldChg chg="modSp">
        <pc:chgData name="Sarah Henderson" userId="S::sarah2@iqmaward.com::f3a0dc45-998b-46a3-98e7-b10293c4b1c7" providerId="AD" clId="Web-{6C608988-41B1-1F5C-2019-421C41C6D5EC}" dt="2024-09-26T14:27:03.200" v="105" actId="1076"/>
        <pc:sldMkLst>
          <pc:docMk/>
          <pc:sldMk cId="321138813" sldId="272"/>
        </pc:sldMkLst>
        <pc:spChg chg="mod">
          <ac:chgData name="Sarah Henderson" userId="S::sarah2@iqmaward.com::f3a0dc45-998b-46a3-98e7-b10293c4b1c7" providerId="AD" clId="Web-{6C608988-41B1-1F5C-2019-421C41C6D5EC}" dt="2024-09-26T14:26:30.637" v="95" actId="20577"/>
          <ac:spMkLst>
            <pc:docMk/>
            <pc:sldMk cId="321138813" sldId="272"/>
            <ac:spMk id="7" creationId="{5A539BDA-264A-26AA-0C2E-A3D5E7E3F6A7}"/>
          </ac:spMkLst>
        </pc:spChg>
        <pc:spChg chg="mod">
          <ac:chgData name="Sarah Henderson" userId="S::sarah2@iqmaward.com::f3a0dc45-998b-46a3-98e7-b10293c4b1c7" providerId="AD" clId="Web-{6C608988-41B1-1F5C-2019-421C41C6D5EC}" dt="2024-09-26T14:26:49.840" v="101" actId="20577"/>
          <ac:spMkLst>
            <pc:docMk/>
            <pc:sldMk cId="321138813" sldId="272"/>
            <ac:spMk id="12" creationId="{01737543-09CC-E87F-718B-27BEE44272B6}"/>
          </ac:spMkLst>
        </pc:spChg>
        <pc:spChg chg="mod">
          <ac:chgData name="Sarah Henderson" userId="S::sarah2@iqmaward.com::f3a0dc45-998b-46a3-98e7-b10293c4b1c7" providerId="AD" clId="Web-{6C608988-41B1-1F5C-2019-421C41C6D5EC}" dt="2024-09-26T14:27:03.200" v="105" actId="1076"/>
          <ac:spMkLst>
            <pc:docMk/>
            <pc:sldMk cId="321138813" sldId="272"/>
            <ac:spMk id="18" creationId="{A10E84CB-0D19-139D-4B93-37F0A5D49C9E}"/>
          </ac:spMkLst>
        </pc:spChg>
        <pc:picChg chg="mod">
          <ac:chgData name="Sarah Henderson" userId="S::sarah2@iqmaward.com::f3a0dc45-998b-46a3-98e7-b10293c4b1c7" providerId="AD" clId="Web-{6C608988-41B1-1F5C-2019-421C41C6D5EC}" dt="2024-09-26T14:26:42.715" v="99" actId="1076"/>
          <ac:picMkLst>
            <pc:docMk/>
            <pc:sldMk cId="321138813" sldId="272"/>
            <ac:picMk id="15" creationId="{03620EBA-0594-368B-3404-71B73705D50E}"/>
          </ac:picMkLst>
        </pc:picChg>
        <pc:picChg chg="mod">
          <ac:chgData name="Sarah Henderson" userId="S::sarah2@iqmaward.com::f3a0dc45-998b-46a3-98e7-b10293c4b1c7" providerId="AD" clId="Web-{6C608988-41B1-1F5C-2019-421C41C6D5EC}" dt="2024-09-26T14:26:54.669" v="102" actId="1076"/>
          <ac:picMkLst>
            <pc:docMk/>
            <pc:sldMk cId="321138813" sldId="272"/>
            <ac:picMk id="16" creationId="{3C864F24-22DA-4507-4EF5-41FEF5DBCBAA}"/>
          </ac:picMkLst>
        </pc:picChg>
      </pc:sldChg>
      <pc:sldChg chg="modSp">
        <pc:chgData name="Sarah Henderson" userId="S::sarah2@iqmaward.com::f3a0dc45-998b-46a3-98e7-b10293c4b1c7" providerId="AD" clId="Web-{6C608988-41B1-1F5C-2019-421C41C6D5EC}" dt="2024-09-26T14:23:27.709" v="47" actId="1076"/>
        <pc:sldMkLst>
          <pc:docMk/>
          <pc:sldMk cId="1356863143" sldId="273"/>
        </pc:sldMkLst>
        <pc:spChg chg="mod">
          <ac:chgData name="Sarah Henderson" userId="S::sarah2@iqmaward.com::f3a0dc45-998b-46a3-98e7-b10293c4b1c7" providerId="AD" clId="Web-{6C608988-41B1-1F5C-2019-421C41C6D5EC}" dt="2024-09-26T14:23:12.787" v="45" actId="20577"/>
          <ac:spMkLst>
            <pc:docMk/>
            <pc:sldMk cId="1356863143" sldId="273"/>
            <ac:spMk id="8" creationId="{170F9995-2099-5465-FEF7-35DD48AA642B}"/>
          </ac:spMkLst>
        </pc:spChg>
        <pc:spChg chg="mod">
          <ac:chgData name="Sarah Henderson" userId="S::sarah2@iqmaward.com::f3a0dc45-998b-46a3-98e7-b10293c4b1c7" providerId="AD" clId="Web-{6C608988-41B1-1F5C-2019-421C41C6D5EC}" dt="2024-09-26T14:23:27.709" v="47" actId="1076"/>
          <ac:spMkLst>
            <pc:docMk/>
            <pc:sldMk cId="1356863143" sldId="273"/>
            <ac:spMk id="9" creationId="{C1B21677-2229-FA5F-AAC1-FC5DB330E226}"/>
          </ac:spMkLst>
        </pc:spChg>
      </pc:sldChg>
      <pc:sldChg chg="modSp">
        <pc:chgData name="Sarah Henderson" userId="S::sarah2@iqmaward.com::f3a0dc45-998b-46a3-98e7-b10293c4b1c7" providerId="AD" clId="Web-{6C608988-41B1-1F5C-2019-421C41C6D5EC}" dt="2024-09-26T14:25:51.823" v="85" actId="20577"/>
        <pc:sldMkLst>
          <pc:docMk/>
          <pc:sldMk cId="1087163367" sldId="274"/>
        </pc:sldMkLst>
        <pc:spChg chg="mod">
          <ac:chgData name="Sarah Henderson" userId="S::sarah2@iqmaward.com::f3a0dc45-998b-46a3-98e7-b10293c4b1c7" providerId="AD" clId="Web-{6C608988-41B1-1F5C-2019-421C41C6D5EC}" dt="2024-09-26T14:25:31.416" v="81" actId="1076"/>
          <ac:spMkLst>
            <pc:docMk/>
            <pc:sldMk cId="1087163367" sldId="274"/>
            <ac:spMk id="7" creationId="{C6BD1E74-64DD-077A-1A8B-2BB108192982}"/>
          </ac:spMkLst>
        </pc:spChg>
        <pc:spChg chg="mod">
          <ac:chgData name="Sarah Henderson" userId="S::sarah2@iqmaward.com::f3a0dc45-998b-46a3-98e7-b10293c4b1c7" providerId="AD" clId="Web-{6C608988-41B1-1F5C-2019-421C41C6D5EC}" dt="2024-09-26T14:25:02.197" v="72" actId="20577"/>
          <ac:spMkLst>
            <pc:docMk/>
            <pc:sldMk cId="1087163367" sldId="274"/>
            <ac:spMk id="8" creationId="{9437DA19-AFD1-68AA-4D7E-D860F5D1BE05}"/>
          </ac:spMkLst>
        </pc:spChg>
        <pc:spChg chg="mod">
          <ac:chgData name="Sarah Henderson" userId="S::sarah2@iqmaward.com::f3a0dc45-998b-46a3-98e7-b10293c4b1c7" providerId="AD" clId="Web-{6C608988-41B1-1F5C-2019-421C41C6D5EC}" dt="2024-09-26T14:25:23.244" v="78" actId="20577"/>
          <ac:spMkLst>
            <pc:docMk/>
            <pc:sldMk cId="1087163367" sldId="274"/>
            <ac:spMk id="9" creationId="{D90FB5ED-B7D0-BC61-8525-1F69BC1171B1}"/>
          </ac:spMkLst>
        </pc:spChg>
        <pc:spChg chg="mod">
          <ac:chgData name="Sarah Henderson" userId="S::sarah2@iqmaward.com::f3a0dc45-998b-46a3-98e7-b10293c4b1c7" providerId="AD" clId="Web-{6C608988-41B1-1F5C-2019-421C41C6D5EC}" dt="2024-09-26T14:25:18.885" v="76" actId="20577"/>
          <ac:spMkLst>
            <pc:docMk/>
            <pc:sldMk cId="1087163367" sldId="274"/>
            <ac:spMk id="10" creationId="{9BB3EB22-D947-490E-1B70-0883FFE5B569}"/>
          </ac:spMkLst>
        </pc:spChg>
        <pc:spChg chg="mod">
          <ac:chgData name="Sarah Henderson" userId="S::sarah2@iqmaward.com::f3a0dc45-998b-46a3-98e7-b10293c4b1c7" providerId="AD" clId="Web-{6C608988-41B1-1F5C-2019-421C41C6D5EC}" dt="2024-09-26T14:25:33.526" v="82" actId="1076"/>
          <ac:spMkLst>
            <pc:docMk/>
            <pc:sldMk cId="1087163367" sldId="274"/>
            <ac:spMk id="11" creationId="{7622FD70-9CB6-3ECF-4920-B66739F30D01}"/>
          </ac:spMkLst>
        </pc:spChg>
        <pc:spChg chg="mod">
          <ac:chgData name="Sarah Henderson" userId="S::sarah2@iqmaward.com::f3a0dc45-998b-46a3-98e7-b10293c4b1c7" providerId="AD" clId="Web-{6C608988-41B1-1F5C-2019-421C41C6D5EC}" dt="2024-09-26T14:25:51.823" v="85" actId="20577"/>
          <ac:spMkLst>
            <pc:docMk/>
            <pc:sldMk cId="1087163367" sldId="274"/>
            <ac:spMk id="14" creationId="{FDC2BB09-8DAE-5E1C-107E-BB36E8004929}"/>
          </ac:spMkLst>
        </pc:spChg>
      </pc:sldChg>
    </pc:docChg>
  </pc:docChgLst>
  <pc:docChgLst>
    <pc:chgData name="Sarah Henderson" userId="S::sarah2@iqmaward.com::f3a0dc45-998b-46a3-98e7-b10293c4b1c7" providerId="AD" clId="Web-{B5D8F526-2F1F-72AB-7123-B5BC45B7E760}"/>
    <pc:docChg chg="modSld">
      <pc:chgData name="Sarah Henderson" userId="S::sarah2@iqmaward.com::f3a0dc45-998b-46a3-98e7-b10293c4b1c7" providerId="AD" clId="Web-{B5D8F526-2F1F-72AB-7123-B5BC45B7E760}" dt="2024-09-27T09:01:30.547" v="110" actId="20577"/>
      <pc:docMkLst>
        <pc:docMk/>
      </pc:docMkLst>
      <pc:sldChg chg="modSp">
        <pc:chgData name="Sarah Henderson" userId="S::sarah2@iqmaward.com::f3a0dc45-998b-46a3-98e7-b10293c4b1c7" providerId="AD" clId="Web-{B5D8F526-2F1F-72AB-7123-B5BC45B7E760}" dt="2024-09-27T08:54:23.720" v="13" actId="1076"/>
        <pc:sldMkLst>
          <pc:docMk/>
          <pc:sldMk cId="0" sldId="257"/>
        </pc:sldMkLst>
        <pc:spChg chg="mod">
          <ac:chgData name="Sarah Henderson" userId="S::sarah2@iqmaward.com::f3a0dc45-998b-46a3-98e7-b10293c4b1c7" providerId="AD" clId="Web-{B5D8F526-2F1F-72AB-7123-B5BC45B7E760}" dt="2024-09-27T08:54:23.720" v="13" actId="1076"/>
          <ac:spMkLst>
            <pc:docMk/>
            <pc:sldMk cId="0" sldId="257"/>
            <ac:spMk id="11" creationId="{40C9D154-4B83-8732-EB82-915D8328E505}"/>
          </ac:spMkLst>
        </pc:spChg>
        <pc:spChg chg="mod">
          <ac:chgData name="Sarah Henderson" userId="S::sarah2@iqmaward.com::f3a0dc45-998b-46a3-98e7-b10293c4b1c7" providerId="AD" clId="Web-{B5D8F526-2F1F-72AB-7123-B5BC45B7E760}" dt="2024-09-27T08:54:08.454" v="2" actId="20577"/>
          <ac:spMkLst>
            <pc:docMk/>
            <pc:sldMk cId="0" sldId="257"/>
            <ac:spMk id="14" creationId="{897C0DFC-F3EB-9E5D-DEBE-623D39C15B41}"/>
          </ac:spMkLst>
        </pc:spChg>
      </pc:sldChg>
      <pc:sldChg chg="modSp">
        <pc:chgData name="Sarah Henderson" userId="S::sarah2@iqmaward.com::f3a0dc45-998b-46a3-98e7-b10293c4b1c7" providerId="AD" clId="Web-{B5D8F526-2F1F-72AB-7123-B5BC45B7E760}" dt="2024-09-27T08:57:24.101" v="41" actId="20577"/>
        <pc:sldMkLst>
          <pc:docMk/>
          <pc:sldMk cId="0" sldId="258"/>
        </pc:sldMkLst>
        <pc:spChg chg="mod">
          <ac:chgData name="Sarah Henderson" userId="S::sarah2@iqmaward.com::f3a0dc45-998b-46a3-98e7-b10293c4b1c7" providerId="AD" clId="Web-{B5D8F526-2F1F-72AB-7123-B5BC45B7E760}" dt="2024-09-27T08:56:46.537" v="36" actId="1076"/>
          <ac:spMkLst>
            <pc:docMk/>
            <pc:sldMk cId="0" sldId="258"/>
            <ac:spMk id="5" creationId="{00000000-0000-0000-0000-000000000000}"/>
          </ac:spMkLst>
        </pc:spChg>
        <pc:spChg chg="mod">
          <ac:chgData name="Sarah Henderson" userId="S::sarah2@iqmaward.com::f3a0dc45-998b-46a3-98e7-b10293c4b1c7" providerId="AD" clId="Web-{B5D8F526-2F1F-72AB-7123-B5BC45B7E760}" dt="2024-09-27T08:57:24.101" v="41" actId="20577"/>
          <ac:spMkLst>
            <pc:docMk/>
            <pc:sldMk cId="0" sldId="258"/>
            <ac:spMk id="11" creationId="{D5AC35CA-7A77-BAFA-27D0-037506579A42}"/>
          </ac:spMkLst>
        </pc:spChg>
      </pc:sldChg>
      <pc:sldChg chg="modSp">
        <pc:chgData name="Sarah Henderson" userId="S::sarah2@iqmaward.com::f3a0dc45-998b-46a3-98e7-b10293c4b1c7" providerId="AD" clId="Web-{B5D8F526-2F1F-72AB-7123-B5BC45B7E760}" dt="2024-09-27T09:00:20.279" v="89" actId="1076"/>
        <pc:sldMkLst>
          <pc:docMk/>
          <pc:sldMk cId="0" sldId="260"/>
        </pc:sldMkLst>
        <pc:spChg chg="mod">
          <ac:chgData name="Sarah Henderson" userId="S::sarah2@iqmaward.com::f3a0dc45-998b-46a3-98e7-b10293c4b1c7" providerId="AD" clId="Web-{B5D8F526-2F1F-72AB-7123-B5BC45B7E760}" dt="2024-09-27T09:00:20.279" v="89" actId="1076"/>
          <ac:spMkLst>
            <pc:docMk/>
            <pc:sldMk cId="0" sldId="260"/>
            <ac:spMk id="5" creationId="{00000000-0000-0000-0000-000000000000}"/>
          </ac:spMkLst>
        </pc:spChg>
      </pc:sldChg>
      <pc:sldChg chg="modSp">
        <pc:chgData name="Sarah Henderson" userId="S::sarah2@iqmaward.com::f3a0dc45-998b-46a3-98e7-b10293c4b1c7" providerId="AD" clId="Web-{B5D8F526-2F1F-72AB-7123-B5BC45B7E760}" dt="2024-09-27T09:01:07.031" v="103" actId="1076"/>
        <pc:sldMkLst>
          <pc:docMk/>
          <pc:sldMk cId="0" sldId="261"/>
        </pc:sldMkLst>
        <pc:spChg chg="mod">
          <ac:chgData name="Sarah Henderson" userId="S::sarah2@iqmaward.com::f3a0dc45-998b-46a3-98e7-b10293c4b1c7" providerId="AD" clId="Web-{B5D8F526-2F1F-72AB-7123-B5BC45B7E760}" dt="2024-09-27T09:00:36.170" v="91" actId="1076"/>
          <ac:spMkLst>
            <pc:docMk/>
            <pc:sldMk cId="0" sldId="261"/>
            <ac:spMk id="5" creationId="{00000000-0000-0000-0000-000000000000}"/>
          </ac:spMkLst>
        </pc:spChg>
        <pc:spChg chg="mod">
          <ac:chgData name="Sarah Henderson" userId="S::sarah2@iqmaward.com::f3a0dc45-998b-46a3-98e7-b10293c4b1c7" providerId="AD" clId="Web-{B5D8F526-2F1F-72AB-7123-B5BC45B7E760}" dt="2024-09-27T09:00:43.514" v="92" actId="1076"/>
          <ac:spMkLst>
            <pc:docMk/>
            <pc:sldMk cId="0" sldId="261"/>
            <ac:spMk id="10" creationId="{0270425E-2A16-CBE3-3A7A-3559A15B33D1}"/>
          </ac:spMkLst>
        </pc:spChg>
        <pc:picChg chg="mod">
          <ac:chgData name="Sarah Henderson" userId="S::sarah2@iqmaward.com::f3a0dc45-998b-46a3-98e7-b10293c4b1c7" providerId="AD" clId="Web-{B5D8F526-2F1F-72AB-7123-B5BC45B7E760}" dt="2024-09-27T09:01:01.968" v="101" actId="1076"/>
          <ac:picMkLst>
            <pc:docMk/>
            <pc:sldMk cId="0" sldId="261"/>
            <ac:picMk id="1026" creationId="{0AF4AA4B-E634-6EB1-A89B-94836DFEB7A1}"/>
          </ac:picMkLst>
        </pc:picChg>
        <pc:picChg chg="mod">
          <ac:chgData name="Sarah Henderson" userId="S::sarah2@iqmaward.com::f3a0dc45-998b-46a3-98e7-b10293c4b1c7" providerId="AD" clId="Web-{B5D8F526-2F1F-72AB-7123-B5BC45B7E760}" dt="2024-09-27T09:01:07.031" v="103" actId="1076"/>
          <ac:picMkLst>
            <pc:docMk/>
            <pc:sldMk cId="0" sldId="261"/>
            <ac:picMk id="1030" creationId="{3ABB2507-8F5D-F5D8-F7C3-5283DC4CF4E5}"/>
          </ac:picMkLst>
        </pc:picChg>
      </pc:sldChg>
      <pc:sldChg chg="modSp">
        <pc:chgData name="Sarah Henderson" userId="S::sarah2@iqmaward.com::f3a0dc45-998b-46a3-98e7-b10293c4b1c7" providerId="AD" clId="Web-{B5D8F526-2F1F-72AB-7123-B5BC45B7E760}" dt="2024-09-27T09:01:25.672" v="109" actId="1076"/>
        <pc:sldMkLst>
          <pc:docMk/>
          <pc:sldMk cId="0" sldId="262"/>
        </pc:sldMkLst>
        <pc:spChg chg="mod">
          <ac:chgData name="Sarah Henderson" userId="S::sarah2@iqmaward.com::f3a0dc45-998b-46a3-98e7-b10293c4b1c7" providerId="AD" clId="Web-{B5D8F526-2F1F-72AB-7123-B5BC45B7E760}" dt="2024-09-27T09:01:25.672" v="109" actId="1076"/>
          <ac:spMkLst>
            <pc:docMk/>
            <pc:sldMk cId="0" sldId="262"/>
            <ac:spMk id="5" creationId="{00000000-0000-0000-0000-000000000000}"/>
          </ac:spMkLst>
        </pc:spChg>
      </pc:sldChg>
      <pc:sldChg chg="modSp">
        <pc:chgData name="Sarah Henderson" userId="S::sarah2@iqmaward.com::f3a0dc45-998b-46a3-98e7-b10293c4b1c7" providerId="AD" clId="Web-{B5D8F526-2F1F-72AB-7123-B5BC45B7E760}" dt="2024-09-27T09:01:30.547" v="110" actId="20577"/>
        <pc:sldMkLst>
          <pc:docMk/>
          <pc:sldMk cId="0" sldId="263"/>
        </pc:sldMkLst>
        <pc:spChg chg="mod">
          <ac:chgData name="Sarah Henderson" userId="S::sarah2@iqmaward.com::f3a0dc45-998b-46a3-98e7-b10293c4b1c7" providerId="AD" clId="Web-{B5D8F526-2F1F-72AB-7123-B5BC45B7E760}" dt="2024-09-27T09:01:30.547" v="110" actId="20577"/>
          <ac:spMkLst>
            <pc:docMk/>
            <pc:sldMk cId="0" sldId="263"/>
            <ac:spMk id="15" creationId="{00000000-0000-0000-0000-000000000000}"/>
          </ac:spMkLst>
        </pc:spChg>
      </pc:sldChg>
      <pc:sldChg chg="modSp">
        <pc:chgData name="Sarah Henderson" userId="S::sarah2@iqmaward.com::f3a0dc45-998b-46a3-98e7-b10293c4b1c7" providerId="AD" clId="Web-{B5D8F526-2F1F-72AB-7123-B5BC45B7E760}" dt="2024-09-27T08:55:56.520" v="30" actId="1076"/>
        <pc:sldMkLst>
          <pc:docMk/>
          <pc:sldMk cId="2683666475" sldId="264"/>
        </pc:sldMkLst>
        <pc:spChg chg="mod">
          <ac:chgData name="Sarah Henderson" userId="S::sarah2@iqmaward.com::f3a0dc45-998b-46a3-98e7-b10293c4b1c7" providerId="AD" clId="Web-{B5D8F526-2F1F-72AB-7123-B5BC45B7E760}" dt="2024-09-27T08:55:56.520" v="30" actId="1076"/>
          <ac:spMkLst>
            <pc:docMk/>
            <pc:sldMk cId="2683666475" sldId="264"/>
            <ac:spMk id="7" creationId="{A337F109-DB41-BFF6-ED69-6409C0AB308C}"/>
          </ac:spMkLst>
        </pc:spChg>
      </pc:sldChg>
      <pc:sldChg chg="modSp">
        <pc:chgData name="Sarah Henderson" userId="S::sarah2@iqmaward.com::f3a0dc45-998b-46a3-98e7-b10293c4b1c7" providerId="AD" clId="Web-{B5D8F526-2F1F-72AB-7123-B5BC45B7E760}" dt="2024-09-27T08:59:58.169" v="84" actId="1076"/>
        <pc:sldMkLst>
          <pc:docMk/>
          <pc:sldMk cId="2666214431" sldId="265"/>
        </pc:sldMkLst>
        <pc:spChg chg="mod">
          <ac:chgData name="Sarah Henderson" userId="S::sarah2@iqmaward.com::f3a0dc45-998b-46a3-98e7-b10293c4b1c7" providerId="AD" clId="Web-{B5D8F526-2F1F-72AB-7123-B5BC45B7E760}" dt="2024-09-27T08:59:31.012" v="67" actId="1076"/>
          <ac:spMkLst>
            <pc:docMk/>
            <pc:sldMk cId="2666214431" sldId="265"/>
            <ac:spMk id="7" creationId="{077730FC-E2D1-0D9E-8689-EA8DD2871D9E}"/>
          </ac:spMkLst>
        </pc:spChg>
        <pc:spChg chg="mod">
          <ac:chgData name="Sarah Henderson" userId="S::sarah2@iqmaward.com::f3a0dc45-998b-46a3-98e7-b10293c4b1c7" providerId="AD" clId="Web-{B5D8F526-2F1F-72AB-7123-B5BC45B7E760}" dt="2024-09-27T08:59:58.169" v="84" actId="1076"/>
          <ac:spMkLst>
            <pc:docMk/>
            <pc:sldMk cId="2666214431" sldId="265"/>
            <ac:spMk id="9" creationId="{76956885-706A-01FE-D78C-DBAF140AFBA3}"/>
          </ac:spMkLst>
        </pc:spChg>
      </pc:sldChg>
      <pc:sldChg chg="modSp">
        <pc:chgData name="Sarah Henderson" userId="S::sarah2@iqmaward.com::f3a0dc45-998b-46a3-98e7-b10293c4b1c7" providerId="AD" clId="Web-{B5D8F526-2F1F-72AB-7123-B5BC45B7E760}" dt="2024-09-27T08:57:18.257" v="40" actId="20577"/>
        <pc:sldMkLst>
          <pc:docMk/>
          <pc:sldMk cId="3317741696" sldId="266"/>
        </pc:sldMkLst>
        <pc:spChg chg="mod">
          <ac:chgData name="Sarah Henderson" userId="S::sarah2@iqmaward.com::f3a0dc45-998b-46a3-98e7-b10293c4b1c7" providerId="AD" clId="Web-{B5D8F526-2F1F-72AB-7123-B5BC45B7E760}" dt="2024-09-27T08:57:15.945" v="39" actId="1076"/>
          <ac:spMkLst>
            <pc:docMk/>
            <pc:sldMk cId="3317741696" sldId="266"/>
            <ac:spMk id="2" creationId="{E8CF3B6E-C5B8-7DB2-42A7-287F8A39C5BD}"/>
          </ac:spMkLst>
        </pc:spChg>
        <pc:spChg chg="mod">
          <ac:chgData name="Sarah Henderson" userId="S::sarah2@iqmaward.com::f3a0dc45-998b-46a3-98e7-b10293c4b1c7" providerId="AD" clId="Web-{B5D8F526-2F1F-72AB-7123-B5BC45B7E760}" dt="2024-09-27T08:57:18.257" v="40" actId="20577"/>
          <ac:spMkLst>
            <pc:docMk/>
            <pc:sldMk cId="3317741696" sldId="266"/>
            <ac:spMk id="8" creationId="{E35FC482-21FF-BC2C-C8D2-D88B394C6ADA}"/>
          </ac:spMkLst>
        </pc:spChg>
      </pc:sldChg>
      <pc:sldChg chg="modSp">
        <pc:chgData name="Sarah Henderson" userId="S::sarah2@iqmaward.com::f3a0dc45-998b-46a3-98e7-b10293c4b1c7" providerId="AD" clId="Web-{B5D8F526-2F1F-72AB-7123-B5BC45B7E760}" dt="2024-09-27T08:58:12.884" v="54" actId="1076"/>
        <pc:sldMkLst>
          <pc:docMk/>
          <pc:sldMk cId="1009693288" sldId="267"/>
        </pc:sldMkLst>
        <pc:spChg chg="mod">
          <ac:chgData name="Sarah Henderson" userId="S::sarah2@iqmaward.com::f3a0dc45-998b-46a3-98e7-b10293c4b1c7" providerId="AD" clId="Web-{B5D8F526-2F1F-72AB-7123-B5BC45B7E760}" dt="2024-09-27T08:58:12.884" v="54" actId="1076"/>
          <ac:spMkLst>
            <pc:docMk/>
            <pc:sldMk cId="1009693288" sldId="267"/>
            <ac:spMk id="7" creationId="{B47B783C-D483-650A-2AC4-B1B1C93F69D8}"/>
          </ac:spMkLst>
        </pc:spChg>
        <pc:spChg chg="mod">
          <ac:chgData name="Sarah Henderson" userId="S::sarah2@iqmaward.com::f3a0dc45-998b-46a3-98e7-b10293c4b1c7" providerId="AD" clId="Web-{B5D8F526-2F1F-72AB-7123-B5BC45B7E760}" dt="2024-09-27T08:58:06.571" v="52" actId="1076"/>
          <ac:spMkLst>
            <pc:docMk/>
            <pc:sldMk cId="1009693288" sldId="267"/>
            <ac:spMk id="8" creationId="{0B9DADBC-D125-845E-9D69-343E86FFEAB3}"/>
          </ac:spMkLst>
        </pc:spChg>
        <pc:spChg chg="mod">
          <ac:chgData name="Sarah Henderson" userId="S::sarah2@iqmaward.com::f3a0dc45-998b-46a3-98e7-b10293c4b1c7" providerId="AD" clId="Web-{B5D8F526-2F1F-72AB-7123-B5BC45B7E760}" dt="2024-09-27T08:58:00.993" v="50" actId="14100"/>
          <ac:spMkLst>
            <pc:docMk/>
            <pc:sldMk cId="1009693288" sldId="267"/>
            <ac:spMk id="9" creationId="{622A92F2-4F22-511F-1AEF-5B43E418BD61}"/>
          </ac:spMkLst>
        </pc:spChg>
      </pc:sldChg>
      <pc:sldChg chg="modSp">
        <pc:chgData name="Sarah Henderson" userId="S::sarah2@iqmaward.com::f3a0dc45-998b-46a3-98e7-b10293c4b1c7" providerId="AD" clId="Web-{B5D8F526-2F1F-72AB-7123-B5BC45B7E760}" dt="2024-09-27T08:55:41.238" v="28" actId="1076"/>
        <pc:sldMkLst>
          <pc:docMk/>
          <pc:sldMk cId="4129309566" sldId="269"/>
        </pc:sldMkLst>
        <pc:spChg chg="mod">
          <ac:chgData name="Sarah Henderson" userId="S::sarah2@iqmaward.com::f3a0dc45-998b-46a3-98e7-b10293c4b1c7" providerId="AD" clId="Web-{B5D8F526-2F1F-72AB-7123-B5BC45B7E760}" dt="2024-09-27T08:55:20.269" v="21" actId="1076"/>
          <ac:spMkLst>
            <pc:docMk/>
            <pc:sldMk cId="4129309566" sldId="269"/>
            <ac:spMk id="8" creationId="{1F378E2A-785D-38A3-F06B-C36A2398291A}"/>
          </ac:spMkLst>
        </pc:spChg>
        <pc:spChg chg="mod">
          <ac:chgData name="Sarah Henderson" userId="S::sarah2@iqmaward.com::f3a0dc45-998b-46a3-98e7-b10293c4b1c7" providerId="AD" clId="Web-{B5D8F526-2F1F-72AB-7123-B5BC45B7E760}" dt="2024-09-27T08:55:10.472" v="19" actId="1076"/>
          <ac:spMkLst>
            <pc:docMk/>
            <pc:sldMk cId="4129309566" sldId="269"/>
            <ac:spMk id="10" creationId="{416866CF-96BE-0805-B5BB-D03AE6042699}"/>
          </ac:spMkLst>
        </pc:spChg>
        <pc:spChg chg="mod">
          <ac:chgData name="Sarah Henderson" userId="S::sarah2@iqmaward.com::f3a0dc45-998b-46a3-98e7-b10293c4b1c7" providerId="AD" clId="Web-{B5D8F526-2F1F-72AB-7123-B5BC45B7E760}" dt="2024-09-27T08:55:04.753" v="17" actId="1076"/>
          <ac:spMkLst>
            <pc:docMk/>
            <pc:sldMk cId="4129309566" sldId="269"/>
            <ac:spMk id="12" creationId="{2EA45197-5FC2-F998-993E-8A1CBF78C4E8}"/>
          </ac:spMkLst>
        </pc:spChg>
        <pc:spChg chg="mod">
          <ac:chgData name="Sarah Henderson" userId="S::sarah2@iqmaward.com::f3a0dc45-998b-46a3-98e7-b10293c4b1c7" providerId="AD" clId="Web-{B5D8F526-2F1F-72AB-7123-B5BC45B7E760}" dt="2024-09-27T08:55:41.238" v="28" actId="1076"/>
          <ac:spMkLst>
            <pc:docMk/>
            <pc:sldMk cId="4129309566" sldId="269"/>
            <ac:spMk id="13" creationId="{D74F3978-53DF-4B44-25D2-85A13E54FBC0}"/>
          </ac:spMkLst>
        </pc:spChg>
        <pc:picChg chg="mod">
          <ac:chgData name="Sarah Henderson" userId="S::sarah2@iqmaward.com::f3a0dc45-998b-46a3-98e7-b10293c4b1c7" providerId="AD" clId="Web-{B5D8F526-2F1F-72AB-7123-B5BC45B7E760}" dt="2024-09-27T08:55:23.550" v="22" actId="1076"/>
          <ac:picMkLst>
            <pc:docMk/>
            <pc:sldMk cId="4129309566" sldId="269"/>
            <ac:picMk id="7" creationId="{98C5A7A3-C5BF-AE1F-DD72-486B75E61B4B}"/>
          </ac:picMkLst>
        </pc:picChg>
        <pc:picChg chg="mod">
          <ac:chgData name="Sarah Henderson" userId="S::sarah2@iqmaward.com::f3a0dc45-998b-46a3-98e7-b10293c4b1c7" providerId="AD" clId="Web-{B5D8F526-2F1F-72AB-7123-B5BC45B7E760}" dt="2024-09-27T08:55:14.550" v="20" actId="1076"/>
          <ac:picMkLst>
            <pc:docMk/>
            <pc:sldMk cId="4129309566" sldId="269"/>
            <ac:picMk id="9" creationId="{A9F4CEE5-9B95-90E6-12EA-572B6C5D96DB}"/>
          </ac:picMkLst>
        </pc:picChg>
        <pc:picChg chg="mod">
          <ac:chgData name="Sarah Henderson" userId="S::sarah2@iqmaward.com::f3a0dc45-998b-46a3-98e7-b10293c4b1c7" providerId="AD" clId="Web-{B5D8F526-2F1F-72AB-7123-B5BC45B7E760}" dt="2024-09-27T08:55:06.222" v="18" actId="1076"/>
          <ac:picMkLst>
            <pc:docMk/>
            <pc:sldMk cId="4129309566" sldId="269"/>
            <ac:picMk id="11" creationId="{DABB1BDE-B8B9-D71D-FE90-69AA61CB5B38}"/>
          </ac:picMkLst>
        </pc:picChg>
      </pc:sldChg>
      <pc:sldChg chg="modSp">
        <pc:chgData name="Sarah Henderson" userId="S::sarah2@iqmaward.com::f3a0dc45-998b-46a3-98e7-b10293c4b1c7" providerId="AD" clId="Web-{B5D8F526-2F1F-72AB-7123-B5BC45B7E760}" dt="2024-09-27T08:57:45.821" v="45" actId="1076"/>
        <pc:sldMkLst>
          <pc:docMk/>
          <pc:sldMk cId="2274900440" sldId="270"/>
        </pc:sldMkLst>
        <pc:picChg chg="mod">
          <ac:chgData name="Sarah Henderson" userId="S::sarah2@iqmaward.com::f3a0dc45-998b-46a3-98e7-b10293c4b1c7" providerId="AD" clId="Web-{B5D8F526-2F1F-72AB-7123-B5BC45B7E760}" dt="2024-09-27T08:57:40.586" v="43" actId="1076"/>
          <ac:picMkLst>
            <pc:docMk/>
            <pc:sldMk cId="2274900440" sldId="270"/>
            <ac:picMk id="3" creationId="{5B50F9E5-2CBF-2134-6B9C-5BF7CF02E0AE}"/>
          </ac:picMkLst>
        </pc:picChg>
        <pc:picChg chg="mod">
          <ac:chgData name="Sarah Henderson" userId="S::sarah2@iqmaward.com::f3a0dc45-998b-46a3-98e7-b10293c4b1c7" providerId="AD" clId="Web-{B5D8F526-2F1F-72AB-7123-B5BC45B7E760}" dt="2024-09-27T08:57:37.664" v="42" actId="1076"/>
          <ac:picMkLst>
            <pc:docMk/>
            <pc:sldMk cId="2274900440" sldId="270"/>
            <ac:picMk id="10" creationId="{D685981B-5236-D484-17FB-EFE105905249}"/>
          </ac:picMkLst>
        </pc:picChg>
        <pc:picChg chg="mod">
          <ac:chgData name="Sarah Henderson" userId="S::sarah2@iqmaward.com::f3a0dc45-998b-46a3-98e7-b10293c4b1c7" providerId="AD" clId="Web-{B5D8F526-2F1F-72AB-7123-B5BC45B7E760}" dt="2024-09-27T08:57:44.180" v="44" actId="1076"/>
          <ac:picMkLst>
            <pc:docMk/>
            <pc:sldMk cId="2274900440" sldId="270"/>
            <ac:picMk id="11" creationId="{D34BA71D-174F-F99E-2BBF-75824F80DC0B}"/>
          </ac:picMkLst>
        </pc:picChg>
        <pc:picChg chg="mod">
          <ac:chgData name="Sarah Henderson" userId="S::sarah2@iqmaward.com::f3a0dc45-998b-46a3-98e7-b10293c4b1c7" providerId="AD" clId="Web-{B5D8F526-2F1F-72AB-7123-B5BC45B7E760}" dt="2024-09-27T08:57:45.821" v="45" actId="1076"/>
          <ac:picMkLst>
            <pc:docMk/>
            <pc:sldMk cId="2274900440" sldId="270"/>
            <ac:picMk id="1028" creationId="{4F3EC023-CFFA-2399-8F43-2FBF013332B2}"/>
          </ac:picMkLst>
        </pc:picChg>
      </pc:sldChg>
      <pc:sldChg chg="modSp">
        <pc:chgData name="Sarah Henderson" userId="S::sarah2@iqmaward.com::f3a0dc45-998b-46a3-98e7-b10293c4b1c7" providerId="AD" clId="Web-{B5D8F526-2F1F-72AB-7123-B5BC45B7E760}" dt="2024-09-27T08:59:15.714" v="64" actId="1076"/>
        <pc:sldMkLst>
          <pc:docMk/>
          <pc:sldMk cId="321138813" sldId="272"/>
        </pc:sldMkLst>
        <pc:spChg chg="mod">
          <ac:chgData name="Sarah Henderson" userId="S::sarah2@iqmaward.com::f3a0dc45-998b-46a3-98e7-b10293c4b1c7" providerId="AD" clId="Web-{B5D8F526-2F1F-72AB-7123-B5BC45B7E760}" dt="2024-09-27T08:58:46.151" v="58" actId="1076"/>
          <ac:spMkLst>
            <pc:docMk/>
            <pc:sldMk cId="321138813" sldId="272"/>
            <ac:spMk id="7" creationId="{5A539BDA-264A-26AA-0C2E-A3D5E7E3F6A7}"/>
          </ac:spMkLst>
        </pc:spChg>
        <pc:spChg chg="mod">
          <ac:chgData name="Sarah Henderson" userId="S::sarah2@iqmaward.com::f3a0dc45-998b-46a3-98e7-b10293c4b1c7" providerId="AD" clId="Web-{B5D8F526-2F1F-72AB-7123-B5BC45B7E760}" dt="2024-09-27T08:58:57.729" v="61" actId="1076"/>
          <ac:spMkLst>
            <pc:docMk/>
            <pc:sldMk cId="321138813" sldId="272"/>
            <ac:spMk id="12" creationId="{01737543-09CC-E87F-718B-27BEE44272B6}"/>
          </ac:spMkLst>
        </pc:spChg>
        <pc:spChg chg="mod">
          <ac:chgData name="Sarah Henderson" userId="S::sarah2@iqmaward.com::f3a0dc45-998b-46a3-98e7-b10293c4b1c7" providerId="AD" clId="Web-{B5D8F526-2F1F-72AB-7123-B5BC45B7E760}" dt="2024-09-27T08:59:03.308" v="62" actId="1076"/>
          <ac:spMkLst>
            <pc:docMk/>
            <pc:sldMk cId="321138813" sldId="272"/>
            <ac:spMk id="18" creationId="{A10E84CB-0D19-139D-4B93-37F0A5D49C9E}"/>
          </ac:spMkLst>
        </pc:spChg>
        <pc:picChg chg="mod">
          <ac:chgData name="Sarah Henderson" userId="S::sarah2@iqmaward.com::f3a0dc45-998b-46a3-98e7-b10293c4b1c7" providerId="AD" clId="Web-{B5D8F526-2F1F-72AB-7123-B5BC45B7E760}" dt="2024-09-27T08:59:15.714" v="64" actId="1076"/>
          <ac:picMkLst>
            <pc:docMk/>
            <pc:sldMk cId="321138813" sldId="272"/>
            <ac:picMk id="15" creationId="{03620EBA-0594-368B-3404-71B73705D50E}"/>
          </ac:picMkLst>
        </pc:picChg>
        <pc:picChg chg="mod">
          <ac:chgData name="Sarah Henderson" userId="S::sarah2@iqmaward.com::f3a0dc45-998b-46a3-98e7-b10293c4b1c7" providerId="AD" clId="Web-{B5D8F526-2F1F-72AB-7123-B5BC45B7E760}" dt="2024-09-27T08:59:07.573" v="63" actId="1076"/>
          <ac:picMkLst>
            <pc:docMk/>
            <pc:sldMk cId="321138813" sldId="272"/>
            <ac:picMk id="16" creationId="{3C864F24-22DA-4507-4EF5-41FEF5DBCBAA}"/>
          </ac:picMkLst>
        </pc:picChg>
      </pc:sldChg>
      <pc:sldChg chg="modSp">
        <pc:chgData name="Sarah Henderson" userId="S::sarah2@iqmaward.com::f3a0dc45-998b-46a3-98e7-b10293c4b1c7" providerId="AD" clId="Web-{B5D8F526-2F1F-72AB-7123-B5BC45B7E760}" dt="2024-09-27T08:56:23.177" v="34" actId="1076"/>
        <pc:sldMkLst>
          <pc:docMk/>
          <pc:sldMk cId="1356863143" sldId="273"/>
        </pc:sldMkLst>
        <pc:spChg chg="mod">
          <ac:chgData name="Sarah Henderson" userId="S::sarah2@iqmaward.com::f3a0dc45-998b-46a3-98e7-b10293c4b1c7" providerId="AD" clId="Web-{B5D8F526-2F1F-72AB-7123-B5BC45B7E760}" dt="2024-09-27T08:56:23.177" v="34" actId="1076"/>
          <ac:spMkLst>
            <pc:docMk/>
            <pc:sldMk cId="1356863143" sldId="273"/>
            <ac:spMk id="8" creationId="{170F9995-2099-5465-FEF7-35DD48AA642B}"/>
          </ac:spMkLst>
        </pc:spChg>
      </pc:sldChg>
      <pc:sldChg chg="modSp">
        <pc:chgData name="Sarah Henderson" userId="S::sarah2@iqmaward.com::f3a0dc45-998b-46a3-98e7-b10293c4b1c7" providerId="AD" clId="Web-{B5D8F526-2F1F-72AB-7123-B5BC45B7E760}" dt="2024-09-27T08:58:28.478" v="56" actId="1076"/>
        <pc:sldMkLst>
          <pc:docMk/>
          <pc:sldMk cId="1087163367" sldId="274"/>
        </pc:sldMkLst>
        <pc:spChg chg="mod">
          <ac:chgData name="Sarah Henderson" userId="S::sarah2@iqmaward.com::f3a0dc45-998b-46a3-98e7-b10293c4b1c7" providerId="AD" clId="Web-{B5D8F526-2F1F-72AB-7123-B5BC45B7E760}" dt="2024-09-27T08:58:28.478" v="56" actId="1076"/>
          <ac:spMkLst>
            <pc:docMk/>
            <pc:sldMk cId="1087163367" sldId="274"/>
            <ac:spMk id="8" creationId="{9437DA19-AFD1-68AA-4D7E-D860F5D1BE0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C4228-02A8-4BB4-8C16-890D4F02D5E2}" type="datetimeFigureOut">
              <a:rPr lang="en-GB" smtClean="0"/>
              <a:t>04/10/2024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38847-B8C7-4756-A21D-682DD9C07262}" type="slidenum">
              <a:rPr lang="en-GB" smtClean="0"/>
              <a:t>‹#›</a:t>
            </a:fld>
            <a:endParaRPr lang="en-GB"/>
          </a:p>
        </p:txBody>
      </p:sp>
    </p:spTree>
    <p:extLst>
      <p:ext uri="{BB962C8B-B14F-4D97-AF65-F5344CB8AC3E}">
        <p14:creationId xmlns:p14="http://schemas.microsoft.com/office/powerpoint/2010/main" val="235950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638847-B8C7-4756-A21D-682DD9C07262}" type="slidenum">
              <a:rPr lang="en-GB" smtClean="0"/>
              <a:t>2</a:t>
            </a:fld>
            <a:endParaRPr lang="en-GB"/>
          </a:p>
        </p:txBody>
      </p:sp>
    </p:spTree>
    <p:extLst>
      <p:ext uri="{BB962C8B-B14F-4D97-AF65-F5344CB8AC3E}">
        <p14:creationId xmlns:p14="http://schemas.microsoft.com/office/powerpoint/2010/main" val="323241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Outcome driven and teacher-led – activities were closely linked to developmental strands in the Development matters framework, with teachers directly teaching skills to pupils</a:t>
            </a:r>
          </a:p>
          <a:p>
            <a:pPr marL="171450" indent="-171450">
              <a:buFont typeface="Arial" panose="020B0604020202020204" pitchFamily="34" charset="0"/>
              <a:buChar char="•"/>
            </a:pPr>
            <a:r>
              <a:rPr lang="en-GB" dirty="0"/>
              <a:t>Closed resources – activities were heavily focused on plastic, closed resources that limit the pupils ability to develop their imagination, foster a sense of curiosity and enhance the sensory experiences of learning</a:t>
            </a:r>
          </a:p>
          <a:p>
            <a:pPr marL="171450" indent="-171450">
              <a:buFont typeface="Arial" panose="020B0604020202020204" pitchFamily="34" charset="0"/>
              <a:buChar char="•"/>
            </a:pPr>
            <a:r>
              <a:rPr lang="en-GB" dirty="0"/>
              <a:t>Whilst pupils leaving the EY were often ready to engage in teacher-led activities, they struggled to think creatively and be deeply invested in the process of what they were learning or engaging with. Our thoughts were focussed on how we could make the learning most relatable to our pupils promote independent thinking</a:t>
            </a:r>
          </a:p>
        </p:txBody>
      </p:sp>
      <p:sp>
        <p:nvSpPr>
          <p:cNvPr id="4" name="Slide Number Placeholder 3"/>
          <p:cNvSpPr>
            <a:spLocks noGrp="1"/>
          </p:cNvSpPr>
          <p:nvPr>
            <p:ph type="sldNum" sz="quarter" idx="5"/>
          </p:nvPr>
        </p:nvSpPr>
        <p:spPr/>
        <p:txBody>
          <a:bodyPr/>
          <a:lstStyle/>
          <a:p>
            <a:fld id="{E4638847-B8C7-4756-A21D-682DD9C07262}" type="slidenum">
              <a:rPr lang="en-GB" smtClean="0"/>
              <a:t>3</a:t>
            </a:fld>
            <a:endParaRPr lang="en-GB"/>
          </a:p>
        </p:txBody>
      </p:sp>
    </p:spTree>
    <p:extLst>
      <p:ext uri="{BB962C8B-B14F-4D97-AF65-F5344CB8AC3E}">
        <p14:creationId xmlns:p14="http://schemas.microsoft.com/office/powerpoint/2010/main" val="234351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have been on a 4-5 year journey with our implementation of The Curiosity Approach and are now looking at getting our The Curiosity Approach accreditation.</a:t>
            </a:r>
          </a:p>
          <a:p>
            <a:pPr marL="171450" indent="-171450">
              <a:buFont typeface="Arial" panose="020B0604020202020204" pitchFamily="34" charset="0"/>
              <a:buChar char="•"/>
            </a:pPr>
            <a:r>
              <a:rPr lang="en-GB" dirty="0"/>
              <a:t>We began to reflect on the learning opportunities on offer for our learning, realising how closed they were as learning experiences and reflecting upon the value of age-related activities for children with cognitive and developmental delays.</a:t>
            </a:r>
          </a:p>
          <a:p>
            <a:pPr marL="171450" indent="-171450">
              <a:buFont typeface="Arial" panose="020B0604020202020204" pitchFamily="34" charset="0"/>
              <a:buChar char="•"/>
            </a:pPr>
            <a:r>
              <a:rPr lang="en-GB" dirty="0"/>
              <a:t>We introduced more open ended, natural resources to our provision and allowed the child to lead their learning. We promoted ‘the power of you’ within our staff which placed an emphasis on the importance of their interactions with our children and promoting a shared love for a learning experience</a:t>
            </a:r>
          </a:p>
          <a:p>
            <a:pPr marL="171450" indent="-171450">
              <a:buFont typeface="Arial" panose="020B0604020202020204" pitchFamily="34" charset="0"/>
              <a:buChar char="•"/>
            </a:pPr>
            <a:r>
              <a:rPr lang="en-GB" dirty="0"/>
              <a:t>With The Curiosity Approach and open ended learning in mind, we decided to make the Characteristics of Effective Learning our main assessment framework, identifying 3 ‘core’ areas from the EYFS Statutory Framework that complimented our curriculum intent – Communication &amp; Interaction’ Personal, Social and Emotional Development; Physical Development. This allowed us to demonstrate holistic pupil progress.</a:t>
            </a:r>
          </a:p>
          <a:p>
            <a:pPr marL="171450" indent="-171450">
              <a:buFont typeface="Arial" panose="020B0604020202020204" pitchFamily="34" charset="0"/>
              <a:buChar char="•"/>
            </a:pPr>
            <a:r>
              <a:rPr lang="en-GB" dirty="0"/>
              <a:t>With open ended learning, loose parts and natural resources well established, and with team enthusiasm for further development, we explored hygge and the impact that the learning approach can have on pupils engagement to learning. We place consideration on the lighting, scent and sounds of the learning environment, seeking to create a sense of calm and allowing the learning activities to stand out within the room. </a:t>
            </a:r>
          </a:p>
        </p:txBody>
      </p:sp>
      <p:sp>
        <p:nvSpPr>
          <p:cNvPr id="4" name="Slide Number Placeholder 3"/>
          <p:cNvSpPr>
            <a:spLocks noGrp="1"/>
          </p:cNvSpPr>
          <p:nvPr>
            <p:ph type="sldNum" sz="quarter" idx="5"/>
          </p:nvPr>
        </p:nvSpPr>
        <p:spPr/>
        <p:txBody>
          <a:bodyPr/>
          <a:lstStyle/>
          <a:p>
            <a:fld id="{E4638847-B8C7-4756-A21D-682DD9C07262}" type="slidenum">
              <a:rPr lang="en-GB" smtClean="0"/>
              <a:t>6</a:t>
            </a:fld>
            <a:endParaRPr lang="en-GB"/>
          </a:p>
        </p:txBody>
      </p:sp>
    </p:spTree>
    <p:extLst>
      <p:ext uri="{BB962C8B-B14F-4D97-AF65-F5344CB8AC3E}">
        <p14:creationId xmlns:p14="http://schemas.microsoft.com/office/powerpoint/2010/main" val="11328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Music &amp; scent – Music can contribute to better memory, building confidence and develops concentration skills. Many classes may use music within their lessons to contribute to a feeling of hygge and enhance focus. Others use it to aid students transitions at key points throughout the day, such as with the use of bespoke transitional songs</a:t>
            </a:r>
          </a:p>
          <a:p>
            <a:pPr marL="171450" indent="-171450">
              <a:buFont typeface="Arial" panose="020B0604020202020204" pitchFamily="34" charset="0"/>
              <a:buChar char="•"/>
            </a:pPr>
            <a:r>
              <a:rPr lang="en-GB" dirty="0"/>
              <a:t>Soft furnishings – the use of soft furnishings to create cosy places to retreat, offering an alternate space when students are feeling emotionally dysregulated, or somewhere to relax after completing their work</a:t>
            </a:r>
          </a:p>
          <a:p>
            <a:pPr marL="171450" indent="-171450">
              <a:buFont typeface="Arial" panose="020B0604020202020204" pitchFamily="34" charset="0"/>
              <a:buChar char="•"/>
            </a:pPr>
            <a:r>
              <a:rPr lang="en-GB" dirty="0"/>
              <a:t>Connectedness – Staff are ‘in-the-moment’ with their students. They take the time to get to know them as individuals and invest in their relationships. The same applies to staff-to-staff relationships. We aim to work collaboratively, wit the students at the centre of our focus.</a:t>
            </a:r>
          </a:p>
          <a:p>
            <a:pPr marL="171450" indent="-171450">
              <a:buFont typeface="Arial" panose="020B0604020202020204" pitchFamily="34" charset="0"/>
              <a:buChar char="•"/>
            </a:pPr>
            <a:r>
              <a:rPr lang="en-GB" dirty="0"/>
              <a:t>Slow teaching – the desire to empower our staff to focus on the little things that are important to their students and to themselves. Our students sometimes need us to recognise when activities are not matching their current energy levels or rely on us to adapt this for them. This is where slow teaching and the culture of ‘trial and error’ is invaluable for our learners. Our children often function at a much faster pace than us. If we are hectic and busy in our presentation and our interactions, how can meaningful learning take place?</a:t>
            </a:r>
          </a:p>
        </p:txBody>
      </p:sp>
      <p:sp>
        <p:nvSpPr>
          <p:cNvPr id="4" name="Slide Number Placeholder 3"/>
          <p:cNvSpPr>
            <a:spLocks noGrp="1"/>
          </p:cNvSpPr>
          <p:nvPr>
            <p:ph type="sldNum" sz="quarter" idx="5"/>
          </p:nvPr>
        </p:nvSpPr>
        <p:spPr/>
        <p:txBody>
          <a:bodyPr/>
          <a:lstStyle/>
          <a:p>
            <a:fld id="{E4638847-B8C7-4756-A21D-682DD9C07262}" type="slidenum">
              <a:rPr lang="en-GB" smtClean="0"/>
              <a:t>8</a:t>
            </a:fld>
            <a:endParaRPr lang="en-GB"/>
          </a:p>
        </p:txBody>
      </p:sp>
    </p:spTree>
    <p:extLst>
      <p:ext uri="{BB962C8B-B14F-4D97-AF65-F5344CB8AC3E}">
        <p14:creationId xmlns:p14="http://schemas.microsoft.com/office/powerpoint/2010/main" val="8546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Risky play – we allow students to take supported risks appropriate to the environment and their personal capabilities. We want students to develop a greater sense of their body within the world. We encourage our staff to consider: risks vs. hazards?</a:t>
            </a:r>
          </a:p>
          <a:p>
            <a:pPr marL="171450" indent="-171450">
              <a:buFont typeface="Arial" panose="020B0604020202020204" pitchFamily="34" charset="0"/>
              <a:buChar char="•"/>
            </a:pPr>
            <a:r>
              <a:rPr lang="en-GB" dirty="0"/>
              <a:t>In the moment learning supported by a rich continuous provision and appropriate extension planning – the Early Years team worked collaboratively with our Outdoor Learning team to design a continuous provision for Saplings. This included a camp fire role play area, a small pond, mud kitchen and a ‘risky play’ area. It was also important to both parties that there were areas for nature to take control and the children are encouraged to explore this safely. We ask practitioners to consider the importance of extension </a:t>
            </a:r>
            <a:r>
              <a:rPr lang="en-GB" dirty="0" err="1"/>
              <a:t>activties</a:t>
            </a:r>
            <a:r>
              <a:rPr lang="en-GB" dirty="0"/>
              <a:t> that can be taken down to he saplings area so that the children can make the most of their time down there and explore their topics holistically across their school week.</a:t>
            </a:r>
          </a:p>
        </p:txBody>
      </p:sp>
      <p:sp>
        <p:nvSpPr>
          <p:cNvPr id="4" name="Slide Number Placeholder 3"/>
          <p:cNvSpPr>
            <a:spLocks noGrp="1"/>
          </p:cNvSpPr>
          <p:nvPr>
            <p:ph type="sldNum" sz="quarter" idx="5"/>
          </p:nvPr>
        </p:nvSpPr>
        <p:spPr/>
        <p:txBody>
          <a:bodyPr/>
          <a:lstStyle/>
          <a:p>
            <a:fld id="{E4638847-B8C7-4756-A21D-682DD9C07262}" type="slidenum">
              <a:rPr lang="en-GB" smtClean="0"/>
              <a:t>10</a:t>
            </a:fld>
            <a:endParaRPr lang="en-GB"/>
          </a:p>
        </p:txBody>
      </p:sp>
    </p:spTree>
    <p:extLst>
      <p:ext uri="{BB962C8B-B14F-4D97-AF65-F5344CB8AC3E}">
        <p14:creationId xmlns:p14="http://schemas.microsoft.com/office/powerpoint/2010/main" val="130035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Bus ride story with wagon</a:t>
            </a:r>
          </a:p>
        </p:txBody>
      </p:sp>
      <p:sp>
        <p:nvSpPr>
          <p:cNvPr id="4" name="Slide Number Placeholder 3"/>
          <p:cNvSpPr>
            <a:spLocks noGrp="1"/>
          </p:cNvSpPr>
          <p:nvPr>
            <p:ph type="sldNum" sz="quarter" idx="5"/>
          </p:nvPr>
        </p:nvSpPr>
        <p:spPr/>
        <p:txBody>
          <a:bodyPr/>
          <a:lstStyle/>
          <a:p>
            <a:fld id="{E4638847-B8C7-4756-A21D-682DD9C07262}" type="slidenum">
              <a:rPr lang="en-GB" smtClean="0"/>
              <a:t>12</a:t>
            </a:fld>
            <a:endParaRPr lang="en-GB"/>
          </a:p>
        </p:txBody>
      </p:sp>
    </p:spTree>
    <p:extLst>
      <p:ext uri="{BB962C8B-B14F-4D97-AF65-F5344CB8AC3E}">
        <p14:creationId xmlns:p14="http://schemas.microsoft.com/office/powerpoint/2010/main" val="67390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262626"/>
                </a:solidFill>
                <a:effectLst/>
              </a:rPr>
              <a:t>Practitioners at all levels bring their own ideas to the delivery of activities and follow the lead of the children. This leads to a higher investment in learning opportunities by both pupils and staff. </a:t>
            </a:r>
            <a:r>
              <a:rPr lang="en-GB" sz="1200" dirty="0"/>
              <a:t>Students are inquisitive learners and will explore the what if? of an activity. </a:t>
            </a:r>
            <a:endParaRPr lang="en-US" sz="1200" b="0" i="0" u="none" strike="noStrike" dirty="0">
              <a:solidFill>
                <a:srgbClr val="262626"/>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62626"/>
                </a:solidFill>
              </a:rPr>
              <a:t>Sustained pupil progress goes beyond what we offer in the Early Years as more of the school are recognizing the benefits of child-led learning and our Core Initiatives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262626"/>
                </a:solidFill>
                <a:effectLst/>
              </a:rPr>
              <a:t>Pupils demonstrate longer periods of engagement within activities. They are invested in their learning as the open ended nature of activities means that there is no ‘wrong’ to their play, allowing pupils to make progress within their EHCP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62626"/>
                </a:solidFill>
              </a:rPr>
              <a:t>Higher levels of wellbeing, engagement and deeper learning across a range of learners and need types</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4638847-B8C7-4756-A21D-682DD9C07262}" type="slidenum">
              <a:rPr lang="en-GB" smtClean="0"/>
              <a:t>14</a:t>
            </a:fld>
            <a:endParaRPr lang="en-GB"/>
          </a:p>
        </p:txBody>
      </p:sp>
    </p:spTree>
    <p:extLst>
      <p:ext uri="{BB962C8B-B14F-4D97-AF65-F5344CB8AC3E}">
        <p14:creationId xmlns:p14="http://schemas.microsoft.com/office/powerpoint/2010/main" val="314865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jpeg"/><Relationship Id="rId5" Type="http://schemas.openxmlformats.org/officeDocument/2006/relationships/hyperlink" Target="https://iqmaward.com/iqm-centre-of-excellence/" TargetMode="External"/><Relationship Id="rId10" Type="http://schemas.openxmlformats.org/officeDocument/2006/relationships/hyperlink" Target="mailto:dlockett@five-acre.kent.sch.uk" TargetMode="External"/><Relationship Id="rId4" Type="http://schemas.openxmlformats.org/officeDocument/2006/relationships/image" Target="../media/image3.sv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iqmaward.com/iqm-centre-of-excellence/" TargetMode="External"/><Relationship Id="rId5" Type="http://schemas.openxmlformats.org/officeDocument/2006/relationships/image" Target="../media/image3.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iqmaward.com/iqm-flagship-schoo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iqmaward.com/iqm-centre-of-excellence/" TargetMode="External"/><Relationship Id="rId4" Type="http://schemas.openxmlformats.org/officeDocument/2006/relationships/image" Target="../media/image3.sv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iqmaward.com/iqm-centre-of-excellence/" TargetMode="External"/><Relationship Id="rId11" Type="http://schemas.openxmlformats.org/officeDocument/2006/relationships/image" Target="../media/image29.png"/><Relationship Id="rId5" Type="http://schemas.openxmlformats.org/officeDocument/2006/relationships/image" Target="../media/image3.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iqmaward.com/iqm-flagship-schoo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hyperlink" Target="https://iqmaward.com/iqm-centre-of-excellence/" TargetMode="External"/><Relationship Id="rId10" Type="http://schemas.openxmlformats.org/officeDocument/2006/relationships/image" Target="../media/image32.png"/><Relationship Id="rId4" Type="http://schemas.openxmlformats.org/officeDocument/2006/relationships/image" Target="../media/image3.sv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iqmaward.com/iqm-centre-of-excellence/" TargetMode="External"/><Relationship Id="rId5" Type="http://schemas.openxmlformats.org/officeDocument/2006/relationships/image" Target="../media/image3.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iqmaward.com/iqm-flagship-schoo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www.facebook.com/profile.php?id=100075821234308" TargetMode="External"/><Relationship Id="rId18" Type="http://schemas.openxmlformats.org/officeDocument/2006/relationships/hyperlink" Target="mailto:admin@iqmaward.com" TargetMode="External"/><Relationship Id="rId3" Type="http://schemas.openxmlformats.org/officeDocument/2006/relationships/hyperlink" Target="https://iqmaward.com" TargetMode="External"/><Relationship Id="rId7" Type="http://schemas.openxmlformats.org/officeDocument/2006/relationships/hyperlink" Target="https://www.linkedin.com/company/18252076/admin/" TargetMode="External"/><Relationship Id="rId12" Type="http://schemas.openxmlformats.org/officeDocument/2006/relationships/image" Target="../media/image40.svg"/><Relationship Id="rId17" Type="http://schemas.openxmlformats.org/officeDocument/2006/relationships/image" Target="../media/image44.svg"/><Relationship Id="rId2" Type="http://schemas.openxmlformats.org/officeDocument/2006/relationships/image" Target="../media/image1.jpe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39.png"/><Relationship Id="rId5" Type="http://schemas.openxmlformats.org/officeDocument/2006/relationships/image" Target="../media/image35.png"/><Relationship Id="rId15" Type="http://schemas.openxmlformats.org/officeDocument/2006/relationships/image" Target="../media/image42.svg"/><Relationship Id="rId10" Type="http://schemas.openxmlformats.org/officeDocument/2006/relationships/hyperlink" Target="https://twitter.com/iqmaward" TargetMode="External"/><Relationship Id="rId4" Type="http://schemas.openxmlformats.org/officeDocument/2006/relationships/image" Target="../media/image34.png"/><Relationship Id="rId9" Type="http://schemas.openxmlformats.org/officeDocument/2006/relationships/image" Target="../media/image38.sv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image" Target="../media/image9.sv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iqmaward.com/iqm-centre-of-excellence/" TargetMode="External"/><Relationship Id="rId11" Type="http://schemas.openxmlformats.org/officeDocument/2006/relationships/image" Target="../media/image10.jpeg"/><Relationship Id="rId5" Type="http://schemas.openxmlformats.org/officeDocument/2006/relationships/image" Target="../media/image3.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iqmaward.com/iqm-flagship-schoo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iqmaward.com/iqm-centre-of-excellence/" TargetMode="External"/><Relationship Id="rId4" Type="http://schemas.openxmlformats.org/officeDocument/2006/relationships/image" Target="../media/image3.sv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iqmaward.com/iqm-centre-of-excellence/" TargetMode="External"/><Relationship Id="rId4" Type="http://schemas.openxmlformats.org/officeDocument/2006/relationships/image" Target="../media/image3.sv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image" Target="../media/image9.sv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svg"/><Relationship Id="rId1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png"/><Relationship Id="rId17" Type="http://schemas.openxmlformats.org/officeDocument/2006/relationships/hyperlink" Target="https://iqmaward.com/iqm-flagship-school/" TargetMode="External"/><Relationship Id="rId2" Type="http://schemas.openxmlformats.org/officeDocument/2006/relationships/image" Target="../media/image1.jpeg"/><Relationship Id="rId16" Type="http://schemas.openxmlformats.org/officeDocument/2006/relationships/image" Target="../media/image5.png"/><Relationship Id="rId20"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4.png"/><Relationship Id="rId10" Type="http://schemas.openxmlformats.org/officeDocument/2006/relationships/image" Target="../media/image20.png"/><Relationship Id="rId19" Type="http://schemas.openxmlformats.org/officeDocument/2006/relationships/image" Target="../media/image22.jpe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hyperlink" Target="https://iqmaward.com/iqm-centre-of-excellenc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iqmaward.com/iqm-centre-of-excellence/" TargetMode="External"/><Relationship Id="rId5" Type="http://schemas.openxmlformats.org/officeDocument/2006/relationships/image" Target="../media/image3.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iqmaward.com/iqm-flagship-schoo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13"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5.jpg"/><Relationship Id="rId5" Type="http://schemas.openxmlformats.org/officeDocument/2006/relationships/hyperlink" Target="https://iqmaward.com/iqm-centre-of-excellence/" TargetMode="External"/><Relationship Id="rId10" Type="http://schemas.openxmlformats.org/officeDocument/2006/relationships/image" Target="../media/image24.jpe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C82B1CB2-6039-2E04-339C-FA5BDFE3F061}"/>
              </a:ext>
            </a:extLst>
          </p:cNvPr>
          <p:cNvSpPr/>
          <p:nvPr/>
        </p:nvSpPr>
        <p:spPr>
          <a:xfrm>
            <a:off x="4590" y="-214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grpSp>
        <p:nvGrpSpPr>
          <p:cNvPr id="3" name="Group 3"/>
          <p:cNvGrpSpPr/>
          <p:nvPr/>
        </p:nvGrpSpPr>
        <p:grpSpPr>
          <a:xfrm>
            <a:off x="14689712" y="-3968528"/>
            <a:ext cx="6166608" cy="616660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4689712" y="8900309"/>
            <a:ext cx="5371769" cy="537176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11" name="Group 11"/>
          <p:cNvGrpSpPr/>
          <p:nvPr/>
        </p:nvGrpSpPr>
        <p:grpSpPr>
          <a:xfrm>
            <a:off x="0" y="1028700"/>
            <a:ext cx="2977719" cy="8324867"/>
            <a:chOff x="0" y="0"/>
            <a:chExt cx="3970292" cy="11099823"/>
          </a:xfrm>
        </p:grpSpPr>
        <p:sp>
          <p:nvSpPr>
            <p:cNvPr id="12" name="Freeform 12">
              <a:hlinkClick r:id="rId5"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13" name="Freeform 13">
              <a:hlinkClick r:id="rId5"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4" name="Freeform 14">
              <a:hlinkClick r:id="rId8"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sp>
        <p:nvSpPr>
          <p:cNvPr id="16" name="TextBox 15">
            <a:extLst>
              <a:ext uri="{FF2B5EF4-FFF2-40B4-BE49-F238E27FC236}">
                <a16:creationId xmlns:a16="http://schemas.microsoft.com/office/drawing/2014/main" id="{525C4B98-7151-D85D-8855-41CE39EAFDF8}"/>
              </a:ext>
            </a:extLst>
          </p:cNvPr>
          <p:cNvSpPr txBox="1"/>
          <p:nvPr/>
        </p:nvSpPr>
        <p:spPr>
          <a:xfrm>
            <a:off x="2972082" y="554928"/>
            <a:ext cx="12251312" cy="1200329"/>
          </a:xfrm>
          <a:prstGeom prst="rect">
            <a:avLst/>
          </a:prstGeom>
          <a:noFill/>
        </p:spPr>
        <p:txBody>
          <a:bodyPr wrap="square" lIns="91440" tIns="45720" rIns="91440" bIns="45720" rtlCol="0" anchor="t">
            <a:spAutoFit/>
          </a:bodyPr>
          <a:lstStyle/>
          <a:p>
            <a:r>
              <a:rPr lang="en-US" sz="7200" b="1" spc="407" dirty="0">
                <a:solidFill>
                  <a:srgbClr val="1B7046"/>
                </a:solidFill>
                <a:latin typeface="Tahoma"/>
                <a:ea typeface="Tahoma"/>
                <a:cs typeface="Tahoma"/>
              </a:rPr>
              <a:t>Inclusion Quality Mark </a:t>
            </a:r>
            <a:endParaRPr lang="en-GB" sz="8000" b="1" dirty="0">
              <a:latin typeface="Tahoma"/>
              <a:ea typeface="Tahoma"/>
              <a:cs typeface="Tahoma"/>
            </a:endParaRPr>
          </a:p>
        </p:txBody>
      </p:sp>
      <p:sp>
        <p:nvSpPr>
          <p:cNvPr id="2" name="TextBox 15">
            <a:extLst>
              <a:ext uri="{FF2B5EF4-FFF2-40B4-BE49-F238E27FC236}">
                <a16:creationId xmlns:a16="http://schemas.microsoft.com/office/drawing/2014/main" id="{1FC4BD4A-006B-4552-34BA-D19EC1D223CB}"/>
              </a:ext>
            </a:extLst>
          </p:cNvPr>
          <p:cNvSpPr txBox="1"/>
          <p:nvPr/>
        </p:nvSpPr>
        <p:spPr>
          <a:xfrm>
            <a:off x="4147321" y="2195981"/>
            <a:ext cx="14413999" cy="72673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spc="407" dirty="0">
                <a:solidFill>
                  <a:srgbClr val="1B7046"/>
                </a:solidFill>
                <a:latin typeface="Tahoma"/>
                <a:ea typeface="Tahoma"/>
                <a:cs typeface="Tahoma"/>
              </a:rPr>
              <a:t>Fostering a love for learning in the Early Years</a:t>
            </a:r>
            <a:endParaRPr lang="en-US" dirty="0">
              <a:cs typeface="Calibri"/>
            </a:endParaRPr>
          </a:p>
          <a:p>
            <a:endParaRPr lang="en-US" sz="4800" spc="407" dirty="0">
              <a:solidFill>
                <a:srgbClr val="1B7046"/>
              </a:solidFill>
              <a:latin typeface="Tahoma"/>
              <a:ea typeface="Tahoma"/>
              <a:cs typeface="Tahoma"/>
            </a:endParaRPr>
          </a:p>
          <a:p>
            <a:r>
              <a:rPr lang="en-US" sz="4800" spc="407" dirty="0">
                <a:solidFill>
                  <a:srgbClr val="1B7046"/>
                </a:solidFill>
                <a:latin typeface="Tahoma"/>
                <a:ea typeface="Tahoma"/>
                <a:cs typeface="Tahoma"/>
              </a:rPr>
              <a:t>Five Acre Wood School</a:t>
            </a:r>
            <a:endParaRPr lang="en-US" dirty="0"/>
          </a:p>
          <a:p>
            <a:endParaRPr lang="en-US" sz="3600" spc="407" dirty="0">
              <a:solidFill>
                <a:srgbClr val="1B7046"/>
              </a:solidFill>
              <a:latin typeface="Tahoma"/>
              <a:ea typeface="Tahoma"/>
              <a:cs typeface="Tahoma"/>
            </a:endParaRPr>
          </a:p>
          <a:p>
            <a:r>
              <a:rPr lang="en-US" sz="3600" spc="407" dirty="0">
                <a:solidFill>
                  <a:srgbClr val="1B7046"/>
                </a:solidFill>
                <a:latin typeface="Tahoma"/>
                <a:ea typeface="Tahoma"/>
                <a:cs typeface="Tahoma"/>
              </a:rPr>
              <a:t>Demi Lockett, Assistant Headteacher</a:t>
            </a:r>
            <a:endParaRPr lang="en-US" dirty="0">
              <a:solidFill>
                <a:srgbClr val="000000"/>
              </a:solidFill>
              <a:latin typeface="Calibri"/>
              <a:ea typeface="Tahoma"/>
              <a:cs typeface="Calibri"/>
            </a:endParaRPr>
          </a:p>
          <a:p>
            <a:endParaRPr lang="en-US" sz="3600" spc="407" dirty="0">
              <a:solidFill>
                <a:srgbClr val="1B7046"/>
              </a:solidFill>
              <a:latin typeface="Tahoma"/>
              <a:ea typeface="Tahoma"/>
              <a:cs typeface="Tahoma"/>
            </a:endParaRPr>
          </a:p>
          <a:p>
            <a:r>
              <a:rPr lang="en-US" sz="3600" spc="407" dirty="0">
                <a:solidFill>
                  <a:srgbClr val="1B7046"/>
                </a:solidFill>
                <a:latin typeface="Tahoma"/>
                <a:ea typeface="Tahoma"/>
                <a:cs typeface="Tahoma"/>
                <a:hlinkClick r:id="rId10"/>
              </a:rPr>
              <a:t>dlockett@five-acre.kent.sch.uk</a:t>
            </a:r>
            <a:endParaRPr lang="en-US">
              <a:cs typeface="Calibri"/>
            </a:endParaRPr>
          </a:p>
          <a:p>
            <a:pPr marL="1143000" indent="-1143000">
              <a:lnSpc>
                <a:spcPts val="8434"/>
              </a:lnSpc>
              <a:buFont typeface="Arial" panose="020B0604020202020204" pitchFamily="34" charset="0"/>
              <a:buChar char="•"/>
            </a:pPr>
            <a:endParaRPr lang="en-US" sz="6600" spc="407" dirty="0">
              <a:solidFill>
                <a:srgbClr val="1B7046"/>
              </a:solidFill>
              <a:latin typeface="Tahoma"/>
              <a:ea typeface="Tahoma"/>
              <a:cs typeface="Tahoma"/>
            </a:endParaRPr>
          </a:p>
          <a:p>
            <a:pPr marL="1143000" indent="-1143000">
              <a:lnSpc>
                <a:spcPts val="8434"/>
              </a:lnSpc>
              <a:buFont typeface="Arial" panose="020B0604020202020204" pitchFamily="34" charset="0"/>
              <a:buChar char="•"/>
            </a:pPr>
            <a:endParaRPr lang="en-US" sz="6600" spc="407" dirty="0">
              <a:solidFill>
                <a:srgbClr val="1B7046"/>
              </a:solidFill>
              <a:latin typeface="Glacial Indifference"/>
            </a:endParaRPr>
          </a:p>
        </p:txBody>
      </p:sp>
      <p:pic>
        <p:nvPicPr>
          <p:cNvPr id="17" name="Picture 16" descr="Let us know what you think about Five Acre Wood School! | Five Acre ...">
            <a:extLst>
              <a:ext uri="{FF2B5EF4-FFF2-40B4-BE49-F238E27FC236}">
                <a16:creationId xmlns:a16="http://schemas.microsoft.com/office/drawing/2014/main" id="{82CD61C7-FC86-F27F-55FA-B54B592FF5DC}"/>
              </a:ext>
            </a:extLst>
          </p:cNvPr>
          <p:cNvPicPr>
            <a:picLocks noChangeAspect="1"/>
          </p:cNvPicPr>
          <p:nvPr/>
        </p:nvPicPr>
        <p:blipFill>
          <a:blip r:embed="rId11"/>
          <a:stretch>
            <a:fillRect/>
          </a:stretch>
        </p:blipFill>
        <p:spPr>
          <a:xfrm>
            <a:off x="4147887" y="7447548"/>
            <a:ext cx="5375108" cy="24754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622A92F2-4F22-511F-1AEF-5B43E418BD61}"/>
              </a:ext>
            </a:extLst>
          </p:cNvPr>
          <p:cNvSpPr/>
          <p:nvPr/>
        </p:nvSpPr>
        <p:spPr>
          <a:xfrm>
            <a:off x="-6340" y="-572"/>
            <a:ext cx="18301771"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a:p>
        </p:txBody>
      </p:sp>
      <p:sp>
        <p:nvSpPr>
          <p:cNvPr id="2" name="Freeform 4">
            <a:extLst>
              <a:ext uri="{FF2B5EF4-FFF2-40B4-BE49-F238E27FC236}">
                <a16:creationId xmlns:a16="http://schemas.microsoft.com/office/drawing/2014/main" id="{98E036B7-AB40-A056-4F9D-C5575C258766}"/>
              </a:ext>
            </a:extLst>
          </p:cNvPr>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4">
              <a:extLst>
                <a:ext uri="{96DAC541-7B7A-43D3-8B79-37D633B846F1}">
                  <asvg:svgBlip xmlns:asvg="http://schemas.microsoft.com/office/drawing/2016/SVG/main" r:embed="rId5"/>
                </a:ext>
              </a:extLst>
            </a:blip>
            <a:stretch>
              <a:fillRect l="-259585"/>
            </a:stretch>
          </a:blipFill>
        </p:spPr>
        <p:txBody>
          <a:bodyPr/>
          <a:lstStyle/>
          <a:p>
            <a:endParaRPr lang="en-GB"/>
          </a:p>
        </p:txBody>
      </p:sp>
      <p:grpSp>
        <p:nvGrpSpPr>
          <p:cNvPr id="3" name="Group 6">
            <a:extLst>
              <a:ext uri="{FF2B5EF4-FFF2-40B4-BE49-F238E27FC236}">
                <a16:creationId xmlns:a16="http://schemas.microsoft.com/office/drawing/2014/main" id="{DCD684DE-4FCB-B423-FE84-C9E60364AB89}"/>
              </a:ext>
            </a:extLst>
          </p:cNvPr>
          <p:cNvGrpSpPr/>
          <p:nvPr/>
        </p:nvGrpSpPr>
        <p:grpSpPr>
          <a:xfrm>
            <a:off x="0" y="1028700"/>
            <a:ext cx="2977719" cy="8324867"/>
            <a:chOff x="0" y="0"/>
            <a:chExt cx="3970292" cy="11099823"/>
          </a:xfrm>
        </p:grpSpPr>
        <p:sp>
          <p:nvSpPr>
            <p:cNvPr id="4" name="Freeform 7">
              <a:hlinkClick r:id="rId6" tooltip="https://iqmaward.com/iqm-centre-of-excellence/"/>
              <a:extLst>
                <a:ext uri="{FF2B5EF4-FFF2-40B4-BE49-F238E27FC236}">
                  <a16:creationId xmlns:a16="http://schemas.microsoft.com/office/drawing/2014/main" id="{6403629F-F6AF-6E26-9710-D6B5C166363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5" name="Freeform 8">
              <a:hlinkClick r:id="rId6" tooltip="https://iqmaward.com/iqm-centre-of-excellence/"/>
              <a:extLst>
                <a:ext uri="{FF2B5EF4-FFF2-40B4-BE49-F238E27FC236}">
                  <a16:creationId xmlns:a16="http://schemas.microsoft.com/office/drawing/2014/main" id="{DFF69FEC-E746-A987-6CD9-A503F826BF74}"/>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6" name="Freeform 9">
              <a:hlinkClick r:id="rId9" tooltip="https://iqmaward.com/iqm-flagship-school/"/>
              <a:extLst>
                <a:ext uri="{FF2B5EF4-FFF2-40B4-BE49-F238E27FC236}">
                  <a16:creationId xmlns:a16="http://schemas.microsoft.com/office/drawing/2014/main" id="{69B87CA2-CD48-4C99-A757-DB103D38561F}"/>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GB"/>
            </a:p>
          </p:txBody>
        </p:sp>
      </p:grpSp>
      <p:sp>
        <p:nvSpPr>
          <p:cNvPr id="7" name="TextBox 6">
            <a:extLst>
              <a:ext uri="{FF2B5EF4-FFF2-40B4-BE49-F238E27FC236}">
                <a16:creationId xmlns:a16="http://schemas.microsoft.com/office/drawing/2014/main" id="{B47B783C-D483-650A-2AC4-B1B1C93F69D8}"/>
              </a:ext>
            </a:extLst>
          </p:cNvPr>
          <p:cNvSpPr txBox="1"/>
          <p:nvPr/>
        </p:nvSpPr>
        <p:spPr>
          <a:xfrm>
            <a:off x="3789337" y="2883802"/>
            <a:ext cx="13411200" cy="3785652"/>
          </a:xfrm>
          <a:prstGeom prst="rect">
            <a:avLst/>
          </a:prstGeom>
          <a:noFill/>
        </p:spPr>
        <p:txBody>
          <a:bodyPr wrap="square" lIns="91440" tIns="45720" rIns="91440" bIns="45720" rtlCol="0" anchor="t">
            <a:spAutoFit/>
          </a:bodyPr>
          <a:lstStyle/>
          <a:p>
            <a:pPr algn="ctr"/>
            <a:r>
              <a:rPr lang="en-GB" sz="4000" b="1" dirty="0">
                <a:latin typeface="Tahoma"/>
                <a:ea typeface="Tahoma"/>
                <a:cs typeface="Tahoma"/>
              </a:rPr>
              <a:t>Saplings</a:t>
            </a:r>
          </a:p>
          <a:p>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Risky play</a:t>
            </a:r>
          </a:p>
          <a:p>
            <a:pPr marL="571500" indent="-571500">
              <a:buFont typeface="Arial" panose="020B0604020202020204" pitchFamily="34" charset="0"/>
              <a:buChar char="•"/>
            </a:pPr>
            <a:r>
              <a:rPr lang="en-GB" sz="4000" dirty="0">
                <a:latin typeface="Tahoma"/>
                <a:ea typeface="Tahoma"/>
                <a:cs typeface="Tahoma"/>
              </a:rPr>
              <a:t>In-the-moment</a:t>
            </a:r>
          </a:p>
          <a:p>
            <a:pPr marL="571500" indent="-571500">
              <a:buFont typeface="Arial" panose="020B0604020202020204" pitchFamily="34" charset="0"/>
              <a:buChar char="•"/>
            </a:pPr>
            <a:r>
              <a:rPr lang="en-GB" sz="4000" dirty="0">
                <a:latin typeface="Tahoma"/>
                <a:ea typeface="Tahoma"/>
                <a:cs typeface="Tahoma"/>
              </a:rPr>
              <a:t>Weather Warriors</a:t>
            </a:r>
          </a:p>
          <a:p>
            <a:pPr marL="571500" indent="-571500">
              <a:buFont typeface="Arial" panose="020B0604020202020204" pitchFamily="34" charset="0"/>
              <a:buChar char="•"/>
            </a:pPr>
            <a:r>
              <a:rPr lang="en-GB" sz="4000" dirty="0">
                <a:latin typeface="Tahoma"/>
                <a:ea typeface="Tahoma"/>
                <a:cs typeface="Tahoma"/>
              </a:rPr>
              <a:t>Continuous provision and extension planning</a:t>
            </a:r>
          </a:p>
        </p:txBody>
      </p:sp>
      <p:sp>
        <p:nvSpPr>
          <p:cNvPr id="8" name="TextBox 5">
            <a:extLst>
              <a:ext uri="{FF2B5EF4-FFF2-40B4-BE49-F238E27FC236}">
                <a16:creationId xmlns:a16="http://schemas.microsoft.com/office/drawing/2014/main" id="{0B9DADBC-D125-845E-9D69-343E86FFEAB3}"/>
              </a:ext>
            </a:extLst>
          </p:cNvPr>
          <p:cNvSpPr txBox="1"/>
          <p:nvPr/>
        </p:nvSpPr>
        <p:spPr>
          <a:xfrm>
            <a:off x="3317334" y="423146"/>
            <a:ext cx="14355207" cy="2474203"/>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Implementation</a:t>
            </a:r>
            <a:endParaRPr lang="en-US" sz="7200">
              <a:ea typeface="Calibri"/>
              <a:cs typeface="Calibri"/>
            </a:endParaRPr>
          </a:p>
          <a:p>
            <a:pPr algn="l">
              <a:lnSpc>
                <a:spcPts val="10044"/>
              </a:lnSpc>
            </a:pPr>
            <a:endParaRPr lang="en-US" sz="7174" dirty="0">
              <a:solidFill>
                <a:srgbClr val="000000"/>
              </a:solidFill>
              <a:latin typeface="Glacial Indifference Bold"/>
            </a:endParaRPr>
          </a:p>
        </p:txBody>
      </p:sp>
    </p:spTree>
    <p:extLst>
      <p:ext uri="{BB962C8B-B14F-4D97-AF65-F5344CB8AC3E}">
        <p14:creationId xmlns:p14="http://schemas.microsoft.com/office/powerpoint/2010/main" val="100969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C6BD1E74-64DD-077A-1A8B-2BB108192982}"/>
              </a:ext>
            </a:extLst>
          </p:cNvPr>
          <p:cNvSpPr/>
          <p:nvPr/>
        </p:nvSpPr>
        <p:spPr>
          <a:xfrm>
            <a:off x="-6340" y="-57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2" name="Freeform 4">
            <a:extLst>
              <a:ext uri="{FF2B5EF4-FFF2-40B4-BE49-F238E27FC236}">
                <a16:creationId xmlns:a16="http://schemas.microsoft.com/office/drawing/2014/main" id="{2A59995E-2F9F-F70B-4529-531DE56B88D7}"/>
              </a:ext>
            </a:extLst>
          </p:cNvPr>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3" name="Group 6">
            <a:extLst>
              <a:ext uri="{FF2B5EF4-FFF2-40B4-BE49-F238E27FC236}">
                <a16:creationId xmlns:a16="http://schemas.microsoft.com/office/drawing/2014/main" id="{9B8C61AD-C735-F123-8393-8372F5A8CA34}"/>
              </a:ext>
            </a:extLst>
          </p:cNvPr>
          <p:cNvGrpSpPr/>
          <p:nvPr/>
        </p:nvGrpSpPr>
        <p:grpSpPr>
          <a:xfrm>
            <a:off x="0" y="1028700"/>
            <a:ext cx="2977719" cy="8324867"/>
            <a:chOff x="0" y="0"/>
            <a:chExt cx="3970292" cy="11099823"/>
          </a:xfrm>
        </p:grpSpPr>
        <p:sp>
          <p:nvSpPr>
            <p:cNvPr id="4" name="Freeform 7">
              <a:hlinkClick r:id="rId5" tooltip="https://iqmaward.com/iqm-centre-of-excellence/"/>
              <a:extLst>
                <a:ext uri="{FF2B5EF4-FFF2-40B4-BE49-F238E27FC236}">
                  <a16:creationId xmlns:a16="http://schemas.microsoft.com/office/drawing/2014/main" id="{A1CDCF93-0692-5ECF-2AC2-EF017242EDD1}"/>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5" name="Freeform 8">
              <a:hlinkClick r:id="rId5" tooltip="https://iqmaward.com/iqm-centre-of-excellence/"/>
              <a:extLst>
                <a:ext uri="{FF2B5EF4-FFF2-40B4-BE49-F238E27FC236}">
                  <a16:creationId xmlns:a16="http://schemas.microsoft.com/office/drawing/2014/main" id="{41753F91-01E5-CA07-A4E0-257DDB3FC44C}"/>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6" name="Freeform 9">
              <a:hlinkClick r:id="rId8" tooltip="https://iqmaward.com/iqm-flagship-school/"/>
              <a:extLst>
                <a:ext uri="{FF2B5EF4-FFF2-40B4-BE49-F238E27FC236}">
                  <a16:creationId xmlns:a16="http://schemas.microsoft.com/office/drawing/2014/main" id="{491260AF-3134-4EC6-4A17-BC8AF4552720}"/>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sp>
        <p:nvSpPr>
          <p:cNvPr id="8" name="TextBox 5">
            <a:extLst>
              <a:ext uri="{FF2B5EF4-FFF2-40B4-BE49-F238E27FC236}">
                <a16:creationId xmlns:a16="http://schemas.microsoft.com/office/drawing/2014/main" id="{9437DA19-AFD1-68AA-4D7E-D860F5D1BE05}"/>
              </a:ext>
            </a:extLst>
          </p:cNvPr>
          <p:cNvSpPr txBox="1"/>
          <p:nvPr/>
        </p:nvSpPr>
        <p:spPr>
          <a:xfrm>
            <a:off x="2766490" y="464459"/>
            <a:ext cx="14355207" cy="2474203"/>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Activity: Risk or Hazard?</a:t>
            </a:r>
          </a:p>
          <a:p>
            <a:pPr>
              <a:lnSpc>
                <a:spcPts val="10044"/>
              </a:lnSpc>
            </a:pPr>
            <a:endParaRPr lang="en-US" sz="7174" dirty="0">
              <a:solidFill>
                <a:srgbClr val="000000"/>
              </a:solidFill>
              <a:latin typeface="Glacial Indifference Bold"/>
            </a:endParaRPr>
          </a:p>
        </p:txBody>
      </p:sp>
      <p:sp>
        <p:nvSpPr>
          <p:cNvPr id="9" name="TextBox 8">
            <a:extLst>
              <a:ext uri="{FF2B5EF4-FFF2-40B4-BE49-F238E27FC236}">
                <a16:creationId xmlns:a16="http://schemas.microsoft.com/office/drawing/2014/main" id="{D90FB5ED-B7D0-BC61-8525-1F69BC1171B1}"/>
              </a:ext>
            </a:extLst>
          </p:cNvPr>
          <p:cNvSpPr txBox="1"/>
          <p:nvPr/>
        </p:nvSpPr>
        <p:spPr>
          <a:xfrm>
            <a:off x="10665279" y="2117263"/>
            <a:ext cx="6253056" cy="3539430"/>
          </a:xfrm>
          <a:prstGeom prst="rect">
            <a:avLst/>
          </a:prstGeom>
          <a:noFill/>
        </p:spPr>
        <p:txBody>
          <a:bodyPr wrap="square" lIns="91440" tIns="45720" rIns="91440" bIns="45720" rtlCol="0" anchor="t">
            <a:spAutoFit/>
          </a:bodyPr>
          <a:lstStyle/>
          <a:p>
            <a:pPr algn="ctr"/>
            <a:r>
              <a:rPr lang="en-GB" sz="2800" b="1" dirty="0">
                <a:latin typeface="Tahoma"/>
                <a:ea typeface="Tahoma"/>
                <a:cs typeface="Tahoma"/>
              </a:rPr>
              <a:t>Scenario B:</a:t>
            </a:r>
          </a:p>
          <a:p>
            <a:pPr algn="ctr"/>
            <a:endParaRPr lang="en-GB" sz="2800" dirty="0">
              <a:latin typeface="Tahoma"/>
              <a:ea typeface="Calibri"/>
              <a:cs typeface="Calibri"/>
            </a:endParaRPr>
          </a:p>
          <a:p>
            <a:pPr algn="just"/>
            <a:r>
              <a:rPr lang="en-GB" sz="2800" dirty="0">
                <a:latin typeface="Tahoma"/>
                <a:ea typeface="Calibri"/>
                <a:cs typeface="Calibri"/>
              </a:rPr>
              <a:t>Two pupils are curious about a tree that has just been cut down. They climb on to the tree stump and begin to take turns jumping down. They are hesitant at first. The floor is clear, but the log is tall.</a:t>
            </a:r>
          </a:p>
        </p:txBody>
      </p:sp>
      <p:sp>
        <p:nvSpPr>
          <p:cNvPr id="10" name="TextBox 9">
            <a:extLst>
              <a:ext uri="{FF2B5EF4-FFF2-40B4-BE49-F238E27FC236}">
                <a16:creationId xmlns:a16="http://schemas.microsoft.com/office/drawing/2014/main" id="{9BB3EB22-D947-490E-1B70-0883FFE5B569}"/>
              </a:ext>
            </a:extLst>
          </p:cNvPr>
          <p:cNvSpPr txBox="1"/>
          <p:nvPr/>
        </p:nvSpPr>
        <p:spPr>
          <a:xfrm>
            <a:off x="3579465" y="2122714"/>
            <a:ext cx="6253056" cy="4278094"/>
          </a:xfrm>
          <a:prstGeom prst="rect">
            <a:avLst/>
          </a:prstGeom>
          <a:noFill/>
        </p:spPr>
        <p:txBody>
          <a:bodyPr wrap="square" lIns="91440" tIns="45720" rIns="91440" bIns="45720" rtlCol="0" anchor="t">
            <a:spAutoFit/>
          </a:bodyPr>
          <a:lstStyle/>
          <a:p>
            <a:pPr algn="ctr"/>
            <a:r>
              <a:rPr lang="en-GB" sz="2800" b="1" dirty="0">
                <a:latin typeface="Tahoma"/>
                <a:ea typeface="Tahoma"/>
                <a:cs typeface="Tahoma"/>
              </a:rPr>
              <a:t>Scenario A:</a:t>
            </a:r>
          </a:p>
          <a:p>
            <a:pPr algn="ctr"/>
            <a:endParaRPr lang="en-GB" sz="2000" dirty="0">
              <a:latin typeface="Tahoma"/>
              <a:ea typeface="Calibri"/>
              <a:cs typeface="Calibri"/>
            </a:endParaRPr>
          </a:p>
          <a:p>
            <a:pPr algn="just"/>
            <a:r>
              <a:rPr lang="en-GB" sz="2800" dirty="0">
                <a:latin typeface="Tahoma"/>
                <a:ea typeface="Calibri"/>
                <a:cs typeface="Calibri"/>
              </a:rPr>
              <a:t>A class has walked to Saplings for a pumpkin patch role play activity. A previous class were using hammers and nails as an activity to enhance their motor skills. You notice that some nails are left on a wooden work bench near to the pumpkins where your pupils are working.</a:t>
            </a:r>
            <a:endParaRPr lang="en-GB" sz="2000" dirty="0">
              <a:latin typeface="Tahoma"/>
              <a:ea typeface="Calibri"/>
              <a:cs typeface="Calibri"/>
            </a:endParaRPr>
          </a:p>
        </p:txBody>
      </p:sp>
      <p:sp>
        <p:nvSpPr>
          <p:cNvPr id="11" name="TextBox 10">
            <a:extLst>
              <a:ext uri="{FF2B5EF4-FFF2-40B4-BE49-F238E27FC236}">
                <a16:creationId xmlns:a16="http://schemas.microsoft.com/office/drawing/2014/main" id="{7622FD70-9CB6-3ECF-4920-B66739F30D01}"/>
              </a:ext>
            </a:extLst>
          </p:cNvPr>
          <p:cNvSpPr txBox="1"/>
          <p:nvPr/>
        </p:nvSpPr>
        <p:spPr>
          <a:xfrm>
            <a:off x="3573662" y="6829716"/>
            <a:ext cx="6253056" cy="3108543"/>
          </a:xfrm>
          <a:prstGeom prst="rect">
            <a:avLst/>
          </a:prstGeom>
          <a:noFill/>
        </p:spPr>
        <p:txBody>
          <a:bodyPr wrap="square" lIns="91440" tIns="45720" rIns="91440" bIns="45720" rtlCol="0" anchor="t">
            <a:spAutoFit/>
          </a:bodyPr>
          <a:lstStyle/>
          <a:p>
            <a:pPr algn="ctr"/>
            <a:r>
              <a:rPr lang="en-GB" sz="2800" b="1" dirty="0">
                <a:latin typeface="Tahoma"/>
                <a:ea typeface="Tahoma"/>
                <a:cs typeface="Tahoma"/>
              </a:rPr>
              <a:t>Scenario C:</a:t>
            </a:r>
            <a:endParaRPr lang="en-US" sz="2800" b="1">
              <a:latin typeface="Tahoma"/>
              <a:ea typeface="Tahoma"/>
              <a:cs typeface="Tahoma"/>
            </a:endParaRPr>
          </a:p>
          <a:p>
            <a:pPr algn="ctr"/>
            <a:endParaRPr lang="en-GB" sz="2800" dirty="0">
              <a:latin typeface="Tahoma"/>
              <a:ea typeface="Calibri"/>
              <a:cs typeface="Calibri"/>
            </a:endParaRPr>
          </a:p>
          <a:p>
            <a:pPr algn="just"/>
            <a:r>
              <a:rPr lang="en-GB" sz="2800" dirty="0">
                <a:latin typeface="Tahoma"/>
                <a:ea typeface="Calibri"/>
                <a:cs typeface="Calibri"/>
              </a:rPr>
              <a:t>You have a new rope swing installed at school. This draws the attention of a new student. They use their body to swing higher and higher with each motion.</a:t>
            </a:r>
            <a:r>
              <a:rPr lang="en-GB" sz="2800" dirty="0">
                <a:ea typeface="Calibri"/>
                <a:cs typeface="Calibri"/>
              </a:rPr>
              <a:t> </a:t>
            </a:r>
          </a:p>
        </p:txBody>
      </p:sp>
      <p:sp>
        <p:nvSpPr>
          <p:cNvPr id="14" name="TextBox 13">
            <a:extLst>
              <a:ext uri="{FF2B5EF4-FFF2-40B4-BE49-F238E27FC236}">
                <a16:creationId xmlns:a16="http://schemas.microsoft.com/office/drawing/2014/main" id="{FDC2BB09-8DAE-5E1C-107E-BB36E8004929}"/>
              </a:ext>
            </a:extLst>
          </p:cNvPr>
          <p:cNvSpPr txBox="1"/>
          <p:nvPr/>
        </p:nvSpPr>
        <p:spPr>
          <a:xfrm>
            <a:off x="11065080" y="6545035"/>
            <a:ext cx="669761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latin typeface="Tahoma"/>
                <a:ea typeface="Calibri"/>
                <a:cs typeface="Calibri"/>
              </a:rPr>
              <a:t>Risk – a challenge or uncertainty that a child can </a:t>
            </a:r>
            <a:r>
              <a:rPr lang="en-US" sz="2400" i="1" err="1">
                <a:latin typeface="Tahoma"/>
                <a:ea typeface="Calibri"/>
                <a:cs typeface="Calibri"/>
              </a:rPr>
              <a:t>recgonise</a:t>
            </a:r>
            <a:r>
              <a:rPr lang="en-US" sz="2400" i="1" dirty="0">
                <a:latin typeface="Tahoma"/>
                <a:ea typeface="Calibri"/>
                <a:cs typeface="Calibri"/>
              </a:rPr>
              <a:t> in their environment and determine whether to engage with it or not</a:t>
            </a:r>
          </a:p>
          <a:p>
            <a:pPr algn="ctr"/>
            <a:endParaRPr lang="en-US" sz="2400" i="1" dirty="0">
              <a:latin typeface="Tahoma"/>
              <a:ea typeface="Calibri"/>
              <a:cs typeface="Calibri"/>
            </a:endParaRPr>
          </a:p>
          <a:p>
            <a:pPr algn="ctr"/>
            <a:r>
              <a:rPr lang="en-US" sz="2400" i="1" dirty="0">
                <a:latin typeface="Tahoma"/>
                <a:ea typeface="Calibri"/>
                <a:cs typeface="Calibri"/>
              </a:rPr>
              <a:t>Hazard – is a danger in the environment that is beyond the child's understanding and can result in severe injury or endangerment</a:t>
            </a:r>
          </a:p>
        </p:txBody>
      </p:sp>
    </p:spTree>
    <p:extLst>
      <p:ext uri="{BB962C8B-B14F-4D97-AF65-F5344CB8AC3E}">
        <p14:creationId xmlns:p14="http://schemas.microsoft.com/office/powerpoint/2010/main" val="108716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787989E0-4518-508E-3A80-EC8E2B04DDD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a:p>
        </p:txBody>
      </p:sp>
      <p:sp>
        <p:nvSpPr>
          <p:cNvPr id="2" name="Freeform 4">
            <a:extLst>
              <a:ext uri="{FF2B5EF4-FFF2-40B4-BE49-F238E27FC236}">
                <a16:creationId xmlns:a16="http://schemas.microsoft.com/office/drawing/2014/main" id="{7D908673-427A-330B-3A2F-3A7AFB88C336}"/>
              </a:ext>
            </a:extLst>
          </p:cNvPr>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4">
              <a:extLst>
                <a:ext uri="{96DAC541-7B7A-43D3-8B79-37D633B846F1}">
                  <asvg:svgBlip xmlns:asvg="http://schemas.microsoft.com/office/drawing/2016/SVG/main" r:embed="rId5"/>
                </a:ext>
              </a:extLst>
            </a:blip>
            <a:stretch>
              <a:fillRect l="-259585"/>
            </a:stretch>
          </a:blipFill>
        </p:spPr>
        <p:txBody>
          <a:bodyPr/>
          <a:lstStyle/>
          <a:p>
            <a:endParaRPr lang="en-GB"/>
          </a:p>
        </p:txBody>
      </p:sp>
      <p:grpSp>
        <p:nvGrpSpPr>
          <p:cNvPr id="3" name="Group 6">
            <a:extLst>
              <a:ext uri="{FF2B5EF4-FFF2-40B4-BE49-F238E27FC236}">
                <a16:creationId xmlns:a16="http://schemas.microsoft.com/office/drawing/2014/main" id="{2FC76FE7-7C69-D029-FDC7-ED1D3CBF6FB9}"/>
              </a:ext>
            </a:extLst>
          </p:cNvPr>
          <p:cNvGrpSpPr/>
          <p:nvPr/>
        </p:nvGrpSpPr>
        <p:grpSpPr>
          <a:xfrm>
            <a:off x="0" y="1028700"/>
            <a:ext cx="2977719" cy="8324867"/>
            <a:chOff x="0" y="0"/>
            <a:chExt cx="3970292" cy="11099823"/>
          </a:xfrm>
        </p:grpSpPr>
        <p:sp>
          <p:nvSpPr>
            <p:cNvPr id="4" name="Freeform 7">
              <a:hlinkClick r:id="rId6" tooltip="https://iqmaward.com/iqm-centre-of-excellence/"/>
              <a:extLst>
                <a:ext uri="{FF2B5EF4-FFF2-40B4-BE49-F238E27FC236}">
                  <a16:creationId xmlns:a16="http://schemas.microsoft.com/office/drawing/2014/main" id="{4789AEE9-3B5B-A534-2238-809A990358E3}"/>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5" name="Freeform 8">
              <a:hlinkClick r:id="rId6" tooltip="https://iqmaward.com/iqm-centre-of-excellence/"/>
              <a:extLst>
                <a:ext uri="{FF2B5EF4-FFF2-40B4-BE49-F238E27FC236}">
                  <a16:creationId xmlns:a16="http://schemas.microsoft.com/office/drawing/2014/main" id="{6B2D4254-19EF-D832-536D-26B9C2C55D18}"/>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6" name="Freeform 9">
              <a:hlinkClick r:id="rId9" tooltip="https://iqmaward.com/iqm-flagship-school/"/>
              <a:extLst>
                <a:ext uri="{FF2B5EF4-FFF2-40B4-BE49-F238E27FC236}">
                  <a16:creationId xmlns:a16="http://schemas.microsoft.com/office/drawing/2014/main" id="{0C2A4811-051D-E2AB-0D26-3921B9CF61C5}"/>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GB"/>
            </a:p>
          </p:txBody>
        </p:sp>
      </p:grpSp>
      <p:pic>
        <p:nvPicPr>
          <p:cNvPr id="9" name="Picture 8">
            <a:extLst>
              <a:ext uri="{FF2B5EF4-FFF2-40B4-BE49-F238E27FC236}">
                <a16:creationId xmlns:a16="http://schemas.microsoft.com/office/drawing/2014/main" id="{20D8D3EB-F174-A6C5-C207-159AD80CE7FF}"/>
              </a:ext>
            </a:extLst>
          </p:cNvPr>
          <p:cNvPicPr>
            <a:picLocks noChangeAspect="1"/>
          </p:cNvPicPr>
          <p:nvPr/>
        </p:nvPicPr>
        <p:blipFill rotWithShape="1">
          <a:blip r:embed="rId11"/>
          <a:srcRect l="59754" t="34358" r="21060" b="39271"/>
          <a:stretch/>
        </p:blipFill>
        <p:spPr>
          <a:xfrm>
            <a:off x="11758670" y="6176679"/>
            <a:ext cx="4477007" cy="3461389"/>
          </a:xfrm>
          <a:prstGeom prst="rect">
            <a:avLst/>
          </a:prstGeom>
        </p:spPr>
      </p:pic>
      <p:pic>
        <p:nvPicPr>
          <p:cNvPr id="11" name="Picture 10">
            <a:extLst>
              <a:ext uri="{FF2B5EF4-FFF2-40B4-BE49-F238E27FC236}">
                <a16:creationId xmlns:a16="http://schemas.microsoft.com/office/drawing/2014/main" id="{1C954E33-89B0-7DDC-4D67-350D0B052530}"/>
              </a:ext>
            </a:extLst>
          </p:cNvPr>
          <p:cNvPicPr>
            <a:picLocks noChangeAspect="1"/>
          </p:cNvPicPr>
          <p:nvPr/>
        </p:nvPicPr>
        <p:blipFill rotWithShape="1">
          <a:blip r:embed="rId12"/>
          <a:srcRect l="65503" t="32101" r="20679" b="48397"/>
          <a:stretch/>
        </p:blipFill>
        <p:spPr>
          <a:xfrm>
            <a:off x="3920448" y="828029"/>
            <a:ext cx="5861857" cy="4653572"/>
          </a:xfrm>
          <a:prstGeom prst="rect">
            <a:avLst/>
          </a:prstGeom>
        </p:spPr>
      </p:pic>
      <p:sp>
        <p:nvSpPr>
          <p:cNvPr id="12" name="Oval 11">
            <a:extLst>
              <a:ext uri="{FF2B5EF4-FFF2-40B4-BE49-F238E27FC236}">
                <a16:creationId xmlns:a16="http://schemas.microsoft.com/office/drawing/2014/main" id="{E82D426C-188A-64E4-BD1C-ED237D0889D2}"/>
              </a:ext>
            </a:extLst>
          </p:cNvPr>
          <p:cNvSpPr/>
          <p:nvPr/>
        </p:nvSpPr>
        <p:spPr>
          <a:xfrm>
            <a:off x="6845248" y="2704636"/>
            <a:ext cx="373626" cy="2949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4B58631-7A90-F47A-0877-28C2665E1849}"/>
              </a:ext>
            </a:extLst>
          </p:cNvPr>
          <p:cNvSpPr/>
          <p:nvPr/>
        </p:nvSpPr>
        <p:spPr>
          <a:xfrm>
            <a:off x="7525166" y="2576698"/>
            <a:ext cx="373626" cy="2949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AFD0E76-0F00-6FBB-0772-B0E3607BF823}"/>
              </a:ext>
            </a:extLst>
          </p:cNvPr>
          <p:cNvPicPr>
            <a:picLocks noChangeAspect="1"/>
          </p:cNvPicPr>
          <p:nvPr/>
        </p:nvPicPr>
        <p:blipFill rotWithShape="1">
          <a:blip r:embed="rId12"/>
          <a:srcRect l="37143" t="70364" r="49742" b="13149"/>
          <a:stretch/>
        </p:blipFill>
        <p:spPr>
          <a:xfrm>
            <a:off x="10658896" y="1445655"/>
            <a:ext cx="5571704" cy="3939990"/>
          </a:xfrm>
          <a:prstGeom prst="rect">
            <a:avLst/>
          </a:prstGeom>
        </p:spPr>
      </p:pic>
      <p:sp>
        <p:nvSpPr>
          <p:cNvPr id="15" name="Oval 14">
            <a:extLst>
              <a:ext uri="{FF2B5EF4-FFF2-40B4-BE49-F238E27FC236}">
                <a16:creationId xmlns:a16="http://schemas.microsoft.com/office/drawing/2014/main" id="{8AC05B7B-F2DD-10DD-180F-72B218829422}"/>
              </a:ext>
            </a:extLst>
          </p:cNvPr>
          <p:cNvSpPr/>
          <p:nvPr/>
        </p:nvSpPr>
        <p:spPr>
          <a:xfrm>
            <a:off x="12599303" y="2135839"/>
            <a:ext cx="373626" cy="2949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AEAFCD7-FC45-A452-5EDA-6322EA2DC162}"/>
              </a:ext>
            </a:extLst>
          </p:cNvPr>
          <p:cNvSpPr/>
          <p:nvPr/>
        </p:nvSpPr>
        <p:spPr>
          <a:xfrm>
            <a:off x="14319890" y="3007119"/>
            <a:ext cx="373626" cy="2949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D0E62B7E-C1A0-5E17-1C9F-F49794F249AF}"/>
              </a:ext>
            </a:extLst>
          </p:cNvPr>
          <p:cNvPicPr>
            <a:picLocks noChangeAspect="1"/>
          </p:cNvPicPr>
          <p:nvPr/>
        </p:nvPicPr>
        <p:blipFill rotWithShape="1">
          <a:blip r:embed="rId13"/>
          <a:srcRect l="38887" t="32138" r="41834" b="42669"/>
          <a:stretch/>
        </p:blipFill>
        <p:spPr>
          <a:xfrm>
            <a:off x="4694232" y="6345800"/>
            <a:ext cx="4477008" cy="3290794"/>
          </a:xfrm>
          <a:prstGeom prst="rect">
            <a:avLst/>
          </a:prstGeom>
        </p:spPr>
      </p:pic>
      <p:sp>
        <p:nvSpPr>
          <p:cNvPr id="18" name="Oval 17">
            <a:extLst>
              <a:ext uri="{FF2B5EF4-FFF2-40B4-BE49-F238E27FC236}">
                <a16:creationId xmlns:a16="http://schemas.microsoft.com/office/drawing/2014/main" id="{48D20ED3-7E41-E743-5142-BC2E83F0D7F5}"/>
              </a:ext>
            </a:extLst>
          </p:cNvPr>
          <p:cNvSpPr/>
          <p:nvPr/>
        </p:nvSpPr>
        <p:spPr>
          <a:xfrm>
            <a:off x="7666673" y="7407533"/>
            <a:ext cx="492382" cy="3836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A67CE5B-56AD-D13E-DFDB-EEE7CDB7E54E}"/>
              </a:ext>
            </a:extLst>
          </p:cNvPr>
          <p:cNvSpPr/>
          <p:nvPr/>
        </p:nvSpPr>
        <p:spPr>
          <a:xfrm>
            <a:off x="13453109" y="6997031"/>
            <a:ext cx="373626" cy="2949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A9FB124-C36F-ABCF-0935-7142281AE6C1}"/>
              </a:ext>
            </a:extLst>
          </p:cNvPr>
          <p:cNvSpPr/>
          <p:nvPr/>
        </p:nvSpPr>
        <p:spPr>
          <a:xfrm>
            <a:off x="13632134" y="7410164"/>
            <a:ext cx="373626" cy="2949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429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2">
            <a:extLst>
              <a:ext uri="{FF2B5EF4-FFF2-40B4-BE49-F238E27FC236}">
                <a16:creationId xmlns:a16="http://schemas.microsoft.com/office/drawing/2014/main" id="{6BF103E7-7FB1-8C08-DC1C-278B6BACC74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2" name="Freeform 4">
            <a:extLst>
              <a:ext uri="{FF2B5EF4-FFF2-40B4-BE49-F238E27FC236}">
                <a16:creationId xmlns:a16="http://schemas.microsoft.com/office/drawing/2014/main" id="{16F3DEAD-88CB-07FB-9809-2AC8EA47CEFC}"/>
              </a:ext>
            </a:extLst>
          </p:cNvPr>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3" name="Group 6">
            <a:extLst>
              <a:ext uri="{FF2B5EF4-FFF2-40B4-BE49-F238E27FC236}">
                <a16:creationId xmlns:a16="http://schemas.microsoft.com/office/drawing/2014/main" id="{96B48244-9931-5C82-D7B3-61C7B8D9311B}"/>
              </a:ext>
            </a:extLst>
          </p:cNvPr>
          <p:cNvGrpSpPr/>
          <p:nvPr/>
        </p:nvGrpSpPr>
        <p:grpSpPr>
          <a:xfrm>
            <a:off x="0" y="1028700"/>
            <a:ext cx="2977719" cy="8324867"/>
            <a:chOff x="0" y="0"/>
            <a:chExt cx="3970292" cy="11099823"/>
          </a:xfrm>
        </p:grpSpPr>
        <p:sp>
          <p:nvSpPr>
            <p:cNvPr id="4" name="Freeform 7">
              <a:hlinkClick r:id="rId5" tooltip="https://iqmaward.com/iqm-centre-of-excellence/"/>
              <a:extLst>
                <a:ext uri="{FF2B5EF4-FFF2-40B4-BE49-F238E27FC236}">
                  <a16:creationId xmlns:a16="http://schemas.microsoft.com/office/drawing/2014/main" id="{62142514-82FA-5E6A-9288-97E9B5548037}"/>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5" name="Freeform 8">
              <a:hlinkClick r:id="rId5" tooltip="https://iqmaward.com/iqm-centre-of-excellence/"/>
              <a:extLst>
                <a:ext uri="{FF2B5EF4-FFF2-40B4-BE49-F238E27FC236}">
                  <a16:creationId xmlns:a16="http://schemas.microsoft.com/office/drawing/2014/main" id="{DA5BB172-E40D-28E3-ED7C-99119FE5B060}"/>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6" name="Freeform 9">
              <a:hlinkClick r:id="rId8" tooltip="https://iqmaward.com/iqm-flagship-school/"/>
              <a:extLst>
                <a:ext uri="{FF2B5EF4-FFF2-40B4-BE49-F238E27FC236}">
                  <a16:creationId xmlns:a16="http://schemas.microsoft.com/office/drawing/2014/main" id="{97F8591C-7772-D7F4-C403-ADF6769B0DBF}"/>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sp>
        <p:nvSpPr>
          <p:cNvPr id="7" name="TextBox 5">
            <a:extLst>
              <a:ext uri="{FF2B5EF4-FFF2-40B4-BE49-F238E27FC236}">
                <a16:creationId xmlns:a16="http://schemas.microsoft.com/office/drawing/2014/main" id="{5A539BDA-264A-26AA-0C2E-A3D5E7E3F6A7}"/>
              </a:ext>
            </a:extLst>
          </p:cNvPr>
          <p:cNvSpPr txBox="1"/>
          <p:nvPr/>
        </p:nvSpPr>
        <p:spPr>
          <a:xfrm>
            <a:off x="3200400" y="391358"/>
            <a:ext cx="13903579" cy="3604705"/>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Examples of Learning – where are we now?</a:t>
            </a:r>
          </a:p>
          <a:p>
            <a:pPr algn="ctr">
              <a:lnSpc>
                <a:spcPts val="9571"/>
              </a:lnSpc>
            </a:pPr>
            <a:endParaRPr lang="en-US" sz="6836" dirty="0">
              <a:solidFill>
                <a:srgbClr val="000000"/>
              </a:solidFill>
              <a:latin typeface="Glacial Indifference Bold"/>
            </a:endParaRPr>
          </a:p>
        </p:txBody>
      </p:sp>
      <p:sp>
        <p:nvSpPr>
          <p:cNvPr id="12" name="TextBox 11">
            <a:extLst>
              <a:ext uri="{FF2B5EF4-FFF2-40B4-BE49-F238E27FC236}">
                <a16:creationId xmlns:a16="http://schemas.microsoft.com/office/drawing/2014/main" id="{01737543-09CC-E87F-718B-27BEE44272B6}"/>
              </a:ext>
            </a:extLst>
          </p:cNvPr>
          <p:cNvSpPr txBox="1"/>
          <p:nvPr/>
        </p:nvSpPr>
        <p:spPr>
          <a:xfrm>
            <a:off x="4102205" y="6326509"/>
            <a:ext cx="5976124" cy="3416320"/>
          </a:xfrm>
          <a:prstGeom prst="rect">
            <a:avLst/>
          </a:prstGeom>
          <a:noFill/>
        </p:spPr>
        <p:txBody>
          <a:bodyPr wrap="square" lIns="91440" tIns="45720" rIns="91440" bIns="45720" rtlCol="0" anchor="t">
            <a:spAutoFit/>
          </a:bodyPr>
          <a:lstStyle/>
          <a:p>
            <a:pPr algn="just" fontAlgn="base"/>
            <a:r>
              <a:rPr lang="en-GB" sz="2400" b="1" dirty="0">
                <a:solidFill>
                  <a:srgbClr val="000000"/>
                </a:solidFill>
                <a:effectLst/>
                <a:latin typeface="Tahoma"/>
                <a:ea typeface="Times New Roman" panose="02020603050405020304" pitchFamily="18" charset="0"/>
                <a:cs typeface="Calibri"/>
              </a:rPr>
              <a:t>Resources: </a:t>
            </a:r>
            <a:r>
              <a:rPr lang="en-GB" sz="2400" dirty="0">
                <a:solidFill>
                  <a:srgbClr val="000000"/>
                </a:solidFill>
                <a:effectLst/>
                <a:latin typeface="Tahoma"/>
                <a:ea typeface="Times New Roman" panose="02020603050405020304" pitchFamily="18" charset="0"/>
                <a:cs typeface="Calibri"/>
              </a:rPr>
              <a:t>warming lights, snowy trees, loose parts (cogs, keys, wooden parts) </a:t>
            </a:r>
            <a:endParaRPr lang="en-GB" sz="2400" dirty="0">
              <a:effectLst/>
              <a:latin typeface="Tahoma"/>
              <a:ea typeface="Times New Roman" panose="02020603050405020304" pitchFamily="18" charset="0"/>
              <a:cs typeface="Calibri"/>
            </a:endParaRPr>
          </a:p>
          <a:p>
            <a:pPr algn="just" fontAlgn="base"/>
            <a:endParaRPr lang="en-GB" sz="2400" dirty="0">
              <a:effectLst/>
              <a:latin typeface="Tahoma"/>
              <a:ea typeface="Times New Roman" panose="02020603050405020304" pitchFamily="18" charset="0"/>
              <a:cs typeface="Tahoma"/>
            </a:endParaRPr>
          </a:p>
          <a:p>
            <a:pPr algn="just" fontAlgn="base"/>
            <a:r>
              <a:rPr lang="en-GB" sz="2400" dirty="0">
                <a:effectLst/>
                <a:latin typeface="Tahoma"/>
                <a:ea typeface="Times New Roman" panose="02020603050405020304" pitchFamily="18" charset="0"/>
                <a:cs typeface="Calibri"/>
              </a:rPr>
              <a:t>Which resources do students show an interest</a:t>
            </a:r>
            <a:r>
              <a:rPr lang="en-GB" sz="2400" dirty="0">
                <a:latin typeface="Tahoma"/>
                <a:ea typeface="Times New Roman" panose="02020603050405020304" pitchFamily="18" charset="0"/>
                <a:cs typeface="Calibri"/>
              </a:rPr>
              <a:t> in</a:t>
            </a:r>
            <a:r>
              <a:rPr lang="en-GB" sz="2400" dirty="0">
                <a:effectLst/>
                <a:latin typeface="Tahoma"/>
                <a:ea typeface="Times New Roman" panose="02020603050405020304" pitchFamily="18" charset="0"/>
                <a:cs typeface="Calibri"/>
              </a:rPr>
              <a:t>? Do they respond to intensive interaction strategies? Are they curious about the different lighting from the activity? How do they choose to explore and is this new or typical for the student?</a:t>
            </a:r>
            <a:r>
              <a:rPr lang="en-US" sz="2400" dirty="0">
                <a:effectLst/>
                <a:latin typeface="Tahoma"/>
                <a:ea typeface="Times New Roman" panose="02020603050405020304" pitchFamily="18" charset="0"/>
                <a:cs typeface="Calibri"/>
              </a:rPr>
              <a:t> </a:t>
            </a:r>
            <a:endParaRPr lang="en-GB" sz="2400" dirty="0">
              <a:effectLst/>
              <a:latin typeface="Tahoma"/>
              <a:ea typeface="Times New Roman" panose="02020603050405020304" pitchFamily="18" charset="0"/>
              <a:cs typeface="Calibri"/>
            </a:endParaRPr>
          </a:p>
        </p:txBody>
      </p:sp>
      <p:pic>
        <p:nvPicPr>
          <p:cNvPr id="15" name="Picture 14" descr="C:\Users\dlockett.FAW\AppData\Local\Microsoft\Windows\INetCache\Content.MSO\2571636B.tmp">
            <a:extLst>
              <a:ext uri="{FF2B5EF4-FFF2-40B4-BE49-F238E27FC236}">
                <a16:creationId xmlns:a16="http://schemas.microsoft.com/office/drawing/2014/main" id="{03620EBA-0594-368B-3404-71B73705D50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0786" y="1975905"/>
            <a:ext cx="2827662" cy="3770216"/>
          </a:xfrm>
          <a:prstGeom prst="rect">
            <a:avLst/>
          </a:prstGeom>
          <a:noFill/>
          <a:ln>
            <a:noFill/>
          </a:ln>
        </p:spPr>
      </p:pic>
      <p:pic>
        <p:nvPicPr>
          <p:cNvPr id="16" name="Picture 15" descr="C:\Users\dlockett.FAW\AppData\Local\Microsoft\Windows\INetCache\Content.MSO\E09C938D.tmp">
            <a:extLst>
              <a:ext uri="{FF2B5EF4-FFF2-40B4-BE49-F238E27FC236}">
                <a16:creationId xmlns:a16="http://schemas.microsoft.com/office/drawing/2014/main" id="{3C864F24-22DA-4507-4EF5-41FEF5DBCBA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439648" y="2109075"/>
            <a:ext cx="2827662" cy="3771546"/>
          </a:xfrm>
          <a:prstGeom prst="rect">
            <a:avLst/>
          </a:prstGeom>
          <a:noFill/>
          <a:ln>
            <a:noFill/>
          </a:ln>
        </p:spPr>
      </p:pic>
      <p:sp>
        <p:nvSpPr>
          <p:cNvPr id="18" name="TextBox 17">
            <a:extLst>
              <a:ext uri="{FF2B5EF4-FFF2-40B4-BE49-F238E27FC236}">
                <a16:creationId xmlns:a16="http://schemas.microsoft.com/office/drawing/2014/main" id="{A10E84CB-0D19-139D-4B93-37F0A5D49C9E}"/>
              </a:ext>
            </a:extLst>
          </p:cNvPr>
          <p:cNvSpPr txBox="1"/>
          <p:nvPr/>
        </p:nvSpPr>
        <p:spPr>
          <a:xfrm>
            <a:off x="11253381" y="6320716"/>
            <a:ext cx="6533038" cy="3785652"/>
          </a:xfrm>
          <a:prstGeom prst="rect">
            <a:avLst/>
          </a:prstGeom>
          <a:noFill/>
        </p:spPr>
        <p:txBody>
          <a:bodyPr wrap="square" lIns="91440" tIns="45720" rIns="91440" bIns="45720" anchor="t">
            <a:spAutoFit/>
          </a:bodyPr>
          <a:lstStyle/>
          <a:p>
            <a:pPr algn="just" fontAlgn="base"/>
            <a:r>
              <a:rPr lang="en-GB" sz="2400" b="1" dirty="0">
                <a:effectLst/>
                <a:latin typeface="Tahoma"/>
                <a:ea typeface="Times New Roman" panose="02020603050405020304" pitchFamily="18" charset="0"/>
                <a:cs typeface="Calibri"/>
              </a:rPr>
              <a:t>Resources:</a:t>
            </a:r>
            <a:r>
              <a:rPr lang="en-GB" sz="2400" dirty="0">
                <a:effectLst/>
                <a:latin typeface="Tahoma"/>
                <a:ea typeface="Times New Roman" panose="02020603050405020304" pitchFamily="18" charset="0"/>
                <a:cs typeface="Calibri"/>
              </a:rPr>
              <a:t> white cut outs for snowman body, loose parts (gift bows, string, ribbon, balls, buttons, cinnamon sticks etc.) </a:t>
            </a:r>
            <a:endParaRPr lang="en-GB" sz="3600">
              <a:effectLst/>
              <a:latin typeface="Tahoma"/>
              <a:ea typeface="Times New Roman" panose="02020603050405020304" pitchFamily="18" charset="0"/>
              <a:cs typeface="Calibri"/>
            </a:endParaRPr>
          </a:p>
          <a:p>
            <a:pPr algn="just" fontAlgn="base"/>
            <a:endParaRPr lang="en-GB" sz="2400" dirty="0">
              <a:latin typeface="Tahoma"/>
              <a:ea typeface="Times New Roman" panose="02020603050405020304" pitchFamily="18" charset="0"/>
              <a:cs typeface="Calibri"/>
            </a:endParaRPr>
          </a:p>
          <a:p>
            <a:pPr algn="just"/>
            <a:r>
              <a:rPr lang="en-GB" sz="2400" dirty="0">
                <a:effectLst/>
                <a:latin typeface="Tahoma"/>
                <a:ea typeface="Times New Roman" panose="02020603050405020304" pitchFamily="18" charset="0"/>
                <a:cs typeface="Calibri"/>
              </a:rPr>
              <a:t>Do students look at the model from the adult and engage with what they have made? Are students able to think of their own ideas and select the resources that they want to use to create their snowman? How do they engage with the activity?</a:t>
            </a:r>
            <a:r>
              <a:rPr lang="en-US" sz="2400" dirty="0">
                <a:effectLst/>
                <a:latin typeface="Tahoma"/>
                <a:ea typeface="Times New Roman" panose="02020603050405020304" pitchFamily="18" charset="0"/>
                <a:cs typeface="Calibri"/>
              </a:rPr>
              <a:t> </a:t>
            </a:r>
            <a:endParaRPr lang="en-GB" sz="3600" dirty="0">
              <a:effectLst/>
              <a:latin typeface="Tahoma"/>
              <a:ea typeface="Times New Roman" panose="02020603050405020304" pitchFamily="18" charset="0"/>
              <a:cs typeface="Calibri"/>
            </a:endParaRPr>
          </a:p>
        </p:txBody>
      </p:sp>
    </p:spTree>
    <p:extLst>
      <p:ext uri="{BB962C8B-B14F-4D97-AF65-F5344CB8AC3E}">
        <p14:creationId xmlns:p14="http://schemas.microsoft.com/office/powerpoint/2010/main" val="32113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23EAAA89-9F2D-01DF-48ED-A5D77CC9899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a:p>
        </p:txBody>
      </p:sp>
      <p:sp>
        <p:nvSpPr>
          <p:cNvPr id="2" name="Freeform 4">
            <a:extLst>
              <a:ext uri="{FF2B5EF4-FFF2-40B4-BE49-F238E27FC236}">
                <a16:creationId xmlns:a16="http://schemas.microsoft.com/office/drawing/2014/main" id="{F6F2F694-B719-2310-CD6E-EBF7257A811A}"/>
              </a:ext>
            </a:extLst>
          </p:cNvPr>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4">
              <a:extLst>
                <a:ext uri="{96DAC541-7B7A-43D3-8B79-37D633B846F1}">
                  <asvg:svgBlip xmlns:asvg="http://schemas.microsoft.com/office/drawing/2016/SVG/main" r:embed="rId5"/>
                </a:ext>
              </a:extLst>
            </a:blip>
            <a:stretch>
              <a:fillRect l="-259585"/>
            </a:stretch>
          </a:blipFill>
        </p:spPr>
        <p:txBody>
          <a:bodyPr/>
          <a:lstStyle/>
          <a:p>
            <a:endParaRPr lang="en-GB"/>
          </a:p>
        </p:txBody>
      </p:sp>
      <p:grpSp>
        <p:nvGrpSpPr>
          <p:cNvPr id="3" name="Group 6">
            <a:extLst>
              <a:ext uri="{FF2B5EF4-FFF2-40B4-BE49-F238E27FC236}">
                <a16:creationId xmlns:a16="http://schemas.microsoft.com/office/drawing/2014/main" id="{F82AF152-B601-9517-56A6-79C32C6F3DF3}"/>
              </a:ext>
            </a:extLst>
          </p:cNvPr>
          <p:cNvGrpSpPr/>
          <p:nvPr/>
        </p:nvGrpSpPr>
        <p:grpSpPr>
          <a:xfrm>
            <a:off x="0" y="1028700"/>
            <a:ext cx="2977719" cy="8324867"/>
            <a:chOff x="0" y="0"/>
            <a:chExt cx="3970292" cy="11099823"/>
          </a:xfrm>
        </p:grpSpPr>
        <p:sp>
          <p:nvSpPr>
            <p:cNvPr id="4" name="Freeform 7">
              <a:hlinkClick r:id="rId6" tooltip="https://iqmaward.com/iqm-centre-of-excellence/"/>
              <a:extLst>
                <a:ext uri="{FF2B5EF4-FFF2-40B4-BE49-F238E27FC236}">
                  <a16:creationId xmlns:a16="http://schemas.microsoft.com/office/drawing/2014/main" id="{DC61CF5B-8C80-4767-DD62-CBA1FE5B03D1}"/>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5" name="Freeform 8">
              <a:hlinkClick r:id="rId6" tooltip="https://iqmaward.com/iqm-centre-of-excellence/"/>
              <a:extLst>
                <a:ext uri="{FF2B5EF4-FFF2-40B4-BE49-F238E27FC236}">
                  <a16:creationId xmlns:a16="http://schemas.microsoft.com/office/drawing/2014/main" id="{A2AAFE5D-0FF8-C766-3177-5B860693B582}"/>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6" name="Freeform 9">
              <a:hlinkClick r:id="rId9" tooltip="https://iqmaward.com/iqm-flagship-school/"/>
              <a:extLst>
                <a:ext uri="{FF2B5EF4-FFF2-40B4-BE49-F238E27FC236}">
                  <a16:creationId xmlns:a16="http://schemas.microsoft.com/office/drawing/2014/main" id="{623336CD-0BB4-2B86-3A16-53E380DA0BDC}"/>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GB"/>
            </a:p>
          </p:txBody>
        </p:sp>
      </p:grpSp>
      <p:sp>
        <p:nvSpPr>
          <p:cNvPr id="7" name="TextBox 5">
            <a:extLst>
              <a:ext uri="{FF2B5EF4-FFF2-40B4-BE49-F238E27FC236}">
                <a16:creationId xmlns:a16="http://schemas.microsoft.com/office/drawing/2014/main" id="{077730FC-E2D1-0D9E-8689-EA8DD2871D9E}"/>
              </a:ext>
            </a:extLst>
          </p:cNvPr>
          <p:cNvSpPr txBox="1"/>
          <p:nvPr/>
        </p:nvSpPr>
        <p:spPr>
          <a:xfrm>
            <a:off x="2973057" y="409375"/>
            <a:ext cx="14355207" cy="3769136"/>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Impact</a:t>
            </a: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sp>
        <p:nvSpPr>
          <p:cNvPr id="9" name="TextBox 8">
            <a:extLst>
              <a:ext uri="{FF2B5EF4-FFF2-40B4-BE49-F238E27FC236}">
                <a16:creationId xmlns:a16="http://schemas.microsoft.com/office/drawing/2014/main" id="{76956885-706A-01FE-D78C-DBAF140AFBA3}"/>
              </a:ext>
            </a:extLst>
          </p:cNvPr>
          <p:cNvSpPr txBox="1"/>
          <p:nvPr/>
        </p:nvSpPr>
        <p:spPr>
          <a:xfrm>
            <a:off x="3841220" y="2088770"/>
            <a:ext cx="14170934" cy="55707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b="0" i="0" u="none" strike="noStrike" dirty="0">
                <a:solidFill>
                  <a:srgbClr val="262626"/>
                </a:solidFill>
                <a:effectLst/>
                <a:latin typeface="Tahoma"/>
                <a:ea typeface="Tahoma"/>
                <a:cs typeface="Tahoma"/>
              </a:rPr>
              <a:t>Practitioner passion </a:t>
            </a:r>
            <a:r>
              <a:rPr lang="en-US" sz="3200" dirty="0">
                <a:solidFill>
                  <a:srgbClr val="262626"/>
                </a:solidFill>
                <a:latin typeface="Tahoma"/>
                <a:ea typeface="Tahoma"/>
                <a:cs typeface="Tahoma"/>
              </a:rPr>
              <a:t>– evident</a:t>
            </a:r>
            <a:r>
              <a:rPr lang="en-US" sz="3200" b="0" i="0" u="none" strike="noStrike" dirty="0">
                <a:solidFill>
                  <a:srgbClr val="262626"/>
                </a:solidFill>
                <a:effectLst/>
                <a:latin typeface="Tahoma"/>
                <a:ea typeface="Tahoma"/>
                <a:cs typeface="Tahoma"/>
              </a:rPr>
              <a:t> </a:t>
            </a:r>
            <a:r>
              <a:rPr lang="en-US" sz="3200" dirty="0">
                <a:solidFill>
                  <a:srgbClr val="262626"/>
                </a:solidFill>
                <a:latin typeface="Tahoma"/>
                <a:ea typeface="Tahoma"/>
                <a:cs typeface="Tahoma"/>
              </a:rPr>
              <a:t>in s</a:t>
            </a:r>
            <a:r>
              <a:rPr lang="en-US" sz="3600" dirty="0">
                <a:solidFill>
                  <a:srgbClr val="262626"/>
                </a:solidFill>
                <a:latin typeface="Tahoma"/>
                <a:ea typeface="Tahoma"/>
                <a:cs typeface="Tahoma"/>
              </a:rPr>
              <a:t>taff</a:t>
            </a:r>
            <a:r>
              <a:rPr lang="en-US" sz="3600" b="0" i="0" u="none" strike="noStrike" dirty="0">
                <a:solidFill>
                  <a:srgbClr val="262626"/>
                </a:solidFill>
                <a:effectLst/>
                <a:latin typeface="Tahoma"/>
                <a:ea typeface="Tahoma"/>
                <a:cs typeface="Tahoma"/>
              </a:rPr>
              <a:t> voice: </a:t>
            </a:r>
            <a:r>
              <a:rPr lang="en-GB" sz="3200" dirty="0">
                <a:latin typeface="Tahoma"/>
                <a:ea typeface="Tahoma"/>
                <a:cs typeface="Tahoma"/>
              </a:rPr>
              <a:t>“</a:t>
            </a:r>
            <a:r>
              <a:rPr lang="en-GB" sz="3200" i="1" dirty="0">
                <a:latin typeface="Tahoma"/>
                <a:ea typeface="Tahoma"/>
                <a:cs typeface="Tahoma"/>
              </a:rPr>
              <a:t>The learning experiences and activities feel exciting, and I get to know the pupils more deeply.</a:t>
            </a:r>
            <a:r>
              <a:rPr lang="en-GB" sz="3200" dirty="0">
                <a:latin typeface="Tahoma"/>
                <a:ea typeface="Tahoma"/>
                <a:cs typeface="Tahoma"/>
              </a:rPr>
              <a:t>”</a:t>
            </a:r>
            <a:endParaRPr lang="en-US" sz="3200" b="0" i="0" u="none" strike="noStrike">
              <a:effectLst/>
              <a:latin typeface="Tahoma"/>
              <a:ea typeface="Tahoma"/>
              <a:cs typeface="Tahoma"/>
            </a:endParaRPr>
          </a:p>
          <a:p>
            <a:pPr marL="285750" indent="-285750">
              <a:buFont typeface="Arial" panose="020B0604020202020204" pitchFamily="34" charset="0"/>
              <a:buChar char="•"/>
            </a:pPr>
            <a:endParaRPr lang="en-GB" sz="3200" dirty="0">
              <a:solidFill>
                <a:srgbClr val="000000"/>
              </a:solidFill>
              <a:latin typeface="Tahoma"/>
              <a:ea typeface="Tahoma"/>
              <a:cs typeface="Tahoma"/>
            </a:endParaRPr>
          </a:p>
          <a:p>
            <a:pPr marL="285750" indent="-285750">
              <a:buFont typeface="Arial" panose="020B0604020202020204" pitchFamily="34" charset="0"/>
              <a:buChar char="•"/>
            </a:pPr>
            <a:r>
              <a:rPr lang="en-US" sz="3200" dirty="0">
                <a:solidFill>
                  <a:srgbClr val="262626"/>
                </a:solidFill>
                <a:latin typeface="Tahoma"/>
                <a:ea typeface="Tahoma"/>
                <a:cs typeface="Tahoma"/>
              </a:rPr>
              <a:t>Sustained pupil progress </a:t>
            </a:r>
          </a:p>
          <a:p>
            <a:pPr marL="285750" indent="-285750">
              <a:buFont typeface="Arial" panose="020B0604020202020204" pitchFamily="34" charset="0"/>
              <a:buChar char="•"/>
            </a:pPr>
            <a:endParaRPr lang="en-US" sz="3200" dirty="0">
              <a:solidFill>
                <a:srgbClr val="262626"/>
              </a:solidFill>
              <a:latin typeface="Tahoma"/>
              <a:ea typeface="Tahoma"/>
              <a:cs typeface="Tahoma"/>
            </a:endParaRPr>
          </a:p>
          <a:p>
            <a:pPr marL="285750" indent="-285750">
              <a:buFont typeface="Arial" panose="020B0604020202020204" pitchFamily="34" charset="0"/>
              <a:buChar char="•"/>
            </a:pPr>
            <a:r>
              <a:rPr lang="en-US" sz="3200" b="0" i="0" u="none" strike="noStrike" dirty="0">
                <a:solidFill>
                  <a:srgbClr val="262626"/>
                </a:solidFill>
                <a:effectLst/>
                <a:latin typeface="Tahoma"/>
                <a:ea typeface="Tahoma"/>
                <a:cs typeface="Tahoma"/>
              </a:rPr>
              <a:t>Pupils</a:t>
            </a:r>
            <a:r>
              <a:rPr lang="en-US" sz="3200" dirty="0">
                <a:solidFill>
                  <a:srgbClr val="262626"/>
                </a:solidFill>
                <a:latin typeface="Tahoma"/>
                <a:ea typeface="Tahoma"/>
                <a:cs typeface="Tahoma"/>
              </a:rPr>
              <a:t>'</a:t>
            </a:r>
            <a:r>
              <a:rPr lang="en-US" sz="3200" b="0" i="0" u="none" strike="noStrike" dirty="0">
                <a:solidFill>
                  <a:srgbClr val="262626"/>
                </a:solidFill>
                <a:effectLst/>
                <a:latin typeface="Tahoma"/>
                <a:ea typeface="Tahoma"/>
                <a:cs typeface="Tahoma"/>
              </a:rPr>
              <a:t> engagement with learning</a:t>
            </a:r>
          </a:p>
          <a:p>
            <a:pPr marL="285750" indent="-285750">
              <a:buFont typeface="Arial" panose="020B0604020202020204" pitchFamily="34" charset="0"/>
              <a:buChar char="•"/>
            </a:pPr>
            <a:endParaRPr lang="en-US" sz="3200" dirty="0">
              <a:solidFill>
                <a:srgbClr val="262626"/>
              </a:solidFill>
              <a:latin typeface="Tahoma"/>
              <a:ea typeface="Tahoma"/>
              <a:cs typeface="Tahoma"/>
            </a:endParaRPr>
          </a:p>
          <a:p>
            <a:pPr marL="285750" indent="-285750">
              <a:buFont typeface="Arial" panose="020B0604020202020204" pitchFamily="34" charset="0"/>
              <a:buChar char="•"/>
            </a:pPr>
            <a:r>
              <a:rPr lang="en-US" sz="3200" dirty="0">
                <a:solidFill>
                  <a:srgbClr val="262626"/>
                </a:solidFill>
                <a:latin typeface="Tahoma"/>
                <a:ea typeface="Tahoma"/>
                <a:cs typeface="Tahoma"/>
              </a:rPr>
              <a:t>Higher wellbeing levels</a:t>
            </a:r>
          </a:p>
          <a:p>
            <a:pPr marL="285750" indent="-285750">
              <a:buFont typeface="Arial" panose="020B0604020202020204" pitchFamily="34" charset="0"/>
              <a:buChar char="•"/>
            </a:pPr>
            <a:endParaRPr lang="en-US" sz="3200" dirty="0">
              <a:solidFill>
                <a:srgbClr val="262626"/>
              </a:solidFill>
              <a:latin typeface="Tahoma"/>
              <a:ea typeface="Tahoma"/>
              <a:cs typeface="Tahoma"/>
            </a:endParaRPr>
          </a:p>
          <a:p>
            <a:pPr marL="285750" indent="-285750">
              <a:buFont typeface="Arial" panose="020B0604020202020204" pitchFamily="34" charset="0"/>
              <a:buChar char="•"/>
            </a:pPr>
            <a:r>
              <a:rPr lang="en-GB" sz="3200" dirty="0">
                <a:latin typeface="Tahoma"/>
                <a:ea typeface="Tahoma"/>
                <a:cs typeface="Tahoma"/>
              </a:rPr>
              <a:t>Pupils are more regulated and have better focus for structured activities that take place in the classroom following Saplings sessions</a:t>
            </a:r>
          </a:p>
        </p:txBody>
      </p:sp>
    </p:spTree>
    <p:extLst>
      <p:ext uri="{BB962C8B-B14F-4D97-AF65-F5344CB8AC3E}">
        <p14:creationId xmlns:p14="http://schemas.microsoft.com/office/powerpoint/2010/main" val="266621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504840" y="450688"/>
            <a:ext cx="15787399" cy="5039008"/>
          </a:xfrm>
          <a:prstGeom prst="rect">
            <a:avLst/>
          </a:prstGeom>
        </p:spPr>
        <p:txBody>
          <a:bodyPr wrap="square" lIns="0" tIns="0" rIns="0" bIns="0" rtlCol="0" anchor="t">
            <a:spAutoFit/>
          </a:bodyPr>
          <a:lstStyle/>
          <a:p>
            <a:pPr algn="ctr">
              <a:lnSpc>
                <a:spcPts val="10044"/>
              </a:lnSpc>
            </a:pPr>
            <a:r>
              <a:rPr lang="en-US" sz="7200" b="1" dirty="0">
                <a:solidFill>
                  <a:srgbClr val="1B7046"/>
                </a:solidFill>
                <a:latin typeface="Tahoma"/>
                <a:ea typeface="Tahoma"/>
                <a:cs typeface="Tahoma"/>
              </a:rPr>
              <a:t>Obstacles &amp; Learning points</a:t>
            </a:r>
            <a:endParaRPr lang="en-US" dirty="0"/>
          </a:p>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636B72AB-1A87-C948-EB33-B33E7CF2437D}"/>
              </a:ext>
            </a:extLst>
          </p:cNvPr>
          <p:cNvSpPr txBox="1"/>
          <p:nvPr/>
        </p:nvSpPr>
        <p:spPr>
          <a:xfrm>
            <a:off x="3971442" y="2054159"/>
            <a:ext cx="13325958" cy="8463855"/>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GB" sz="3600" dirty="0">
                <a:latin typeface="Tahoma"/>
                <a:ea typeface="Tahoma"/>
                <a:cs typeface="Tahoma"/>
              </a:rPr>
              <a:t>Resourcing – this will not be an instant result. It takes time to look for objects that will ignite curiosity and excitement within your learners.</a:t>
            </a:r>
          </a:p>
          <a:p>
            <a:pPr marL="571500" indent="-571500">
              <a:buFont typeface="Arial" panose="020B0604020202020204" pitchFamily="34" charset="0"/>
              <a:buChar char="•"/>
            </a:pPr>
            <a:endParaRPr lang="en-GB" sz="3600" dirty="0">
              <a:latin typeface="Tahoma"/>
              <a:ea typeface="Tahoma"/>
              <a:cs typeface="Tahoma"/>
            </a:endParaRPr>
          </a:p>
          <a:p>
            <a:pPr marL="571500" indent="-571500">
              <a:buFont typeface="Arial" panose="020B0604020202020204" pitchFamily="34" charset="0"/>
              <a:buChar char="•"/>
            </a:pPr>
            <a:r>
              <a:rPr lang="en-GB" sz="3600" dirty="0">
                <a:latin typeface="Tahoma"/>
                <a:ea typeface="Tahoma"/>
                <a:cs typeface="Tahoma"/>
              </a:rPr>
              <a:t>Staff investment – sometimes you need to show it for your staff team to understand the value of it. Why not try a staff meeting over a tea party? Or a hot chocolate around a campfire while you are planning your next steps?</a:t>
            </a:r>
          </a:p>
          <a:p>
            <a:pPr marL="571500" indent="-571500">
              <a:buFont typeface="Arial" panose="020B0604020202020204" pitchFamily="34" charset="0"/>
              <a:buChar char="•"/>
            </a:pPr>
            <a:endParaRPr lang="en-GB" sz="3600" dirty="0">
              <a:latin typeface="Tahoma"/>
              <a:ea typeface="Tahoma"/>
              <a:cs typeface="Tahoma"/>
            </a:endParaRPr>
          </a:p>
          <a:p>
            <a:pPr marL="571500" indent="-571500">
              <a:buFont typeface="Arial" panose="020B0604020202020204" pitchFamily="34" charset="0"/>
              <a:buChar char="•"/>
            </a:pPr>
            <a:r>
              <a:rPr lang="en-GB" sz="3600" dirty="0">
                <a:latin typeface="Tahoma"/>
                <a:ea typeface="Tahoma"/>
                <a:cs typeface="Tahoma"/>
              </a:rPr>
              <a:t>'Enchanting Environments' or 'Enriching Environments'? It is not just about how the classroom looks. It can be tempting to get swept up in Instagram-perfect classrooms but ask yourself: What is the purpose of this? What benefit will it bring to my learners?</a:t>
            </a:r>
          </a:p>
          <a:p>
            <a:endParaRPr lang="en-GB"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0B567629-21FE-3C9D-1AE2-AD58B6680B3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578984" y="368062"/>
            <a:ext cx="14355207" cy="6321410"/>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Key takeaways</a:t>
            </a:r>
          </a:p>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0270425E-2A16-CBE3-3A7A-3559A15B33D1}"/>
              </a:ext>
            </a:extLst>
          </p:cNvPr>
          <p:cNvSpPr txBox="1"/>
          <p:nvPr/>
        </p:nvSpPr>
        <p:spPr>
          <a:xfrm>
            <a:off x="4581349" y="1950232"/>
            <a:ext cx="12039600" cy="5293757"/>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GB" sz="4000" dirty="0">
                <a:latin typeface="Tahoma"/>
                <a:ea typeface="Tahoma"/>
                <a:cs typeface="Tahoma"/>
              </a:rPr>
              <a:t>Trust your children to guide their own </a:t>
            </a:r>
            <a:r>
              <a:rPr lang="en-GB" sz="4000">
                <a:latin typeface="Tahoma"/>
                <a:ea typeface="Tahoma"/>
                <a:cs typeface="Tahoma"/>
              </a:rPr>
              <a:t>learning!</a:t>
            </a:r>
            <a:endParaRPr lang="en-US"/>
          </a:p>
          <a:p>
            <a:pPr marL="571500" indent="-571500">
              <a:buFont typeface="Arial" panose="020B0604020202020204" pitchFamily="34" charset="0"/>
              <a:buChar char="•"/>
            </a:pPr>
            <a:r>
              <a:rPr lang="en-GB" sz="4000" dirty="0">
                <a:latin typeface="Tahoma"/>
                <a:ea typeface="Tahoma"/>
                <a:cs typeface="Tahoma"/>
              </a:rPr>
              <a:t>Take risks and join them in their world</a:t>
            </a:r>
            <a:endParaRPr lang="en-GB" dirty="0"/>
          </a:p>
          <a:p>
            <a:pPr marL="571500" indent="-571500">
              <a:buFont typeface="Arial" panose="020B0604020202020204" pitchFamily="34" charset="0"/>
              <a:buChar char="•"/>
            </a:pPr>
            <a:r>
              <a:rPr lang="en-GB" sz="4000" dirty="0">
                <a:latin typeface="Tahoma"/>
                <a:ea typeface="Tahoma"/>
                <a:cs typeface="Tahoma"/>
              </a:rPr>
              <a:t>The Curiosity Approach have a great website to browse with blog posts to get you thinking</a:t>
            </a:r>
          </a:p>
          <a:p>
            <a:pPr marL="571500" indent="-571500">
              <a:buFont typeface="Arial" panose="020B0604020202020204" pitchFamily="34" charset="0"/>
              <a:buChar char="•"/>
            </a:pPr>
            <a:r>
              <a:rPr lang="en-GB" sz="4000" dirty="0">
                <a:latin typeface="Tahoma"/>
                <a:ea typeface="Tahoma"/>
                <a:cs typeface="Tahoma"/>
              </a:rPr>
              <a:t>Books: </a:t>
            </a:r>
          </a:p>
          <a:p>
            <a:pPr marL="1028700" lvl="1" indent="-571500">
              <a:buFont typeface="Courier New"/>
              <a:buChar char="o"/>
            </a:pPr>
            <a:r>
              <a:rPr lang="en-GB" sz="4000" dirty="0">
                <a:latin typeface="Tahoma"/>
                <a:ea typeface="Tahoma"/>
                <a:cs typeface="Tahoma"/>
              </a:rPr>
              <a:t>Hygge in the Early Years – Kimberley Smith</a:t>
            </a:r>
          </a:p>
          <a:p>
            <a:pPr marL="1028700" lvl="1" indent="-571500">
              <a:buFont typeface="Courier New"/>
              <a:buChar char="o"/>
            </a:pPr>
            <a:r>
              <a:rPr lang="en-GB" sz="4000" dirty="0">
                <a:latin typeface="Tahoma"/>
                <a:ea typeface="Tahoma"/>
                <a:cs typeface="Tahoma"/>
              </a:rPr>
              <a:t>The A to Z of The Curiosity Approach</a:t>
            </a:r>
          </a:p>
          <a:p>
            <a:pPr marL="1028700" lvl="1" indent="-571500">
              <a:buFont typeface="Courier New"/>
              <a:buChar char="o"/>
            </a:pPr>
            <a:endParaRPr lang="en-GB" sz="4000" dirty="0">
              <a:cs typeface="Calibri"/>
            </a:endParaRP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1964468" y="370948"/>
            <a:ext cx="14355207" cy="6321410"/>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Questions</a:t>
            </a:r>
            <a:endParaRPr lang="en-US"/>
          </a:p>
          <a:p>
            <a:pPr algn="ctr">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grpSp>
        <p:nvGrpSpPr>
          <p:cNvPr id="3" name="Group 3"/>
          <p:cNvGrpSpPr/>
          <p:nvPr/>
        </p:nvGrpSpPr>
        <p:grpSpPr>
          <a:xfrm>
            <a:off x="-808770" y="785642"/>
            <a:ext cx="3504683" cy="1926296"/>
            <a:chOff x="0" y="0"/>
            <a:chExt cx="4672911" cy="2568395"/>
          </a:xfrm>
        </p:grpSpPr>
        <p:grpSp>
          <p:nvGrpSpPr>
            <p:cNvPr id="4" name="Group 4"/>
            <p:cNvGrpSpPr/>
            <p:nvPr/>
          </p:nvGrpSpPr>
          <p:grpSpPr>
            <a:xfrm>
              <a:off x="0" y="255498"/>
              <a:ext cx="4672911" cy="2057400"/>
              <a:chOff x="0" y="0"/>
              <a:chExt cx="923044" cy="406400"/>
            </a:xfrm>
          </p:grpSpPr>
          <p:sp>
            <p:nvSpPr>
              <p:cNvPr id="5" name="Freeform 5"/>
              <p:cNvSpPr/>
              <p:nvPr/>
            </p:nvSpPr>
            <p:spPr>
              <a:xfrm>
                <a:off x="0" y="0"/>
                <a:ext cx="923044" cy="406400"/>
              </a:xfrm>
              <a:custGeom>
                <a:avLst/>
                <a:gdLst/>
                <a:ahLst/>
                <a:cxnLst/>
                <a:rect l="l" t="t" r="r" b="b"/>
                <a:pathLst>
                  <a:path w="923044"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54287D"/>
              </a:solidFill>
            </p:spPr>
            <p:txBody>
              <a:bodyPr/>
              <a:lstStyle/>
              <a:p>
                <a:endParaRPr lang="en-GB"/>
              </a:p>
            </p:txBody>
          </p:sp>
          <p:sp>
            <p:nvSpPr>
              <p:cNvPr id="6" name="TextBox 6"/>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sp>
          <p:nvSpPr>
            <p:cNvPr id="7" name="Freeform 7">
              <a:hlinkClick r:id="rId3" tooltip="https://iqmaward.com"/>
            </p:cNvPr>
            <p:cNvSpPr/>
            <p:nvPr/>
          </p:nvSpPr>
          <p:spPr>
            <a:xfrm>
              <a:off x="2104516" y="0"/>
              <a:ext cx="2568395" cy="2568395"/>
            </a:xfrm>
            <a:custGeom>
              <a:avLst/>
              <a:gdLst/>
              <a:ahLst/>
              <a:cxnLst/>
              <a:rect l="l" t="t" r="r" b="b"/>
              <a:pathLst>
                <a:path w="2568395" h="2568395">
                  <a:moveTo>
                    <a:pt x="0" y="0"/>
                  </a:moveTo>
                  <a:lnTo>
                    <a:pt x="2568395" y="0"/>
                  </a:lnTo>
                  <a:lnTo>
                    <a:pt x="2568395" y="2568395"/>
                  </a:lnTo>
                  <a:lnTo>
                    <a:pt x="0" y="2568395"/>
                  </a:lnTo>
                  <a:lnTo>
                    <a:pt x="0" y="0"/>
                  </a:lnTo>
                  <a:close/>
                </a:path>
              </a:pathLst>
            </a:custGeom>
            <a:blipFill>
              <a:blip r:embed="rId4"/>
              <a:stretch>
                <a:fillRect/>
              </a:stretch>
            </a:blipFill>
          </p:spPr>
          <p:txBody>
            <a:bodyPr/>
            <a:lstStyle/>
            <a:p>
              <a:endParaRPr lang="en-GB"/>
            </a:p>
          </p:txBody>
        </p:sp>
      </p:grpSp>
      <p:sp>
        <p:nvSpPr>
          <p:cNvPr id="8" name="Freeform 8"/>
          <p:cNvSpPr/>
          <p:nvPr/>
        </p:nvSpPr>
        <p:spPr>
          <a:xfrm>
            <a:off x="-70768" y="8314750"/>
            <a:ext cx="18358768" cy="3396372"/>
          </a:xfrm>
          <a:custGeom>
            <a:avLst/>
            <a:gdLst/>
            <a:ahLst/>
            <a:cxnLst/>
            <a:rect l="l" t="t" r="r" b="b"/>
            <a:pathLst>
              <a:path w="18358768" h="3396372">
                <a:moveTo>
                  <a:pt x="0" y="0"/>
                </a:moveTo>
                <a:lnTo>
                  <a:pt x="18358768" y="0"/>
                </a:lnTo>
                <a:lnTo>
                  <a:pt x="18358768" y="3396372"/>
                </a:lnTo>
                <a:lnTo>
                  <a:pt x="0" y="33963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a:hlinkClick r:id="rId7" tooltip="https://www.linkedin.com/company/18252076/admin/"/>
          </p:cNvPr>
          <p:cNvSpPr/>
          <p:nvPr/>
        </p:nvSpPr>
        <p:spPr>
          <a:xfrm>
            <a:off x="15783651" y="8940510"/>
            <a:ext cx="635580" cy="635580"/>
          </a:xfrm>
          <a:custGeom>
            <a:avLst/>
            <a:gdLst/>
            <a:ahLst/>
            <a:cxnLst/>
            <a:rect l="l" t="t" r="r" b="b"/>
            <a:pathLst>
              <a:path w="635580" h="635580">
                <a:moveTo>
                  <a:pt x="0" y="0"/>
                </a:moveTo>
                <a:lnTo>
                  <a:pt x="635579" y="0"/>
                </a:lnTo>
                <a:lnTo>
                  <a:pt x="635579" y="635580"/>
                </a:lnTo>
                <a:lnTo>
                  <a:pt x="0" y="6355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Freeform 10">
            <a:hlinkClick r:id="rId10" tooltip="https://twitter.com/iqmaward"/>
          </p:cNvPr>
          <p:cNvSpPr/>
          <p:nvPr/>
        </p:nvSpPr>
        <p:spPr>
          <a:xfrm>
            <a:off x="14961864" y="8945350"/>
            <a:ext cx="642873" cy="642873"/>
          </a:xfrm>
          <a:custGeom>
            <a:avLst/>
            <a:gdLst/>
            <a:ahLst/>
            <a:cxnLst/>
            <a:rect l="l" t="t" r="r" b="b"/>
            <a:pathLst>
              <a:path w="642873" h="642873">
                <a:moveTo>
                  <a:pt x="0" y="0"/>
                </a:moveTo>
                <a:lnTo>
                  <a:pt x="642873" y="0"/>
                </a:lnTo>
                <a:lnTo>
                  <a:pt x="642873" y="642873"/>
                </a:lnTo>
                <a:lnTo>
                  <a:pt x="0" y="6428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1" name="Freeform 11">
            <a:hlinkClick r:id="rId13" tooltip="https://www.facebook.com/profile.php?id=100075821234308"/>
          </p:cNvPr>
          <p:cNvSpPr/>
          <p:nvPr/>
        </p:nvSpPr>
        <p:spPr>
          <a:xfrm>
            <a:off x="16616427" y="8945350"/>
            <a:ext cx="642873" cy="642873"/>
          </a:xfrm>
          <a:custGeom>
            <a:avLst/>
            <a:gdLst/>
            <a:ahLst/>
            <a:cxnLst/>
            <a:rect l="l" t="t" r="r" b="b"/>
            <a:pathLst>
              <a:path w="642873" h="642873">
                <a:moveTo>
                  <a:pt x="0" y="0"/>
                </a:moveTo>
                <a:lnTo>
                  <a:pt x="642873" y="0"/>
                </a:lnTo>
                <a:lnTo>
                  <a:pt x="642873" y="642873"/>
                </a:lnTo>
                <a:lnTo>
                  <a:pt x="0" y="64287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2" name="TextBox 12"/>
          <p:cNvSpPr txBox="1"/>
          <p:nvPr/>
        </p:nvSpPr>
        <p:spPr>
          <a:xfrm>
            <a:off x="274289" y="4597862"/>
            <a:ext cx="17682999" cy="761555"/>
          </a:xfrm>
          <a:prstGeom prst="rect">
            <a:avLst/>
          </a:prstGeom>
        </p:spPr>
        <p:txBody>
          <a:bodyPr lIns="0" tIns="0" rIns="0" bIns="0" rtlCol="0" anchor="t">
            <a:spAutoFit/>
          </a:bodyPr>
          <a:lstStyle/>
          <a:p>
            <a:pPr algn="ctr">
              <a:lnSpc>
                <a:spcPts val="6749"/>
              </a:lnSpc>
            </a:pPr>
            <a:r>
              <a:rPr lang="en-US" sz="4450" dirty="0">
                <a:solidFill>
                  <a:srgbClr val="000000"/>
                </a:solidFill>
                <a:latin typeface="Tahoma"/>
                <a:ea typeface="Tahoma"/>
                <a:cs typeface="Tahoma"/>
              </a:rPr>
              <a:t>Contact us to learn more</a:t>
            </a:r>
          </a:p>
        </p:txBody>
      </p:sp>
      <p:sp>
        <p:nvSpPr>
          <p:cNvPr id="13" name="Freeform 13"/>
          <p:cNvSpPr/>
          <p:nvPr/>
        </p:nvSpPr>
        <p:spPr>
          <a:xfrm rot="999880">
            <a:off x="3806306" y="-2275657"/>
            <a:ext cx="14801958" cy="6050300"/>
          </a:xfrm>
          <a:custGeom>
            <a:avLst/>
            <a:gdLst/>
            <a:ahLst/>
            <a:cxnLst/>
            <a:rect l="l" t="t" r="r" b="b"/>
            <a:pathLst>
              <a:path w="14801958" h="6050300">
                <a:moveTo>
                  <a:pt x="0" y="0"/>
                </a:moveTo>
                <a:lnTo>
                  <a:pt x="14801958" y="0"/>
                </a:lnTo>
                <a:lnTo>
                  <a:pt x="14801958" y="6050301"/>
                </a:lnTo>
                <a:lnTo>
                  <a:pt x="0" y="605030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4" name="AutoShape 14"/>
          <p:cNvSpPr/>
          <p:nvPr/>
        </p:nvSpPr>
        <p:spPr>
          <a:xfrm>
            <a:off x="5944345" y="4361330"/>
            <a:ext cx="6288456" cy="79860"/>
          </a:xfrm>
          <a:prstGeom prst="rect">
            <a:avLst/>
          </a:prstGeom>
          <a:solidFill>
            <a:srgbClr val="54287D"/>
          </a:solidFill>
        </p:spPr>
        <p:txBody>
          <a:bodyPr/>
          <a:lstStyle/>
          <a:p>
            <a:endParaRPr lang="en-GB"/>
          </a:p>
        </p:txBody>
      </p:sp>
      <p:sp>
        <p:nvSpPr>
          <p:cNvPr id="15" name="TextBox 15"/>
          <p:cNvSpPr txBox="1"/>
          <p:nvPr/>
        </p:nvSpPr>
        <p:spPr>
          <a:xfrm>
            <a:off x="247073" y="2626234"/>
            <a:ext cx="17682999" cy="1402500"/>
          </a:xfrm>
          <a:prstGeom prst="rect">
            <a:avLst/>
          </a:prstGeom>
        </p:spPr>
        <p:txBody>
          <a:bodyPr lIns="0" tIns="0" rIns="0" bIns="0" rtlCol="0" anchor="t">
            <a:spAutoFit/>
          </a:bodyPr>
          <a:lstStyle/>
          <a:p>
            <a:pPr algn="ctr">
              <a:lnSpc>
                <a:spcPts val="12180"/>
              </a:lnSpc>
            </a:pPr>
            <a:r>
              <a:rPr lang="en-US" sz="8700" b="1" dirty="0">
                <a:solidFill>
                  <a:srgbClr val="1B7046"/>
                </a:solidFill>
                <a:latin typeface="Tahoma"/>
                <a:ea typeface="Tahoma"/>
                <a:cs typeface="Tahoma"/>
              </a:rPr>
              <a:t>Thank you</a:t>
            </a:r>
          </a:p>
        </p:txBody>
      </p:sp>
      <p:sp>
        <p:nvSpPr>
          <p:cNvPr id="16" name="TextBox 16"/>
          <p:cNvSpPr txBox="1"/>
          <p:nvPr/>
        </p:nvSpPr>
        <p:spPr>
          <a:xfrm>
            <a:off x="247073" y="5497486"/>
            <a:ext cx="17682999" cy="1369697"/>
          </a:xfrm>
          <a:prstGeom prst="rect">
            <a:avLst/>
          </a:prstGeom>
        </p:spPr>
        <p:txBody>
          <a:bodyPr lIns="0" tIns="0" rIns="0" bIns="0" rtlCol="0" anchor="t">
            <a:spAutoFit/>
          </a:bodyPr>
          <a:lstStyle/>
          <a:p>
            <a:pPr algn="ctr">
              <a:lnSpc>
                <a:spcPts val="5639"/>
              </a:lnSpc>
            </a:pPr>
            <a:r>
              <a:rPr lang="en-US" sz="2950" dirty="0">
                <a:solidFill>
                  <a:srgbClr val="000000"/>
                </a:solidFill>
                <a:latin typeface="Tahoma"/>
                <a:ea typeface="Tahoma"/>
                <a:cs typeface="Tahoma"/>
                <a:hlinkClick r:id="rId18" tooltip="mailto:admin@iqmaward.com"/>
              </a:rPr>
              <a:t>Email: admin@iqmaward.com</a:t>
            </a:r>
            <a:endParaRPr lang="en-US" sz="2950" dirty="0">
              <a:solidFill>
                <a:srgbClr val="000000"/>
              </a:solidFill>
              <a:latin typeface="Tahoma"/>
              <a:ea typeface="Tahoma"/>
              <a:cs typeface="Tahoma"/>
            </a:endParaRPr>
          </a:p>
          <a:p>
            <a:pPr algn="ctr">
              <a:lnSpc>
                <a:spcPts val="5639"/>
              </a:lnSpc>
            </a:pPr>
            <a:r>
              <a:rPr lang="en-US" sz="2950" dirty="0">
                <a:solidFill>
                  <a:srgbClr val="000000"/>
                </a:solidFill>
                <a:latin typeface="Tahoma"/>
                <a:ea typeface="Tahoma"/>
                <a:cs typeface="Tahoma"/>
                <a:hlinkClick r:id="rId18" tooltip="mailto:admin@iqmaward.com"/>
              </a:rPr>
              <a:t>Phone: +44 287127 7857</a:t>
            </a:r>
            <a:endParaRPr lang="en-US" sz="2950" dirty="0">
              <a:solidFill>
                <a:srgbClr val="000000"/>
              </a:solidFill>
              <a:latin typeface="Tahoma"/>
              <a:ea typeface="Tahoma"/>
              <a:cs typeface="Tahoma"/>
              <a:hlinkClick r:id="rId18"/>
            </a:endParaRPr>
          </a:p>
        </p:txBody>
      </p:sp>
      <p:sp>
        <p:nvSpPr>
          <p:cNvPr id="17" name="TextBox 17"/>
          <p:cNvSpPr txBox="1"/>
          <p:nvPr/>
        </p:nvSpPr>
        <p:spPr>
          <a:xfrm>
            <a:off x="-90812" y="7089959"/>
            <a:ext cx="18358768" cy="545919"/>
          </a:xfrm>
          <a:prstGeom prst="rect">
            <a:avLst/>
          </a:prstGeom>
        </p:spPr>
        <p:txBody>
          <a:bodyPr lIns="0" tIns="0" rIns="0" bIns="0" rtlCol="0" anchor="t">
            <a:spAutoFit/>
          </a:bodyPr>
          <a:lstStyle/>
          <a:p>
            <a:pPr algn="ctr">
              <a:lnSpc>
                <a:spcPts val="4821"/>
              </a:lnSpc>
            </a:pPr>
            <a:r>
              <a:rPr lang="en-US" sz="3200" u="sng" dirty="0">
                <a:solidFill>
                  <a:srgbClr val="000000"/>
                </a:solidFill>
                <a:latin typeface="Tahoma"/>
                <a:ea typeface="Tahoma"/>
                <a:cs typeface="Tahoma"/>
                <a:hlinkClick r:id="rId3" tooltip="https://iqmaward.com"/>
              </a:rPr>
              <a:t>www.iqmaward.com</a:t>
            </a:r>
            <a:endParaRPr lang="en-US" sz="3200" u="sng" dirty="0">
              <a:solidFill>
                <a:srgbClr val="000000"/>
              </a:solidFill>
              <a:latin typeface="Tahoma"/>
              <a:ea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90" y="-214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GB"/>
          </a:p>
        </p:txBody>
      </p:sp>
      <p:grpSp>
        <p:nvGrpSpPr>
          <p:cNvPr id="6" name="Group 6"/>
          <p:cNvGrpSpPr/>
          <p:nvPr/>
        </p:nvGrpSpPr>
        <p:grpSpPr>
          <a:xfrm>
            <a:off x="0" y="1028700"/>
            <a:ext cx="2977719" cy="8324867"/>
            <a:chOff x="0" y="0"/>
            <a:chExt cx="3970292" cy="11099823"/>
          </a:xfrm>
        </p:grpSpPr>
        <p:sp>
          <p:nvSpPr>
            <p:cNvPr id="7" name="Freeform 7">
              <a:hlinkClick r:id="rId8"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8" name="Freeform 8">
              <a:hlinkClick r:id="rId8"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0"/>
              <a:stretch>
                <a:fillRect/>
              </a:stretch>
            </a:blipFill>
          </p:spPr>
          <p:txBody>
            <a:bodyPr/>
            <a:lstStyle/>
            <a:p>
              <a:endParaRPr lang="en-GB"/>
            </a:p>
          </p:txBody>
        </p:sp>
        <p:sp>
          <p:nvSpPr>
            <p:cNvPr id="9" name="Freeform 9">
              <a:hlinkClick r:id="rId11"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2"/>
              <a:stretch>
                <a:fillRect/>
              </a:stretch>
            </a:blipFill>
          </p:spPr>
          <p:txBody>
            <a:bodyPr/>
            <a:lstStyle/>
            <a:p>
              <a:endParaRPr lang="en-GB"/>
            </a:p>
          </p:txBody>
        </p:sp>
      </p:grpSp>
      <p:sp>
        <p:nvSpPr>
          <p:cNvPr id="11" name="TextBox 10">
            <a:extLst>
              <a:ext uri="{FF2B5EF4-FFF2-40B4-BE49-F238E27FC236}">
                <a16:creationId xmlns:a16="http://schemas.microsoft.com/office/drawing/2014/main" id="{40C9D154-4B83-8732-EB82-915D8328E505}"/>
              </a:ext>
            </a:extLst>
          </p:cNvPr>
          <p:cNvSpPr txBox="1"/>
          <p:nvPr/>
        </p:nvSpPr>
        <p:spPr>
          <a:xfrm>
            <a:off x="3758111" y="2946593"/>
            <a:ext cx="13220739" cy="7109639"/>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GB" sz="3200" dirty="0">
                <a:latin typeface="Tahoma"/>
                <a:ea typeface="Tahoma"/>
                <a:cs typeface="Tahoma"/>
              </a:rPr>
              <a:t>Five Acre Wood School is an Outstanding district Special School, currently catering for pupils aged 4 – 19, with an Outreach Nursery Model</a:t>
            </a:r>
            <a:endParaRPr lang="en-US" sz="3200" dirty="0">
              <a:latin typeface="Tahoma"/>
              <a:ea typeface="Tahoma"/>
              <a:cs typeface="Tahoma"/>
            </a:endParaRPr>
          </a:p>
          <a:p>
            <a:pPr marL="571500" indent="-571500">
              <a:buFont typeface="Arial" panose="020B0604020202020204" pitchFamily="34" charset="0"/>
              <a:buChar char="•"/>
            </a:pPr>
            <a:endParaRPr lang="en-GB" sz="3200" dirty="0">
              <a:latin typeface="Tahoma"/>
              <a:ea typeface="Tahoma"/>
              <a:cs typeface="Tahoma"/>
            </a:endParaRPr>
          </a:p>
          <a:p>
            <a:pPr marL="571500" indent="-571500">
              <a:buFont typeface="Arial" panose="020B0604020202020204" pitchFamily="34" charset="0"/>
              <a:buChar char="•"/>
            </a:pPr>
            <a:r>
              <a:rPr lang="en-GB" sz="3200" dirty="0">
                <a:latin typeface="Tahoma"/>
                <a:ea typeface="Tahoma"/>
                <a:cs typeface="Tahoma"/>
              </a:rPr>
              <a:t>Approx. 850 pupils on roll, 135 Early Years pupils</a:t>
            </a:r>
          </a:p>
          <a:p>
            <a:pPr marL="571500" indent="-571500">
              <a:buFont typeface="Arial" panose="020B0604020202020204" pitchFamily="34" charset="0"/>
              <a:buChar char="•"/>
            </a:pPr>
            <a:endParaRPr lang="en-GB" sz="3200" dirty="0">
              <a:latin typeface="Tahoma"/>
              <a:ea typeface="Tahoma"/>
              <a:cs typeface="Tahoma"/>
            </a:endParaRPr>
          </a:p>
          <a:p>
            <a:pPr marL="571500" indent="-571500">
              <a:buFont typeface="Arial" panose="020B0604020202020204" pitchFamily="34" charset="0"/>
              <a:buChar char="•"/>
            </a:pPr>
            <a:r>
              <a:rPr lang="en-GB" sz="3200" dirty="0">
                <a:latin typeface="Tahoma"/>
                <a:ea typeface="Tahoma"/>
                <a:cs typeface="Tahoma"/>
              </a:rPr>
              <a:t>6 learning approaches</a:t>
            </a:r>
          </a:p>
          <a:p>
            <a:pPr marL="571500" indent="-571500">
              <a:buFont typeface="Arial" panose="020B0604020202020204" pitchFamily="34" charset="0"/>
              <a:buChar char="•"/>
            </a:pPr>
            <a:endParaRPr lang="en-GB" sz="3200" dirty="0">
              <a:latin typeface="Tahoma"/>
              <a:ea typeface="Tahoma"/>
              <a:cs typeface="Tahoma"/>
            </a:endParaRPr>
          </a:p>
          <a:p>
            <a:pPr marL="571500" indent="-571500">
              <a:buFont typeface="Arial" panose="020B0604020202020204" pitchFamily="34" charset="0"/>
              <a:buChar char="•"/>
            </a:pPr>
            <a:r>
              <a:rPr lang="en-GB" sz="3200" dirty="0">
                <a:latin typeface="Tahoma"/>
                <a:ea typeface="Tahoma"/>
                <a:cs typeface="Tahoma"/>
              </a:rPr>
              <a:t>Previously, EY was Reception-aged pupils, but now encompasses our Year 1 cohort for consolidation of foundational skills</a:t>
            </a:r>
          </a:p>
          <a:p>
            <a:pPr marL="571500" indent="-571500">
              <a:buFont typeface="Arial" panose="020B0604020202020204" pitchFamily="34" charset="0"/>
              <a:buChar char="•"/>
            </a:pPr>
            <a:endParaRPr lang="en-GB" sz="3200" dirty="0">
              <a:latin typeface="Tahoma"/>
              <a:ea typeface="Tahoma"/>
              <a:cs typeface="Tahoma"/>
            </a:endParaRPr>
          </a:p>
          <a:p>
            <a:pPr marL="571500" indent="-571500">
              <a:buFont typeface="Arial" panose="020B0604020202020204" pitchFamily="34" charset="0"/>
              <a:buChar char="•"/>
            </a:pPr>
            <a:r>
              <a:rPr lang="en-GB" sz="3200" dirty="0">
                <a:latin typeface="Tahoma"/>
                <a:ea typeface="Tahoma"/>
                <a:cs typeface="Tahoma"/>
              </a:rPr>
              <a:t>EY curriculum heavily centred on 7 Areas of Learning and teaching to ages and stages</a:t>
            </a:r>
          </a:p>
          <a:p>
            <a:endParaRPr lang="en-GB" sz="4000" dirty="0"/>
          </a:p>
        </p:txBody>
      </p:sp>
      <p:sp>
        <p:nvSpPr>
          <p:cNvPr id="14" name="TextBox 13">
            <a:extLst>
              <a:ext uri="{FF2B5EF4-FFF2-40B4-BE49-F238E27FC236}">
                <a16:creationId xmlns:a16="http://schemas.microsoft.com/office/drawing/2014/main" id="{897C0DFC-F3EB-9E5D-DEBE-623D39C15B41}"/>
              </a:ext>
            </a:extLst>
          </p:cNvPr>
          <p:cNvSpPr txBox="1"/>
          <p:nvPr/>
        </p:nvSpPr>
        <p:spPr>
          <a:xfrm>
            <a:off x="2707895" y="429538"/>
            <a:ext cx="15101925" cy="2308324"/>
          </a:xfrm>
          <a:prstGeom prst="rect">
            <a:avLst/>
          </a:prstGeom>
          <a:noFill/>
        </p:spPr>
        <p:txBody>
          <a:bodyPr wrap="square" lIns="91440" tIns="45720" rIns="91440" bIns="45720" rtlCol="0" anchor="t">
            <a:spAutoFit/>
          </a:bodyPr>
          <a:lstStyle/>
          <a:p>
            <a:pPr algn="ctr"/>
            <a:r>
              <a:rPr lang="en-US" sz="7200" b="1" spc="407" dirty="0">
                <a:solidFill>
                  <a:srgbClr val="1B7046"/>
                </a:solidFill>
                <a:latin typeface="Tahoma"/>
                <a:ea typeface="Tahoma"/>
                <a:cs typeface="Tahoma"/>
              </a:rPr>
              <a:t>School Context &amp; Starting Points</a:t>
            </a:r>
            <a:endParaRPr lang="en-US" sz="7200">
              <a:ea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56B28D9A-BF6A-38A8-758C-EDBEC741CEFE}"/>
              </a:ext>
            </a:extLst>
          </p:cNvPr>
          <p:cNvSpPr/>
          <p:nvPr/>
        </p:nvSpPr>
        <p:spPr>
          <a:xfrm>
            <a:off x="4590" y="-214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a:p>
        </p:txBody>
      </p:sp>
      <p:sp>
        <p:nvSpPr>
          <p:cNvPr id="2" name="Freeform 4">
            <a:extLst>
              <a:ext uri="{FF2B5EF4-FFF2-40B4-BE49-F238E27FC236}">
                <a16:creationId xmlns:a16="http://schemas.microsoft.com/office/drawing/2014/main" id="{2BBDDA31-4A52-A542-D0D1-F70030F1CB27}"/>
              </a:ext>
            </a:extLst>
          </p:cNvPr>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4">
              <a:extLst>
                <a:ext uri="{96DAC541-7B7A-43D3-8B79-37D633B846F1}">
                  <asvg:svgBlip xmlns:asvg="http://schemas.microsoft.com/office/drawing/2016/SVG/main" r:embed="rId5"/>
                </a:ext>
              </a:extLst>
            </a:blip>
            <a:stretch>
              <a:fillRect l="-259585"/>
            </a:stretch>
          </a:blipFill>
        </p:spPr>
        <p:txBody>
          <a:bodyPr/>
          <a:lstStyle/>
          <a:p>
            <a:endParaRPr lang="en-GB"/>
          </a:p>
        </p:txBody>
      </p:sp>
      <p:grpSp>
        <p:nvGrpSpPr>
          <p:cNvPr id="3" name="Group 6">
            <a:extLst>
              <a:ext uri="{FF2B5EF4-FFF2-40B4-BE49-F238E27FC236}">
                <a16:creationId xmlns:a16="http://schemas.microsoft.com/office/drawing/2014/main" id="{15F79DE9-4850-7613-F540-2866AFCE5CCA}"/>
              </a:ext>
            </a:extLst>
          </p:cNvPr>
          <p:cNvGrpSpPr/>
          <p:nvPr/>
        </p:nvGrpSpPr>
        <p:grpSpPr>
          <a:xfrm>
            <a:off x="0" y="1028700"/>
            <a:ext cx="2977719" cy="8324867"/>
            <a:chOff x="0" y="0"/>
            <a:chExt cx="3970292" cy="11099823"/>
          </a:xfrm>
        </p:grpSpPr>
        <p:sp>
          <p:nvSpPr>
            <p:cNvPr id="4" name="Freeform 7">
              <a:hlinkClick r:id="rId6" tooltip="https://iqmaward.com/iqm-centre-of-excellence/"/>
              <a:extLst>
                <a:ext uri="{FF2B5EF4-FFF2-40B4-BE49-F238E27FC236}">
                  <a16:creationId xmlns:a16="http://schemas.microsoft.com/office/drawing/2014/main" id="{0F09FC14-C413-0529-25E3-6A1837BF73C6}"/>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5" name="Freeform 8">
              <a:hlinkClick r:id="rId6" tooltip="https://iqmaward.com/iqm-centre-of-excellence/"/>
              <a:extLst>
                <a:ext uri="{FF2B5EF4-FFF2-40B4-BE49-F238E27FC236}">
                  <a16:creationId xmlns:a16="http://schemas.microsoft.com/office/drawing/2014/main" id="{4DC752C3-BE1A-3BEC-12C9-7AEFD0C40C44}"/>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6" name="Freeform 9">
              <a:hlinkClick r:id="rId9" tooltip="https://iqmaward.com/iqm-flagship-school/"/>
              <a:extLst>
                <a:ext uri="{FF2B5EF4-FFF2-40B4-BE49-F238E27FC236}">
                  <a16:creationId xmlns:a16="http://schemas.microsoft.com/office/drawing/2014/main" id="{C74F5D7D-BFB2-2F96-1D45-6331309EB674}"/>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GB"/>
            </a:p>
          </p:txBody>
        </p:sp>
      </p:grpSp>
      <p:pic>
        <p:nvPicPr>
          <p:cNvPr id="7" name="Picture 6" descr="See the source image">
            <a:extLst>
              <a:ext uri="{FF2B5EF4-FFF2-40B4-BE49-F238E27FC236}">
                <a16:creationId xmlns:a16="http://schemas.microsoft.com/office/drawing/2014/main" id="{98C5A7A3-C5BF-AE1F-DD72-486B75E61B4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20698" y="3469155"/>
            <a:ext cx="3629025" cy="2716788"/>
          </a:xfrm>
          <a:prstGeom prst="rect">
            <a:avLst/>
          </a:prstGeom>
          <a:noFill/>
          <a:ln>
            <a:noFill/>
          </a:ln>
        </p:spPr>
      </p:pic>
      <p:sp>
        <p:nvSpPr>
          <p:cNvPr id="8" name="TextBox 7">
            <a:extLst>
              <a:ext uri="{FF2B5EF4-FFF2-40B4-BE49-F238E27FC236}">
                <a16:creationId xmlns:a16="http://schemas.microsoft.com/office/drawing/2014/main" id="{1F378E2A-785D-38A3-F06B-C36A2398291A}"/>
              </a:ext>
            </a:extLst>
          </p:cNvPr>
          <p:cNvSpPr txBox="1"/>
          <p:nvPr/>
        </p:nvSpPr>
        <p:spPr>
          <a:xfrm>
            <a:off x="3576009" y="6473055"/>
            <a:ext cx="4339683" cy="2585323"/>
          </a:xfrm>
          <a:prstGeom prst="rect">
            <a:avLst/>
          </a:prstGeom>
          <a:noFill/>
        </p:spPr>
        <p:txBody>
          <a:bodyPr wrap="square" lIns="91440" tIns="45720" rIns="91440" bIns="45720" rtlCol="0" anchor="t">
            <a:spAutoFit/>
          </a:bodyPr>
          <a:lstStyle/>
          <a:p>
            <a:r>
              <a:rPr lang="en-GB" sz="2400" dirty="0">
                <a:effectLst/>
                <a:latin typeface="Tahoma"/>
                <a:ea typeface="Times New Roman" panose="02020603050405020304" pitchFamily="18" charset="0"/>
                <a:cs typeface="Arial"/>
              </a:rPr>
              <a:t>Can the children sort the letters into colour groups? Can they put them on the right card? Are the children able to comment on the letter they have picked up and its colour?</a:t>
            </a:r>
            <a:r>
              <a:rPr lang="en-GB" sz="2400" dirty="0">
                <a:solidFill>
                  <a:srgbClr val="1F497D"/>
                </a:solidFill>
                <a:effectLst/>
                <a:latin typeface="Century Gothic"/>
                <a:ea typeface="Times New Roman" panose="02020603050405020304" pitchFamily="18" charset="0"/>
                <a:cs typeface="Arial"/>
              </a:rPr>
              <a:t> </a:t>
            </a:r>
            <a:endParaRPr lang="en-GB" sz="2400" dirty="0">
              <a:effectLst/>
              <a:latin typeface="Century Gothic"/>
              <a:ea typeface="Times New Roman" panose="02020603050405020304" pitchFamily="18" charset="0"/>
              <a:cs typeface="Arial"/>
            </a:endParaRPr>
          </a:p>
          <a:p>
            <a:endParaRPr lang="en-GB" dirty="0"/>
          </a:p>
        </p:txBody>
      </p:sp>
      <p:pic>
        <p:nvPicPr>
          <p:cNvPr id="9" name="Picture 8" descr="See the source image">
            <a:extLst>
              <a:ext uri="{FF2B5EF4-FFF2-40B4-BE49-F238E27FC236}">
                <a16:creationId xmlns:a16="http://schemas.microsoft.com/office/drawing/2014/main" id="{A9F4CEE5-9B95-90E6-12EA-572B6C5D96D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499142" y="3329646"/>
            <a:ext cx="3014663" cy="3014663"/>
          </a:xfrm>
          <a:prstGeom prst="rect">
            <a:avLst/>
          </a:prstGeom>
          <a:noFill/>
          <a:ln>
            <a:noFill/>
          </a:ln>
        </p:spPr>
      </p:pic>
      <p:sp>
        <p:nvSpPr>
          <p:cNvPr id="10" name="TextBox 9">
            <a:extLst>
              <a:ext uri="{FF2B5EF4-FFF2-40B4-BE49-F238E27FC236}">
                <a16:creationId xmlns:a16="http://schemas.microsoft.com/office/drawing/2014/main" id="{416866CF-96BE-0805-B5BB-D03AE6042699}"/>
              </a:ext>
            </a:extLst>
          </p:cNvPr>
          <p:cNvSpPr txBox="1"/>
          <p:nvPr/>
        </p:nvSpPr>
        <p:spPr>
          <a:xfrm>
            <a:off x="13795917" y="3328709"/>
            <a:ext cx="4102720" cy="2954655"/>
          </a:xfrm>
          <a:prstGeom prst="rect">
            <a:avLst/>
          </a:prstGeom>
          <a:noFill/>
        </p:spPr>
        <p:txBody>
          <a:bodyPr wrap="square" lIns="91440" tIns="45720" rIns="91440" bIns="45720" rtlCol="0" anchor="t">
            <a:spAutoFit/>
          </a:bodyPr>
          <a:lstStyle/>
          <a:p>
            <a:r>
              <a:rPr lang="en-GB" sz="2400" dirty="0">
                <a:effectLst/>
                <a:latin typeface="Tahoma"/>
                <a:ea typeface="Times New Roman" panose="02020603050405020304" pitchFamily="18" charset="0"/>
                <a:cs typeface="Tahoma"/>
              </a:rPr>
              <a:t>Can the children use their fine motor skills to write their name? </a:t>
            </a:r>
            <a:r>
              <a:rPr lang="en-GB" sz="2400" dirty="0">
                <a:latin typeface="Tahoma"/>
                <a:ea typeface="Times New Roman" panose="02020603050405020304" pitchFamily="18" charset="0"/>
                <a:cs typeface="Tahoma"/>
              </a:rPr>
              <a:t>Can</a:t>
            </a:r>
            <a:r>
              <a:rPr lang="en-GB" sz="2400" dirty="0">
                <a:effectLst/>
                <a:latin typeface="Tahoma"/>
                <a:ea typeface="Times New Roman" panose="02020603050405020304" pitchFamily="18" charset="0"/>
                <a:cs typeface="Tahoma"/>
              </a:rPr>
              <a:t> they do this independently or do they need to use the visual in front of them? Do they require HOH?  </a:t>
            </a:r>
          </a:p>
          <a:p>
            <a:endParaRPr lang="en-GB" dirty="0"/>
          </a:p>
        </p:txBody>
      </p:sp>
      <p:pic>
        <p:nvPicPr>
          <p:cNvPr id="11" name="Picture 10" descr="Image result for goldilocks and the three bears activities preschool">
            <a:extLst>
              <a:ext uri="{FF2B5EF4-FFF2-40B4-BE49-F238E27FC236}">
                <a16:creationId xmlns:a16="http://schemas.microsoft.com/office/drawing/2014/main" id="{DABB1BDE-B8B9-D71D-FE90-69AA61CB5B3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64229" y="6869482"/>
            <a:ext cx="5733062" cy="2069148"/>
          </a:xfrm>
          <a:prstGeom prst="rect">
            <a:avLst/>
          </a:prstGeom>
          <a:noFill/>
          <a:ln>
            <a:noFill/>
          </a:ln>
        </p:spPr>
      </p:pic>
      <p:sp>
        <p:nvSpPr>
          <p:cNvPr id="12" name="TextBox 11">
            <a:extLst>
              <a:ext uri="{FF2B5EF4-FFF2-40B4-BE49-F238E27FC236}">
                <a16:creationId xmlns:a16="http://schemas.microsoft.com/office/drawing/2014/main" id="{2EA45197-5FC2-F998-993E-8A1CBF78C4E8}"/>
              </a:ext>
            </a:extLst>
          </p:cNvPr>
          <p:cNvSpPr txBox="1"/>
          <p:nvPr/>
        </p:nvSpPr>
        <p:spPr>
          <a:xfrm>
            <a:off x="8065992" y="9175593"/>
            <a:ext cx="9399548" cy="1107996"/>
          </a:xfrm>
          <a:prstGeom prst="rect">
            <a:avLst/>
          </a:prstGeom>
          <a:noFill/>
        </p:spPr>
        <p:txBody>
          <a:bodyPr wrap="square" lIns="91440" tIns="45720" rIns="91440" bIns="45720" rtlCol="0" anchor="t">
            <a:spAutoFit/>
          </a:bodyPr>
          <a:lstStyle/>
          <a:p>
            <a:r>
              <a:rPr lang="en-GB" sz="2400" dirty="0">
                <a:effectLst/>
                <a:latin typeface="Tahoma"/>
                <a:ea typeface="Times New Roman" panose="02020603050405020304" pitchFamily="18" charset="0"/>
                <a:cs typeface="Arial"/>
              </a:rPr>
              <a:t>Can the children make different beds for the teddies? Do they try themselves? Can they use the vocab learnt throughout the week?</a:t>
            </a:r>
          </a:p>
          <a:p>
            <a:endParaRPr lang="en-GB" dirty="0"/>
          </a:p>
        </p:txBody>
      </p:sp>
      <p:sp>
        <p:nvSpPr>
          <p:cNvPr id="13" name="TextBox 5">
            <a:extLst>
              <a:ext uri="{FF2B5EF4-FFF2-40B4-BE49-F238E27FC236}">
                <a16:creationId xmlns:a16="http://schemas.microsoft.com/office/drawing/2014/main" id="{D74F3978-53DF-4B44-25D2-85A13E54FBC0}"/>
              </a:ext>
            </a:extLst>
          </p:cNvPr>
          <p:cNvSpPr txBox="1"/>
          <p:nvPr/>
        </p:nvSpPr>
        <p:spPr>
          <a:xfrm>
            <a:off x="3107468" y="435360"/>
            <a:ext cx="14413108" cy="2344040"/>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Starting Point Pre-Curriculum Review - Examples of Learning</a:t>
            </a:r>
          </a:p>
        </p:txBody>
      </p:sp>
    </p:spTree>
    <p:extLst>
      <p:ext uri="{BB962C8B-B14F-4D97-AF65-F5344CB8AC3E}">
        <p14:creationId xmlns:p14="http://schemas.microsoft.com/office/powerpoint/2010/main" val="412930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ADE2C081-FD8D-C739-F811-66CE5E2D25E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2" name="Freeform 4">
            <a:extLst>
              <a:ext uri="{FF2B5EF4-FFF2-40B4-BE49-F238E27FC236}">
                <a16:creationId xmlns:a16="http://schemas.microsoft.com/office/drawing/2014/main" id="{35031F4E-E8D5-5820-9523-C9E035F0B339}"/>
              </a:ext>
            </a:extLst>
          </p:cNvPr>
          <p:cNvSpPr/>
          <p:nvPr/>
        </p:nvSpPr>
        <p:spPr>
          <a:xfrm>
            <a:off x="-533400" y="-2407028"/>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3" name="Group 6">
            <a:extLst>
              <a:ext uri="{FF2B5EF4-FFF2-40B4-BE49-F238E27FC236}">
                <a16:creationId xmlns:a16="http://schemas.microsoft.com/office/drawing/2014/main" id="{6E41D2C3-4EC4-6EB9-0473-494243FD0225}"/>
              </a:ext>
            </a:extLst>
          </p:cNvPr>
          <p:cNvGrpSpPr/>
          <p:nvPr/>
        </p:nvGrpSpPr>
        <p:grpSpPr>
          <a:xfrm>
            <a:off x="0" y="1028700"/>
            <a:ext cx="2977719" cy="8324867"/>
            <a:chOff x="0" y="0"/>
            <a:chExt cx="3970292" cy="11099823"/>
          </a:xfrm>
        </p:grpSpPr>
        <p:sp>
          <p:nvSpPr>
            <p:cNvPr id="4" name="Freeform 7">
              <a:hlinkClick r:id="rId5" tooltip="https://iqmaward.com/iqm-centre-of-excellence/"/>
              <a:extLst>
                <a:ext uri="{FF2B5EF4-FFF2-40B4-BE49-F238E27FC236}">
                  <a16:creationId xmlns:a16="http://schemas.microsoft.com/office/drawing/2014/main" id="{EFB46A9E-946E-518D-3D47-015643631EAC}"/>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5" name="Freeform 8">
              <a:hlinkClick r:id="rId5" tooltip="https://iqmaward.com/iqm-centre-of-excellence/"/>
              <a:extLst>
                <a:ext uri="{FF2B5EF4-FFF2-40B4-BE49-F238E27FC236}">
                  <a16:creationId xmlns:a16="http://schemas.microsoft.com/office/drawing/2014/main" id="{8ABD2E9F-6181-0897-8E70-7905313B6546}"/>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6" name="Freeform 9">
              <a:hlinkClick r:id="rId8" tooltip="https://iqmaward.com/iqm-flagship-school/"/>
              <a:extLst>
                <a:ext uri="{FF2B5EF4-FFF2-40B4-BE49-F238E27FC236}">
                  <a16:creationId xmlns:a16="http://schemas.microsoft.com/office/drawing/2014/main" id="{2FA55484-D313-3372-2909-1D145199F7E2}"/>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sp>
        <p:nvSpPr>
          <p:cNvPr id="7" name="TextBox 5">
            <a:extLst>
              <a:ext uri="{FF2B5EF4-FFF2-40B4-BE49-F238E27FC236}">
                <a16:creationId xmlns:a16="http://schemas.microsoft.com/office/drawing/2014/main" id="{A337F109-DB41-BFF6-ED69-6409C0AB308C}"/>
              </a:ext>
            </a:extLst>
          </p:cNvPr>
          <p:cNvSpPr txBox="1"/>
          <p:nvPr/>
        </p:nvSpPr>
        <p:spPr>
          <a:xfrm>
            <a:off x="3544677" y="363816"/>
            <a:ext cx="13903579" cy="2373598"/>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Intent</a:t>
            </a:r>
          </a:p>
          <a:p>
            <a:pPr algn="ctr">
              <a:lnSpc>
                <a:spcPts val="9571"/>
              </a:lnSpc>
            </a:pPr>
            <a:endParaRPr lang="en-US" sz="6836" dirty="0">
              <a:solidFill>
                <a:srgbClr val="000000"/>
              </a:solidFill>
              <a:latin typeface="Glacial Indifference Bold"/>
            </a:endParaRPr>
          </a:p>
        </p:txBody>
      </p:sp>
      <p:sp>
        <p:nvSpPr>
          <p:cNvPr id="8" name="TextBox 7">
            <a:extLst>
              <a:ext uri="{FF2B5EF4-FFF2-40B4-BE49-F238E27FC236}">
                <a16:creationId xmlns:a16="http://schemas.microsoft.com/office/drawing/2014/main" id="{7DAD6F13-9B62-9C73-E51B-D08F77D6F874}"/>
              </a:ext>
            </a:extLst>
          </p:cNvPr>
          <p:cNvSpPr txBox="1"/>
          <p:nvPr/>
        </p:nvSpPr>
        <p:spPr>
          <a:xfrm>
            <a:off x="3883239" y="1866543"/>
            <a:ext cx="13220739" cy="7478970"/>
          </a:xfrm>
          <a:prstGeom prst="rect">
            <a:avLst/>
          </a:prstGeom>
          <a:noFill/>
        </p:spPr>
        <p:txBody>
          <a:bodyPr wrap="square" lIns="91440" tIns="45720" rIns="91440" bIns="45720" rtlCol="0" anchor="t">
            <a:spAutoFit/>
          </a:bodyPr>
          <a:lstStyle/>
          <a:p>
            <a:r>
              <a:rPr lang="en-GB" sz="4000" dirty="0">
                <a:latin typeface="Tahoma"/>
                <a:ea typeface="Tahoma"/>
                <a:cs typeface="Tahoma"/>
              </a:rPr>
              <a:t>Our curriculum intent is to develop the following within our learners:</a:t>
            </a:r>
          </a:p>
          <a:p>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Foundational skills and a readiness for learning</a:t>
            </a:r>
          </a:p>
          <a:p>
            <a:pPr marL="571500" indent="-571500">
              <a:buFont typeface="Arial" panose="020B0604020202020204" pitchFamily="34" charset="0"/>
              <a:buChar char="•"/>
            </a:pPr>
            <a:r>
              <a:rPr lang="en-GB" sz="4000" dirty="0">
                <a:latin typeface="Tahoma"/>
                <a:ea typeface="Tahoma"/>
                <a:cs typeface="Tahoma"/>
              </a:rPr>
              <a:t>Early communication skills</a:t>
            </a:r>
          </a:p>
          <a:p>
            <a:pPr marL="571500" indent="-571500">
              <a:buFont typeface="Arial" panose="020B0604020202020204" pitchFamily="34" charset="0"/>
              <a:buChar char="•"/>
            </a:pPr>
            <a:r>
              <a:rPr lang="en-GB" sz="4000" dirty="0">
                <a:latin typeface="Tahoma"/>
                <a:ea typeface="Tahoma"/>
                <a:cs typeface="Tahoma"/>
              </a:rPr>
              <a:t>Resilience to learning</a:t>
            </a:r>
          </a:p>
          <a:p>
            <a:pPr marL="571500" indent="-571500">
              <a:buFont typeface="Arial" panose="020B0604020202020204" pitchFamily="34" charset="0"/>
              <a:buChar char="•"/>
            </a:pPr>
            <a:r>
              <a:rPr lang="en-GB" sz="4000" dirty="0">
                <a:latin typeface="Tahoma"/>
                <a:ea typeface="Tahoma"/>
                <a:cs typeface="Tahoma"/>
              </a:rPr>
              <a:t>Confidence</a:t>
            </a:r>
          </a:p>
          <a:p>
            <a:pPr marL="571500" indent="-571500">
              <a:buFont typeface="Arial" panose="020B0604020202020204" pitchFamily="34" charset="0"/>
              <a:buChar char="•"/>
            </a:pPr>
            <a:r>
              <a:rPr lang="en-GB" sz="4000" dirty="0">
                <a:latin typeface="Tahoma"/>
                <a:ea typeface="Tahoma"/>
                <a:cs typeface="Tahoma"/>
              </a:rPr>
              <a:t>Emotional regulation – mutual and self</a:t>
            </a:r>
          </a:p>
          <a:p>
            <a:endParaRPr lang="en-GB" sz="4000" dirty="0">
              <a:latin typeface="Tahoma"/>
              <a:ea typeface="Tahoma"/>
              <a:cs typeface="Tahoma"/>
            </a:endParaRPr>
          </a:p>
          <a:p>
            <a:r>
              <a:rPr lang="en-GB" sz="4000" dirty="0">
                <a:latin typeface="Tahoma"/>
                <a:ea typeface="Tahoma"/>
                <a:cs typeface="Tahoma"/>
              </a:rPr>
              <a:t>We are looking to develop confident and curious learners. Those that question the ‘what if’ of learning opportunities and actively explore this.</a:t>
            </a:r>
          </a:p>
        </p:txBody>
      </p:sp>
    </p:spTree>
    <p:extLst>
      <p:ext uri="{BB962C8B-B14F-4D97-AF65-F5344CB8AC3E}">
        <p14:creationId xmlns:p14="http://schemas.microsoft.com/office/powerpoint/2010/main" val="268366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6AB5A06A-8C00-661C-E476-A12E1D01071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2" name="Freeform 4">
            <a:extLst>
              <a:ext uri="{FF2B5EF4-FFF2-40B4-BE49-F238E27FC236}">
                <a16:creationId xmlns:a16="http://schemas.microsoft.com/office/drawing/2014/main" id="{5BA986F1-7800-848E-18BD-871C9704D701}"/>
              </a:ext>
            </a:extLst>
          </p:cNvPr>
          <p:cNvSpPr/>
          <p:nvPr/>
        </p:nvSpPr>
        <p:spPr>
          <a:xfrm>
            <a:off x="-533400" y="-2407028"/>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3" name="Group 6">
            <a:extLst>
              <a:ext uri="{FF2B5EF4-FFF2-40B4-BE49-F238E27FC236}">
                <a16:creationId xmlns:a16="http://schemas.microsoft.com/office/drawing/2014/main" id="{E8BC8A47-2C45-21B8-B958-BBA9A4D2D227}"/>
              </a:ext>
            </a:extLst>
          </p:cNvPr>
          <p:cNvGrpSpPr/>
          <p:nvPr/>
        </p:nvGrpSpPr>
        <p:grpSpPr>
          <a:xfrm>
            <a:off x="0" y="1028700"/>
            <a:ext cx="2977719" cy="8324867"/>
            <a:chOff x="0" y="0"/>
            <a:chExt cx="3970292" cy="11099823"/>
          </a:xfrm>
        </p:grpSpPr>
        <p:sp>
          <p:nvSpPr>
            <p:cNvPr id="4" name="Freeform 7">
              <a:hlinkClick r:id="rId5" tooltip="https://iqmaward.com/iqm-centre-of-excellence/"/>
              <a:extLst>
                <a:ext uri="{FF2B5EF4-FFF2-40B4-BE49-F238E27FC236}">
                  <a16:creationId xmlns:a16="http://schemas.microsoft.com/office/drawing/2014/main" id="{5095FA35-5586-87F9-119A-46DF13EF6090}"/>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5" name="Freeform 8">
              <a:hlinkClick r:id="rId5" tooltip="https://iqmaward.com/iqm-centre-of-excellence/"/>
              <a:extLst>
                <a:ext uri="{FF2B5EF4-FFF2-40B4-BE49-F238E27FC236}">
                  <a16:creationId xmlns:a16="http://schemas.microsoft.com/office/drawing/2014/main" id="{24A49F1D-854B-EBEA-C81F-40617BBB416C}"/>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6" name="Freeform 9">
              <a:hlinkClick r:id="rId8" tooltip="https://iqmaward.com/iqm-flagship-school/"/>
              <a:extLst>
                <a:ext uri="{FF2B5EF4-FFF2-40B4-BE49-F238E27FC236}">
                  <a16:creationId xmlns:a16="http://schemas.microsoft.com/office/drawing/2014/main" id="{B73843AE-55C9-A35A-C27F-6B20CD9AA0F4}"/>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sp>
        <p:nvSpPr>
          <p:cNvPr id="8" name="TextBox 5">
            <a:extLst>
              <a:ext uri="{FF2B5EF4-FFF2-40B4-BE49-F238E27FC236}">
                <a16:creationId xmlns:a16="http://schemas.microsoft.com/office/drawing/2014/main" id="{170F9995-2099-5465-FEF7-35DD48AA642B}"/>
              </a:ext>
            </a:extLst>
          </p:cNvPr>
          <p:cNvSpPr txBox="1"/>
          <p:nvPr/>
        </p:nvSpPr>
        <p:spPr>
          <a:xfrm>
            <a:off x="2677099" y="473984"/>
            <a:ext cx="15611193" cy="2373598"/>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Our Core Approaches to Learning</a:t>
            </a:r>
          </a:p>
          <a:p>
            <a:pPr algn="ctr">
              <a:lnSpc>
                <a:spcPts val="9571"/>
              </a:lnSpc>
            </a:pPr>
            <a:endParaRPr lang="en-US" sz="6836" dirty="0">
              <a:solidFill>
                <a:srgbClr val="000000"/>
              </a:solidFill>
              <a:latin typeface="Glacial Indifference Bold"/>
            </a:endParaRPr>
          </a:p>
        </p:txBody>
      </p:sp>
      <p:sp>
        <p:nvSpPr>
          <p:cNvPr id="9" name="TextBox 8">
            <a:extLst>
              <a:ext uri="{FF2B5EF4-FFF2-40B4-BE49-F238E27FC236}">
                <a16:creationId xmlns:a16="http://schemas.microsoft.com/office/drawing/2014/main" id="{C1B21677-2229-FA5F-AAC1-FC5DB330E226}"/>
              </a:ext>
            </a:extLst>
          </p:cNvPr>
          <p:cNvSpPr txBox="1"/>
          <p:nvPr/>
        </p:nvSpPr>
        <p:spPr>
          <a:xfrm>
            <a:off x="3883239" y="1659977"/>
            <a:ext cx="14176161" cy="8463855"/>
          </a:xfrm>
          <a:prstGeom prst="rect">
            <a:avLst/>
          </a:prstGeom>
          <a:noFill/>
        </p:spPr>
        <p:txBody>
          <a:bodyPr wrap="square" lIns="91440" tIns="45720" rIns="91440" bIns="45720" rtlCol="0" anchor="t">
            <a:spAutoFit/>
          </a:bodyPr>
          <a:lstStyle/>
          <a:p>
            <a:r>
              <a:rPr lang="en-GB" sz="3200" b="1" u="sng" dirty="0">
                <a:latin typeface="Tahoma"/>
                <a:ea typeface="Tahoma"/>
                <a:cs typeface="Tahoma"/>
              </a:rPr>
              <a:t>Hygge</a:t>
            </a:r>
            <a:endParaRPr lang="en-GB" sz="3200" u="sng">
              <a:latin typeface="Tahoma"/>
              <a:ea typeface="Tahoma"/>
              <a:cs typeface="Tahoma"/>
            </a:endParaRPr>
          </a:p>
          <a:p>
            <a:r>
              <a:rPr lang="en-GB" sz="3200" dirty="0">
                <a:latin typeface="Tahoma"/>
                <a:ea typeface="Tahoma"/>
                <a:cs typeface="Tahoma"/>
              </a:rPr>
              <a:t>A Scandinavian term that does not translate to English. It is a feeling, an atmosphere – a cosy, comfortable and warm space.</a:t>
            </a:r>
          </a:p>
          <a:p>
            <a:endParaRPr lang="en-GB" sz="3200" dirty="0">
              <a:latin typeface="Tahoma"/>
              <a:ea typeface="Tahoma"/>
              <a:cs typeface="Tahoma"/>
            </a:endParaRPr>
          </a:p>
          <a:p>
            <a:r>
              <a:rPr lang="en-GB" sz="3200" b="1" u="sng" dirty="0">
                <a:latin typeface="Tahoma"/>
                <a:ea typeface="Tahoma"/>
                <a:cs typeface="Tahoma"/>
              </a:rPr>
              <a:t>Open-ended learning</a:t>
            </a:r>
          </a:p>
          <a:p>
            <a:r>
              <a:rPr lang="en-GB" sz="3200" dirty="0">
                <a:latin typeface="Tahoma"/>
                <a:ea typeface="Tahoma"/>
                <a:cs typeface="Tahoma"/>
              </a:rPr>
              <a:t>An approach focusing on the use of open-ended resources, loose parts and the natural world. It enables us to bring curiosity, awe and wonder into childhood experiences and creates the ‘thinkers and doers’ of the future. We seek to empower our practitioners and ignite passion and excitement from them to fuel our pupils' learning journeys.</a:t>
            </a:r>
          </a:p>
          <a:p>
            <a:endParaRPr lang="en-GB" sz="3200" dirty="0">
              <a:latin typeface="Tahoma"/>
              <a:ea typeface="Tahoma"/>
              <a:cs typeface="Tahoma"/>
            </a:endParaRPr>
          </a:p>
          <a:p>
            <a:r>
              <a:rPr lang="en-GB" sz="3200" b="1" u="sng" dirty="0">
                <a:latin typeface="Tahoma"/>
                <a:ea typeface="Tahoma"/>
                <a:cs typeface="Tahoma"/>
              </a:rPr>
              <a:t>Saplings</a:t>
            </a:r>
            <a:endParaRPr lang="en-GB" sz="3200" dirty="0">
              <a:latin typeface="Tahoma"/>
              <a:ea typeface="Tahoma"/>
              <a:cs typeface="Tahoma"/>
            </a:endParaRPr>
          </a:p>
          <a:p>
            <a:r>
              <a:rPr lang="en-GB" sz="3200" dirty="0">
                <a:latin typeface="Tahoma"/>
                <a:ea typeface="Tahoma"/>
                <a:cs typeface="Tahoma"/>
              </a:rPr>
              <a:t>A bespoke learning provision in our Outdoor Learning Environment. Saplings is a pre-cursor to Forest School sessions that are led by our Outdoor Learning Team. Saplings allows students to build a connection with nature, have the freedom to explore in a way that they cannot within the confines of a classroom and encourages them to engage in risky play.</a:t>
            </a:r>
          </a:p>
        </p:txBody>
      </p:sp>
    </p:spTree>
    <p:extLst>
      <p:ext uri="{BB962C8B-B14F-4D97-AF65-F5344CB8AC3E}">
        <p14:creationId xmlns:p14="http://schemas.microsoft.com/office/powerpoint/2010/main" val="135686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GB"/>
          </a:p>
        </p:txBody>
      </p:sp>
      <p:sp>
        <p:nvSpPr>
          <p:cNvPr id="5" name="TextBox 5"/>
          <p:cNvSpPr txBox="1"/>
          <p:nvPr/>
        </p:nvSpPr>
        <p:spPr>
          <a:xfrm>
            <a:off x="2973057" y="340520"/>
            <a:ext cx="14355207" cy="3769136"/>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Implementation</a:t>
            </a: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8"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8" name="Freeform 8">
              <a:hlinkClick r:id="rId8"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0"/>
              <a:stretch>
                <a:fillRect/>
              </a:stretch>
            </a:blipFill>
          </p:spPr>
          <p:txBody>
            <a:bodyPr/>
            <a:lstStyle/>
            <a:p>
              <a:endParaRPr lang="en-GB"/>
            </a:p>
          </p:txBody>
        </p:sp>
        <p:sp>
          <p:nvSpPr>
            <p:cNvPr id="9" name="Freeform 9">
              <a:hlinkClick r:id="rId11"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2"/>
              <a:stretch>
                <a:fillRect/>
              </a:stretch>
            </a:blipFill>
          </p:spPr>
          <p:txBody>
            <a:bodyPr/>
            <a:lstStyle/>
            <a:p>
              <a:endParaRPr lang="en-GB"/>
            </a:p>
          </p:txBody>
        </p:sp>
      </p:grpSp>
      <p:sp>
        <p:nvSpPr>
          <p:cNvPr id="11" name="TextBox 10">
            <a:extLst>
              <a:ext uri="{FF2B5EF4-FFF2-40B4-BE49-F238E27FC236}">
                <a16:creationId xmlns:a16="http://schemas.microsoft.com/office/drawing/2014/main" id="{D5AC35CA-7A77-BAFA-27D0-037506579A42}"/>
              </a:ext>
            </a:extLst>
          </p:cNvPr>
          <p:cNvSpPr txBox="1"/>
          <p:nvPr/>
        </p:nvSpPr>
        <p:spPr>
          <a:xfrm>
            <a:off x="3809999" y="1889281"/>
            <a:ext cx="13917625" cy="6863417"/>
          </a:xfrm>
          <a:prstGeom prst="rect">
            <a:avLst/>
          </a:prstGeom>
          <a:noFill/>
        </p:spPr>
        <p:txBody>
          <a:bodyPr wrap="square" lIns="91440" tIns="45720" rIns="91440" bIns="45720" rtlCol="0" anchor="t">
            <a:spAutoFit/>
          </a:bodyPr>
          <a:lstStyle/>
          <a:p>
            <a:pPr algn="ctr"/>
            <a:r>
              <a:rPr lang="en-GB" sz="4000" b="1" dirty="0">
                <a:latin typeface="Tahoma"/>
                <a:ea typeface="Tahoma"/>
                <a:cs typeface="Tahoma"/>
              </a:rPr>
              <a:t>Open-ended Learning</a:t>
            </a:r>
            <a:endParaRPr lang="en-GB" sz="1600" b="1">
              <a:latin typeface="Tahoma"/>
              <a:ea typeface="Tahoma"/>
              <a:cs typeface="Tahoma"/>
            </a:endParaRPr>
          </a:p>
          <a:p>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Discovering open-ended learning, following the lead of the child</a:t>
            </a:r>
          </a:p>
          <a:p>
            <a:pPr marL="571500" indent="-571500">
              <a:buFont typeface="Arial" panose="020B0604020202020204" pitchFamily="34" charset="0"/>
              <a:buChar char="•"/>
            </a:pPr>
            <a:r>
              <a:rPr lang="en-GB" sz="4000" dirty="0">
                <a:latin typeface="Tahoma"/>
                <a:ea typeface="Tahoma"/>
                <a:cs typeface="Tahoma"/>
              </a:rPr>
              <a:t>Open-ended, natural resources</a:t>
            </a:r>
          </a:p>
          <a:p>
            <a:pPr marL="571500" indent="-571500">
              <a:buFont typeface="Arial" panose="020B0604020202020204" pitchFamily="34" charset="0"/>
              <a:buChar char="•"/>
            </a:pPr>
            <a:r>
              <a:rPr lang="en-GB" sz="4000" dirty="0">
                <a:latin typeface="Tahoma"/>
                <a:ea typeface="Tahoma"/>
                <a:cs typeface="Tahoma"/>
              </a:rPr>
              <a:t>Characteristics of Effective Learning as main assessment framework</a:t>
            </a:r>
          </a:p>
          <a:p>
            <a:pPr marL="571500" indent="-571500">
              <a:buFont typeface="Arial" panose="020B0604020202020204" pitchFamily="34" charset="0"/>
              <a:buChar char="•"/>
            </a:pPr>
            <a:r>
              <a:rPr lang="en-GB" sz="4000" dirty="0">
                <a:latin typeface="Tahoma"/>
                <a:ea typeface="Tahoma"/>
                <a:cs typeface="Tahoma"/>
              </a:rPr>
              <a:t>Identification of ‘core’ Development Matters areas in line with curriculum offer</a:t>
            </a:r>
          </a:p>
          <a:p>
            <a:pPr marL="571500" indent="-571500">
              <a:buFont typeface="Arial" panose="020B0604020202020204" pitchFamily="34" charset="0"/>
              <a:buChar char="•"/>
            </a:pPr>
            <a:r>
              <a:rPr lang="en-GB" sz="4000" dirty="0">
                <a:latin typeface="Tahoma"/>
                <a:ea typeface="Tahoma"/>
                <a:cs typeface="Tahoma"/>
              </a:rPr>
              <a:t>Learning environments and arousal level</a:t>
            </a:r>
          </a:p>
          <a:p>
            <a:pPr marL="571500" indent="-571500">
              <a:buFont typeface="Arial" panose="020B0604020202020204" pitchFamily="34" charset="0"/>
              <a:buChar char="•"/>
            </a:pPr>
            <a:r>
              <a:rPr lang="en-GB" sz="4000" dirty="0">
                <a:latin typeface="Tahoma"/>
                <a:ea typeface="Tahoma"/>
                <a:cs typeface="Tahoma"/>
              </a:rPr>
              <a:t>Embarking upon official accreditation journey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73B474C1-8932-748E-F430-E8D20807D78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pic>
        <p:nvPicPr>
          <p:cNvPr id="1026" name="Picture 2">
            <a:extLst>
              <a:ext uri="{FF2B5EF4-FFF2-40B4-BE49-F238E27FC236}">
                <a16:creationId xmlns:a16="http://schemas.microsoft.com/office/drawing/2014/main" id="{C8373013-9E42-FA8B-C82C-F6F8714113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49" t="24205" r="8314" b="4408"/>
          <a:stretch/>
        </p:blipFill>
        <p:spPr bwMode="auto">
          <a:xfrm>
            <a:off x="12998784" y="395083"/>
            <a:ext cx="4237766" cy="4661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xt Box">
            <a:extLst>
              <a:ext uri="{FF2B5EF4-FFF2-40B4-BE49-F238E27FC236}">
                <a16:creationId xmlns:a16="http://schemas.microsoft.com/office/drawing/2014/main" id="{41C11F40-3C4D-A63F-A677-A4C492A1E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1455738"/>
            <a:ext cx="9239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97C2BB78-4D70-99D4-E5B4-B504F8B874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96" t="4387" r="7316" b="5290"/>
          <a:stretch/>
        </p:blipFill>
        <p:spPr bwMode="auto">
          <a:xfrm>
            <a:off x="4303943" y="6104385"/>
            <a:ext cx="4854114" cy="37754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xt Box">
            <a:extLst>
              <a:ext uri="{FF2B5EF4-FFF2-40B4-BE49-F238E27FC236}">
                <a16:creationId xmlns:a16="http://schemas.microsoft.com/office/drawing/2014/main" id="{1127F6A2-29DF-D009-42DD-A3B563FFF4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3225" y="-1455738"/>
            <a:ext cx="15335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FF9B1BE-2812-B91D-1BBE-4105FB4A8E4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558" t="5133" r="5515" b="6328"/>
          <a:stretch/>
        </p:blipFill>
        <p:spPr bwMode="auto">
          <a:xfrm>
            <a:off x="8705958" y="362860"/>
            <a:ext cx="3769165" cy="49504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ext Box">
            <a:extLst>
              <a:ext uri="{FF2B5EF4-FFF2-40B4-BE49-F238E27FC236}">
                <a16:creationId xmlns:a16="http://schemas.microsoft.com/office/drawing/2014/main" id="{93BCB511-5776-9BFA-E460-010E44DAF4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06450" y="-1455738"/>
            <a:ext cx="7143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ext Box">
            <a:extLst>
              <a:ext uri="{FF2B5EF4-FFF2-40B4-BE49-F238E27FC236}">
                <a16:creationId xmlns:a16="http://schemas.microsoft.com/office/drawing/2014/main" id="{6BEDAEC1-2F28-D9AF-68F8-336808D562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5" y="-1455738"/>
            <a:ext cx="7143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Text Box">
            <a:extLst>
              <a:ext uri="{FF2B5EF4-FFF2-40B4-BE49-F238E27FC236}">
                <a16:creationId xmlns:a16="http://schemas.microsoft.com/office/drawing/2014/main" id="{0C13A0A5-366A-EB07-7888-C0D9C0B6D8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6225" y="-1455738"/>
            <a:ext cx="12858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ext Box">
            <a:extLst>
              <a:ext uri="{FF2B5EF4-FFF2-40B4-BE49-F238E27FC236}">
                <a16:creationId xmlns:a16="http://schemas.microsoft.com/office/drawing/2014/main" id="{9A0971E5-56F4-5E35-8890-8B72A68C41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1000" y="-1455738"/>
            <a:ext cx="923925" cy="581025"/>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4">
            <a:extLst>
              <a:ext uri="{FF2B5EF4-FFF2-40B4-BE49-F238E27FC236}">
                <a16:creationId xmlns:a16="http://schemas.microsoft.com/office/drawing/2014/main" id="{7B3896B6-31A7-D18B-B5CF-22D664CDC05F}"/>
              </a:ext>
            </a:extLst>
          </p:cNvPr>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12">
              <a:extLst>
                <a:ext uri="{96DAC541-7B7A-43D3-8B79-37D633B846F1}">
                  <asvg:svgBlip xmlns:asvg="http://schemas.microsoft.com/office/drawing/2016/SVG/main" r:embed="rId13"/>
                </a:ext>
              </a:extLst>
            </a:blip>
            <a:stretch>
              <a:fillRect l="-259585"/>
            </a:stretch>
          </a:blipFill>
        </p:spPr>
        <p:txBody>
          <a:bodyPr/>
          <a:lstStyle/>
          <a:p>
            <a:endParaRPr lang="en-GB"/>
          </a:p>
        </p:txBody>
      </p:sp>
      <p:grpSp>
        <p:nvGrpSpPr>
          <p:cNvPr id="7" name="Group 6">
            <a:extLst>
              <a:ext uri="{FF2B5EF4-FFF2-40B4-BE49-F238E27FC236}">
                <a16:creationId xmlns:a16="http://schemas.microsoft.com/office/drawing/2014/main" id="{5C980571-241C-4C59-2C54-2654D10E7AA1}"/>
              </a:ext>
            </a:extLst>
          </p:cNvPr>
          <p:cNvGrpSpPr/>
          <p:nvPr/>
        </p:nvGrpSpPr>
        <p:grpSpPr>
          <a:xfrm>
            <a:off x="0" y="1028700"/>
            <a:ext cx="2977719" cy="8324867"/>
            <a:chOff x="0" y="0"/>
            <a:chExt cx="3970292" cy="11099823"/>
          </a:xfrm>
        </p:grpSpPr>
        <p:sp>
          <p:nvSpPr>
            <p:cNvPr id="8" name="Freeform 7">
              <a:hlinkClick r:id="rId14" tooltip="https://iqmaward.com/iqm-centre-of-excellence/"/>
              <a:extLst>
                <a:ext uri="{FF2B5EF4-FFF2-40B4-BE49-F238E27FC236}">
                  <a16:creationId xmlns:a16="http://schemas.microsoft.com/office/drawing/2014/main" id="{DA8B5C67-FD38-9871-4BD6-ACD7CB525EED}"/>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5"/>
              <a:stretch>
                <a:fillRect/>
              </a:stretch>
            </a:blipFill>
          </p:spPr>
          <p:txBody>
            <a:bodyPr/>
            <a:lstStyle/>
            <a:p>
              <a:endParaRPr lang="en-GB"/>
            </a:p>
          </p:txBody>
        </p:sp>
        <p:sp>
          <p:nvSpPr>
            <p:cNvPr id="9" name="Freeform 8">
              <a:hlinkClick r:id="rId14" tooltip="https://iqmaward.com/iqm-centre-of-excellence/"/>
              <a:extLst>
                <a:ext uri="{FF2B5EF4-FFF2-40B4-BE49-F238E27FC236}">
                  <a16:creationId xmlns:a16="http://schemas.microsoft.com/office/drawing/2014/main" id="{2BC189B8-B532-677E-517D-9E74A2FE3E7B}"/>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6"/>
              <a:stretch>
                <a:fillRect/>
              </a:stretch>
            </a:blipFill>
          </p:spPr>
          <p:txBody>
            <a:bodyPr/>
            <a:lstStyle/>
            <a:p>
              <a:endParaRPr lang="en-GB"/>
            </a:p>
          </p:txBody>
        </p:sp>
        <p:sp>
          <p:nvSpPr>
            <p:cNvPr id="10" name="Freeform 9">
              <a:hlinkClick r:id="rId17" tooltip="https://iqmaward.com/iqm-flagship-school/"/>
              <a:extLst>
                <a:ext uri="{FF2B5EF4-FFF2-40B4-BE49-F238E27FC236}">
                  <a16:creationId xmlns:a16="http://schemas.microsoft.com/office/drawing/2014/main" id="{CC837AE5-34D2-722C-6AA4-BB907FAF8E4C}"/>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8"/>
              <a:stretch>
                <a:fillRect/>
              </a:stretch>
            </a:blipFill>
          </p:spPr>
          <p:txBody>
            <a:bodyPr/>
            <a:lstStyle/>
            <a:p>
              <a:endParaRPr lang="en-GB"/>
            </a:p>
          </p:txBody>
        </p:sp>
      </p:grpSp>
      <p:pic>
        <p:nvPicPr>
          <p:cNvPr id="2" name="Picture 1">
            <a:extLst>
              <a:ext uri="{FF2B5EF4-FFF2-40B4-BE49-F238E27FC236}">
                <a16:creationId xmlns:a16="http://schemas.microsoft.com/office/drawing/2014/main" id="{4DDA7109-2936-EC5E-FCAF-1C051E2C5F3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5400000">
            <a:off x="3248208" y="793095"/>
            <a:ext cx="5491218" cy="4118414"/>
          </a:xfrm>
          <a:prstGeom prst="rect">
            <a:avLst/>
          </a:prstGeom>
        </p:spPr>
      </p:pic>
      <p:sp>
        <p:nvSpPr>
          <p:cNvPr id="4" name="Oval 3">
            <a:extLst>
              <a:ext uri="{FF2B5EF4-FFF2-40B4-BE49-F238E27FC236}">
                <a16:creationId xmlns:a16="http://schemas.microsoft.com/office/drawing/2014/main" id="{0C30D1D9-C1BE-07F8-C755-5C8E32382A52}"/>
              </a:ext>
            </a:extLst>
          </p:cNvPr>
          <p:cNvSpPr/>
          <p:nvPr/>
        </p:nvSpPr>
        <p:spPr>
          <a:xfrm>
            <a:off x="5739845" y="579788"/>
            <a:ext cx="769393" cy="89250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DC270F1-5FDD-E7A4-256F-8ED08BD13E50}"/>
              </a:ext>
            </a:extLst>
          </p:cNvPr>
          <p:cNvSpPr/>
          <p:nvPr/>
        </p:nvSpPr>
        <p:spPr>
          <a:xfrm>
            <a:off x="5999162" y="6501751"/>
            <a:ext cx="769393" cy="89250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BD8982D-EACF-B8E4-8029-DFD450F4598C}"/>
              </a:ext>
            </a:extLst>
          </p:cNvPr>
          <p:cNvSpPr/>
          <p:nvPr/>
        </p:nvSpPr>
        <p:spPr>
          <a:xfrm>
            <a:off x="15627129" y="882751"/>
            <a:ext cx="769393" cy="89250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050" name="Picture 2">
            <a:extLst>
              <a:ext uri="{FF2B5EF4-FFF2-40B4-BE49-F238E27FC236}">
                <a16:creationId xmlns:a16="http://schemas.microsoft.com/office/drawing/2014/main" id="{D8A0B8E0-7DC0-9734-94DE-A24643C03FD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293801" y="5763827"/>
            <a:ext cx="5540673" cy="415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652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12BE374-4BA8-2FF1-A040-FD7A32DD8AD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a:p>
        </p:txBody>
      </p:sp>
      <p:sp>
        <p:nvSpPr>
          <p:cNvPr id="2" name="TextBox 5">
            <a:extLst>
              <a:ext uri="{FF2B5EF4-FFF2-40B4-BE49-F238E27FC236}">
                <a16:creationId xmlns:a16="http://schemas.microsoft.com/office/drawing/2014/main" id="{E8CF3B6E-C5B8-7DB2-42A7-287F8A39C5BD}"/>
              </a:ext>
            </a:extLst>
          </p:cNvPr>
          <p:cNvSpPr txBox="1"/>
          <p:nvPr/>
        </p:nvSpPr>
        <p:spPr>
          <a:xfrm>
            <a:off x="3344876" y="340520"/>
            <a:ext cx="14355207" cy="3769136"/>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Implementation</a:t>
            </a: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sp>
        <p:nvSpPr>
          <p:cNvPr id="3" name="Freeform 4">
            <a:extLst>
              <a:ext uri="{FF2B5EF4-FFF2-40B4-BE49-F238E27FC236}">
                <a16:creationId xmlns:a16="http://schemas.microsoft.com/office/drawing/2014/main" id="{11C7CD28-F6E4-B375-0E03-FB0E523D7873}"/>
              </a:ext>
            </a:extLst>
          </p:cNvPr>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4">
              <a:extLst>
                <a:ext uri="{96DAC541-7B7A-43D3-8B79-37D633B846F1}">
                  <asvg:svgBlip xmlns:asvg="http://schemas.microsoft.com/office/drawing/2016/SVG/main" r:embed="rId5"/>
                </a:ext>
              </a:extLst>
            </a:blip>
            <a:stretch>
              <a:fillRect l="-259585"/>
            </a:stretch>
          </a:blipFill>
        </p:spPr>
        <p:txBody>
          <a:bodyPr/>
          <a:lstStyle/>
          <a:p>
            <a:endParaRPr lang="en-GB"/>
          </a:p>
        </p:txBody>
      </p:sp>
      <p:grpSp>
        <p:nvGrpSpPr>
          <p:cNvPr id="4" name="Group 6">
            <a:extLst>
              <a:ext uri="{FF2B5EF4-FFF2-40B4-BE49-F238E27FC236}">
                <a16:creationId xmlns:a16="http://schemas.microsoft.com/office/drawing/2014/main" id="{F5C0B152-FBBF-66D3-C2EA-557FC4817081}"/>
              </a:ext>
            </a:extLst>
          </p:cNvPr>
          <p:cNvGrpSpPr/>
          <p:nvPr/>
        </p:nvGrpSpPr>
        <p:grpSpPr>
          <a:xfrm>
            <a:off x="0" y="1028700"/>
            <a:ext cx="2977719" cy="8324867"/>
            <a:chOff x="0" y="0"/>
            <a:chExt cx="3970292" cy="11099823"/>
          </a:xfrm>
        </p:grpSpPr>
        <p:sp>
          <p:nvSpPr>
            <p:cNvPr id="5" name="Freeform 7">
              <a:hlinkClick r:id="rId6" tooltip="https://iqmaward.com/iqm-centre-of-excellence/"/>
              <a:extLst>
                <a:ext uri="{FF2B5EF4-FFF2-40B4-BE49-F238E27FC236}">
                  <a16:creationId xmlns:a16="http://schemas.microsoft.com/office/drawing/2014/main" id="{072201A7-B033-0366-B6E5-26958542DA99}"/>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6" name="Freeform 8">
              <a:hlinkClick r:id="rId6" tooltip="https://iqmaward.com/iqm-centre-of-excellence/"/>
              <a:extLst>
                <a:ext uri="{FF2B5EF4-FFF2-40B4-BE49-F238E27FC236}">
                  <a16:creationId xmlns:a16="http://schemas.microsoft.com/office/drawing/2014/main" id="{02D9942F-9E5F-BD26-E1B3-86F36B7FE6E4}"/>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7" name="Freeform 9">
              <a:hlinkClick r:id="rId9" tooltip="https://iqmaward.com/iqm-flagship-school/"/>
              <a:extLst>
                <a:ext uri="{FF2B5EF4-FFF2-40B4-BE49-F238E27FC236}">
                  <a16:creationId xmlns:a16="http://schemas.microsoft.com/office/drawing/2014/main" id="{3B95C374-84CD-4F4C-A30E-CD12A959F2D6}"/>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GB"/>
            </a:p>
          </p:txBody>
        </p:sp>
      </p:grpSp>
      <p:sp>
        <p:nvSpPr>
          <p:cNvPr id="8" name="TextBox 7">
            <a:extLst>
              <a:ext uri="{FF2B5EF4-FFF2-40B4-BE49-F238E27FC236}">
                <a16:creationId xmlns:a16="http://schemas.microsoft.com/office/drawing/2014/main" id="{E35FC482-21FF-BC2C-C8D2-D88B394C6ADA}"/>
              </a:ext>
            </a:extLst>
          </p:cNvPr>
          <p:cNvSpPr txBox="1"/>
          <p:nvPr/>
        </p:nvSpPr>
        <p:spPr>
          <a:xfrm>
            <a:off x="3810000" y="2223818"/>
            <a:ext cx="13411200" cy="6863417"/>
          </a:xfrm>
          <a:prstGeom prst="rect">
            <a:avLst/>
          </a:prstGeom>
          <a:noFill/>
        </p:spPr>
        <p:txBody>
          <a:bodyPr wrap="square" lIns="91440" tIns="45720" rIns="91440" bIns="45720" rtlCol="0" anchor="t">
            <a:spAutoFit/>
          </a:bodyPr>
          <a:lstStyle/>
          <a:p>
            <a:pPr algn="ctr"/>
            <a:r>
              <a:rPr lang="en-GB" sz="4000" b="1" dirty="0">
                <a:latin typeface="Tahoma"/>
                <a:ea typeface="Tahoma"/>
                <a:cs typeface="Tahoma"/>
              </a:rPr>
              <a:t>Hygge</a:t>
            </a:r>
          </a:p>
          <a:p>
            <a:endParaRPr lang="en-GB" sz="4000" dirty="0">
              <a:latin typeface="Tahoma"/>
              <a:ea typeface="Tahoma"/>
              <a:cs typeface="Tahoma"/>
            </a:endParaRPr>
          </a:p>
          <a:p>
            <a:r>
              <a:rPr lang="en-GB" sz="4000" dirty="0">
                <a:latin typeface="Tahoma"/>
                <a:ea typeface="Tahoma"/>
                <a:cs typeface="Tahoma"/>
              </a:rPr>
              <a:t>We allow Class Leads to evaluate the needs of their class group and the individual pupil. They consider how the below can be used to best support their pupils:</a:t>
            </a:r>
          </a:p>
          <a:p>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Music &amp; Scent</a:t>
            </a:r>
          </a:p>
          <a:p>
            <a:pPr marL="571500" indent="-571500">
              <a:buFont typeface="Arial" panose="020B0604020202020204" pitchFamily="34" charset="0"/>
              <a:buChar char="•"/>
            </a:pPr>
            <a:r>
              <a:rPr lang="en-GB" sz="4000" dirty="0">
                <a:latin typeface="Tahoma"/>
                <a:ea typeface="Tahoma"/>
                <a:cs typeface="Tahoma"/>
              </a:rPr>
              <a:t>Soft furnishings </a:t>
            </a:r>
          </a:p>
          <a:p>
            <a:pPr marL="571500" indent="-571500">
              <a:buFont typeface="Arial" panose="020B0604020202020204" pitchFamily="34" charset="0"/>
              <a:buChar char="•"/>
            </a:pPr>
            <a:r>
              <a:rPr lang="en-GB" sz="4000" dirty="0">
                <a:latin typeface="Tahoma"/>
                <a:ea typeface="Tahoma"/>
                <a:cs typeface="Tahoma"/>
              </a:rPr>
              <a:t>Connectedness</a:t>
            </a:r>
          </a:p>
          <a:p>
            <a:pPr marL="571500" indent="-571500">
              <a:buFont typeface="Arial" panose="020B0604020202020204" pitchFamily="34" charset="0"/>
              <a:buChar char="•"/>
            </a:pPr>
            <a:r>
              <a:rPr lang="en-GB" sz="4000" dirty="0">
                <a:latin typeface="Tahoma"/>
                <a:ea typeface="Tahoma"/>
                <a:cs typeface="Tahoma"/>
              </a:rPr>
              <a:t>‘Slow teaching’</a:t>
            </a:r>
          </a:p>
          <a:p>
            <a:endParaRPr lang="en-GB" sz="4000" dirty="0"/>
          </a:p>
        </p:txBody>
      </p:sp>
    </p:spTree>
    <p:extLst>
      <p:ext uri="{BB962C8B-B14F-4D97-AF65-F5344CB8AC3E}">
        <p14:creationId xmlns:p14="http://schemas.microsoft.com/office/powerpoint/2010/main" val="331774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4E5DDD4E-8AEF-0907-476E-02380D00953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2" name="Freeform 4">
            <a:extLst>
              <a:ext uri="{FF2B5EF4-FFF2-40B4-BE49-F238E27FC236}">
                <a16:creationId xmlns:a16="http://schemas.microsoft.com/office/drawing/2014/main" id="{407F614A-0994-B3E7-D802-7DB817E8215F}"/>
              </a:ext>
            </a:extLst>
          </p:cNvPr>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5" name="Group 6">
            <a:extLst>
              <a:ext uri="{FF2B5EF4-FFF2-40B4-BE49-F238E27FC236}">
                <a16:creationId xmlns:a16="http://schemas.microsoft.com/office/drawing/2014/main" id="{55856E20-7602-37BC-0BE1-D3B65FCE82C3}"/>
              </a:ext>
            </a:extLst>
          </p:cNvPr>
          <p:cNvGrpSpPr/>
          <p:nvPr/>
        </p:nvGrpSpPr>
        <p:grpSpPr>
          <a:xfrm>
            <a:off x="0" y="1028700"/>
            <a:ext cx="2977719" cy="8324867"/>
            <a:chOff x="0" y="0"/>
            <a:chExt cx="3970292" cy="11099823"/>
          </a:xfrm>
        </p:grpSpPr>
        <p:sp>
          <p:nvSpPr>
            <p:cNvPr id="6" name="Freeform 7">
              <a:hlinkClick r:id="rId5" tooltip="https://iqmaward.com/iqm-centre-of-excellence/"/>
              <a:extLst>
                <a:ext uri="{FF2B5EF4-FFF2-40B4-BE49-F238E27FC236}">
                  <a16:creationId xmlns:a16="http://schemas.microsoft.com/office/drawing/2014/main" id="{0E30D066-88A7-97D3-C1B2-DA831BFC22FD}"/>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7" name="Freeform 8">
              <a:hlinkClick r:id="rId5" tooltip="https://iqmaward.com/iqm-centre-of-excellence/"/>
              <a:extLst>
                <a:ext uri="{FF2B5EF4-FFF2-40B4-BE49-F238E27FC236}">
                  <a16:creationId xmlns:a16="http://schemas.microsoft.com/office/drawing/2014/main" id="{F5FED893-ED92-3C3A-267E-07DCB4189F08}"/>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8" name="Freeform 9">
              <a:hlinkClick r:id="rId8" tooltip="https://iqmaward.com/iqm-flagship-school/"/>
              <a:extLst>
                <a:ext uri="{FF2B5EF4-FFF2-40B4-BE49-F238E27FC236}">
                  <a16:creationId xmlns:a16="http://schemas.microsoft.com/office/drawing/2014/main" id="{BDD9CB36-3198-5CA6-68B7-F833A9F6BF51}"/>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pic>
        <p:nvPicPr>
          <p:cNvPr id="9" name="Picture 8" descr="A hammock from a window&#10;&#10;Description automatically generated">
            <a:extLst>
              <a:ext uri="{FF2B5EF4-FFF2-40B4-BE49-F238E27FC236}">
                <a16:creationId xmlns:a16="http://schemas.microsoft.com/office/drawing/2014/main" id="{04045BDE-5B8F-EE7A-53CD-F8C896AEA4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3200162" y="878581"/>
            <a:ext cx="4502006" cy="3376505"/>
          </a:xfrm>
          <a:prstGeom prst="rect">
            <a:avLst/>
          </a:prstGeom>
        </p:spPr>
      </p:pic>
      <p:pic>
        <p:nvPicPr>
          <p:cNvPr id="10" name="Picture 9">
            <a:extLst>
              <a:ext uri="{FF2B5EF4-FFF2-40B4-BE49-F238E27FC236}">
                <a16:creationId xmlns:a16="http://schemas.microsoft.com/office/drawing/2014/main" id="{D685981B-5236-D484-17FB-EFE105905249}"/>
              </a:ext>
            </a:extLst>
          </p:cNvPr>
          <p:cNvPicPr>
            <a:picLocks noChangeAspect="1"/>
          </p:cNvPicPr>
          <p:nvPr/>
        </p:nvPicPr>
        <p:blipFill rotWithShape="1">
          <a:blip r:embed="rId11">
            <a:extLst>
              <a:ext uri="{28A0092B-C50C-407E-A947-70E740481C1C}">
                <a14:useLocalDpi xmlns:a14="http://schemas.microsoft.com/office/drawing/2010/main" val="0"/>
              </a:ext>
            </a:extLst>
          </a:blip>
          <a:srcRect l="9019" t="21137" r="13199" b="24190"/>
          <a:stretch/>
        </p:blipFill>
        <p:spPr>
          <a:xfrm>
            <a:off x="7742701" y="1023587"/>
            <a:ext cx="3779520" cy="3542159"/>
          </a:xfrm>
          <a:prstGeom prst="rect">
            <a:avLst/>
          </a:prstGeom>
        </p:spPr>
      </p:pic>
      <p:pic>
        <p:nvPicPr>
          <p:cNvPr id="11" name="Picture 10">
            <a:extLst>
              <a:ext uri="{FF2B5EF4-FFF2-40B4-BE49-F238E27FC236}">
                <a16:creationId xmlns:a16="http://schemas.microsoft.com/office/drawing/2014/main" id="{D34BA71D-174F-F99E-2BBF-75824F80DC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060289" y="5871591"/>
            <a:ext cx="5135647" cy="3851737"/>
          </a:xfrm>
          <a:prstGeom prst="rect">
            <a:avLst/>
          </a:prstGeom>
        </p:spPr>
      </p:pic>
      <p:pic>
        <p:nvPicPr>
          <p:cNvPr id="1028" name="Picture 4">
            <a:extLst>
              <a:ext uri="{FF2B5EF4-FFF2-40B4-BE49-F238E27FC236}">
                <a16:creationId xmlns:a16="http://schemas.microsoft.com/office/drawing/2014/main" id="{4F3EC023-CFFA-2399-8F43-2FBF013332B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61781" y="5421463"/>
            <a:ext cx="5761840" cy="43213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mall garden in a container&#10;&#10;Description automatically generated">
            <a:extLst>
              <a:ext uri="{FF2B5EF4-FFF2-40B4-BE49-F238E27FC236}">
                <a16:creationId xmlns:a16="http://schemas.microsoft.com/office/drawing/2014/main" id="{5B50F9E5-2CBF-2134-6B9C-5BF7CF02E0A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876230" y="322641"/>
            <a:ext cx="6002676" cy="4502007"/>
          </a:xfrm>
          <a:prstGeom prst="rect">
            <a:avLst/>
          </a:prstGeom>
        </p:spPr>
      </p:pic>
    </p:spTree>
    <p:extLst>
      <p:ext uri="{BB962C8B-B14F-4D97-AF65-F5344CB8AC3E}">
        <p14:creationId xmlns:p14="http://schemas.microsoft.com/office/powerpoint/2010/main" val="2274900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9ce971-8e4f-45dd-970f-28b2c027d3e3">
      <Terms xmlns="http://schemas.microsoft.com/office/infopath/2007/PartnerControls"/>
    </lcf76f155ced4ddcb4097134ff3c332f>
    <TaxCatchAll xmlns="6e3d52fe-50b3-4eff-a469-deeccc962d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8D93F5BFFD5243A1963B60F3485A07" ma:contentTypeVersion="15" ma:contentTypeDescription="Create a new document." ma:contentTypeScope="" ma:versionID="45cba8a91e4b6768a2810845adf1c285">
  <xsd:schema xmlns:xsd="http://www.w3.org/2001/XMLSchema" xmlns:xs="http://www.w3.org/2001/XMLSchema" xmlns:p="http://schemas.microsoft.com/office/2006/metadata/properties" xmlns:ns2="259ce971-8e4f-45dd-970f-28b2c027d3e3" xmlns:ns3="6e3d52fe-50b3-4eff-a469-deeccc962dc4" targetNamespace="http://schemas.microsoft.com/office/2006/metadata/properties" ma:root="true" ma:fieldsID="a005b20fd4ec57cc7b4b0000cf229d05" ns2:_="" ns3:_="">
    <xsd:import namespace="259ce971-8e4f-45dd-970f-28b2c027d3e3"/>
    <xsd:import namespace="6e3d52fe-50b3-4eff-a469-deeccc962d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ce971-8e4f-45dd-970f-28b2c027d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e486aba-4ae0-446c-829b-2528bae80bd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3d52fe-50b3-4eff-a469-deeccc962dc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25485df-fef4-433c-961e-91cf44355d6c}" ma:internalName="TaxCatchAll" ma:showField="CatchAllData" ma:web="6e3d52fe-50b3-4eff-a469-deeccc962dc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FC34CC-833E-450E-9220-6E96078D3DFF}">
  <ds:schemaRefs>
    <ds:schemaRef ds:uri="http://purl.org/dc/term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6e3d52fe-50b3-4eff-a469-deeccc962dc4"/>
    <ds:schemaRef ds:uri="http://www.w3.org/XML/1998/namespace"/>
    <ds:schemaRef ds:uri="http://schemas.openxmlformats.org/package/2006/metadata/core-properties"/>
    <ds:schemaRef ds:uri="259ce971-8e4f-45dd-970f-28b2c027d3e3"/>
  </ds:schemaRefs>
</ds:datastoreItem>
</file>

<file path=customXml/itemProps2.xml><?xml version="1.0" encoding="utf-8"?>
<ds:datastoreItem xmlns:ds="http://schemas.openxmlformats.org/officeDocument/2006/customXml" ds:itemID="{A15CB43B-F8EB-4BC2-B1F4-DC63C85D7147}">
  <ds:schemaRefs>
    <ds:schemaRef ds:uri="http://schemas.microsoft.com/sharepoint/v3/contenttype/forms"/>
  </ds:schemaRefs>
</ds:datastoreItem>
</file>

<file path=customXml/itemProps3.xml><?xml version="1.0" encoding="utf-8"?>
<ds:datastoreItem xmlns:ds="http://schemas.openxmlformats.org/officeDocument/2006/customXml" ds:itemID="{EE444967-DDF2-4744-BB6C-A871C66D9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ce971-8e4f-45dd-970f-28b2c027d3e3"/>
    <ds:schemaRef ds:uri="6e3d52fe-50b3-4eff-a469-deeccc962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2076</Words>
  <Application>Microsoft Office PowerPoint</Application>
  <PresentationFormat>Custom</PresentationFormat>
  <Paragraphs>146</Paragraphs>
  <Slides>18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Calibri</vt:lpstr>
      <vt:lpstr>Century Gothic</vt:lpstr>
      <vt:lpstr>Aptos</vt:lpstr>
      <vt:lpstr>Glacial Indifference Bold</vt:lpstr>
      <vt:lpstr>Tahoma</vt:lpstr>
      <vt:lpstr>Glacial Indifference</vt:lpstr>
      <vt:lpstr>Courier New</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Conference 2024 workshop presentation</dc:title>
  <cp:lastModifiedBy>Sarah Henderson</cp:lastModifiedBy>
  <cp:revision>309</cp:revision>
  <dcterms:created xsi:type="dcterms:W3CDTF">2006-08-16T00:00:00Z</dcterms:created>
  <dcterms:modified xsi:type="dcterms:W3CDTF">2024-10-04T18:04:38Z</dcterms:modified>
  <dc:identifier>DAGGIpwCrXM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0x0101009A8D93F5BFFD5243A1963B60F3485A07</vt:lpwstr>
  </property>
  <property fmtid="{D5CDD505-2E9C-101B-9397-08002B2CF9AE}" pid="3" name="MediaServiceImageTags">
    <vt:lpwstr/>
  </property>
</Properties>
</file>