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65" r:id="rId8"/>
    <p:sldId id="264" r:id="rId9"/>
    <p:sldId id="274" r:id="rId10"/>
    <p:sldId id="284" r:id="rId11"/>
    <p:sldId id="266" r:id="rId12"/>
    <p:sldId id="273" r:id="rId13"/>
    <p:sldId id="269" r:id="rId14"/>
    <p:sldId id="272" r:id="rId15"/>
    <p:sldId id="267" r:id="rId16"/>
    <p:sldId id="270" r:id="rId17"/>
    <p:sldId id="277" r:id="rId18"/>
    <p:sldId id="268" r:id="rId19"/>
    <p:sldId id="282" r:id="rId20"/>
    <p:sldId id="280" r:id="rId21"/>
    <p:sldId id="259" r:id="rId22"/>
    <p:sldId id="260" r:id="rId23"/>
    <p:sldId id="261" r:id="rId24"/>
    <p:sldId id="279" r:id="rId25"/>
    <p:sldId id="271" r:id="rId26"/>
    <p:sldId id="262" r:id="rId27"/>
    <p:sldId id="263" r:id="rId28"/>
  </p:sldIdLst>
  <p:sldSz cx="18288000" cy="10287000"/>
  <p:notesSz cx="6858000" cy="9144000"/>
  <p:embeddedFontLs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1DFF57-3C3C-DC18-01B3-C5768AAB4511}" v="5" dt="2024-10-02T13:58:21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7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Henderson" userId="S::sarah2@iqmaward.com::f3a0dc45-998b-46a3-98e7-b10293c4b1c7" providerId="AD" clId="Web-{41682393-47E5-1D52-31EB-2BEDD2F16C35}"/>
    <pc:docChg chg="modSld">
      <pc:chgData name="Sarah Henderson" userId="S::sarah2@iqmaward.com::f3a0dc45-998b-46a3-98e7-b10293c4b1c7" providerId="AD" clId="Web-{41682393-47E5-1D52-31EB-2BEDD2F16C35}" dt="2024-09-26T15:13:43.151" v="17" actId="20577"/>
      <pc:docMkLst>
        <pc:docMk/>
      </pc:docMkLst>
      <pc:sldChg chg="addSp modSp">
        <pc:chgData name="Sarah Henderson" userId="S::sarah2@iqmaward.com::f3a0dc45-998b-46a3-98e7-b10293c4b1c7" providerId="AD" clId="Web-{41682393-47E5-1D52-31EB-2BEDD2F16C35}" dt="2024-09-26T15:13:43.151" v="17" actId="20577"/>
        <pc:sldMkLst>
          <pc:docMk/>
          <pc:sldMk cId="0" sldId="256"/>
        </pc:sldMkLst>
        <pc:spChg chg="mod">
          <ac:chgData name="Sarah Henderson" userId="S::sarah2@iqmaward.com::f3a0dc45-998b-46a3-98e7-b10293c4b1c7" providerId="AD" clId="Web-{41682393-47E5-1D52-31EB-2BEDD2F16C35}" dt="2024-09-26T15:13:43.151" v="17" actId="20577"/>
          <ac:spMkLst>
            <pc:docMk/>
            <pc:sldMk cId="0" sldId="256"/>
            <ac:spMk id="15" creationId="{00000000-0000-0000-0000-000000000000}"/>
          </ac:spMkLst>
        </pc:spChg>
        <pc:picChg chg="add mod modCrop">
          <ac:chgData name="Sarah Henderson" userId="S::sarah2@iqmaward.com::f3a0dc45-998b-46a3-98e7-b10293c4b1c7" providerId="AD" clId="Web-{41682393-47E5-1D52-31EB-2BEDD2F16C35}" dt="2024-09-26T15:13:33.557" v="9" actId="1076"/>
          <ac:picMkLst>
            <pc:docMk/>
            <pc:sldMk cId="0" sldId="256"/>
            <ac:picMk id="10" creationId="{75683260-22F9-D0C0-30B0-BCC39BAE7392}"/>
          </ac:picMkLst>
        </pc:picChg>
      </pc:sldChg>
    </pc:docChg>
  </pc:docChgLst>
  <pc:docChgLst>
    <pc:chgData name="Sarah Henderson" userId="S::sarah2@iqmaward.com::f3a0dc45-998b-46a3-98e7-b10293c4b1c7" providerId="AD" clId="Web-{D11DFF57-3C3C-DC18-01B3-C5768AAB4511}"/>
    <pc:docChg chg="addSld delSld modSld">
      <pc:chgData name="Sarah Henderson" userId="S::sarah2@iqmaward.com::f3a0dc45-998b-46a3-98e7-b10293c4b1c7" providerId="AD" clId="Web-{D11DFF57-3C3C-DC18-01B3-C5768AAB4511}" dt="2024-10-02T13:58:21.636" v="4"/>
      <pc:docMkLst>
        <pc:docMk/>
      </pc:docMkLst>
      <pc:sldChg chg="addSp delSp modSp">
        <pc:chgData name="Sarah Henderson" userId="S::sarah2@iqmaward.com::f3a0dc45-998b-46a3-98e7-b10293c4b1c7" providerId="AD" clId="Web-{D11DFF57-3C3C-DC18-01B3-C5768AAB4511}" dt="2024-10-02T13:58:09.543" v="2" actId="1076"/>
        <pc:sldMkLst>
          <pc:docMk/>
          <pc:sldMk cId="310874512" sldId="283"/>
        </pc:sldMkLst>
        <pc:spChg chg="del">
          <ac:chgData name="Sarah Henderson" userId="S::sarah2@iqmaward.com::f3a0dc45-998b-46a3-98e7-b10293c4b1c7" providerId="AD" clId="Web-{D11DFF57-3C3C-DC18-01B3-C5768AAB4511}" dt="2024-10-02T13:58:04.135" v="0"/>
          <ac:spMkLst>
            <pc:docMk/>
            <pc:sldMk cId="310874512" sldId="283"/>
            <ac:spMk id="5" creationId="{00000000-0000-0000-0000-000000000000}"/>
          </ac:spMkLst>
        </pc:spChg>
        <pc:spChg chg="add">
          <ac:chgData name="Sarah Henderson" userId="S::sarah2@iqmaward.com::f3a0dc45-998b-46a3-98e7-b10293c4b1c7" providerId="AD" clId="Web-{D11DFF57-3C3C-DC18-01B3-C5768AAB4511}" dt="2024-10-02T13:58:09.104" v="1"/>
          <ac:spMkLst>
            <pc:docMk/>
            <pc:sldMk cId="310874512" sldId="283"/>
            <ac:spMk id="12" creationId="{A42194F1-FCF5-0DFC-5B1A-C79E335ED52A}"/>
          </ac:spMkLst>
        </pc:spChg>
        <pc:picChg chg="mod">
          <ac:chgData name="Sarah Henderson" userId="S::sarah2@iqmaward.com::f3a0dc45-998b-46a3-98e7-b10293c4b1c7" providerId="AD" clId="Web-{D11DFF57-3C3C-DC18-01B3-C5768AAB4511}" dt="2024-10-02T13:58:09.543" v="2" actId="1076"/>
          <ac:picMkLst>
            <pc:docMk/>
            <pc:sldMk cId="310874512" sldId="283"/>
            <ac:picMk id="23" creationId="{C7577ACD-7C67-A81B-F2A7-AFEF2E5B6466}"/>
          </ac:picMkLst>
        </pc:picChg>
      </pc:sldChg>
      <pc:sldChg chg="new del">
        <pc:chgData name="Sarah Henderson" userId="S::sarah2@iqmaward.com::f3a0dc45-998b-46a3-98e7-b10293c4b1c7" providerId="AD" clId="Web-{D11DFF57-3C3C-DC18-01B3-C5768AAB4511}" dt="2024-10-02T13:58:21.636" v="4"/>
        <pc:sldMkLst>
          <pc:docMk/>
          <pc:sldMk cId="2000268529" sldId="285"/>
        </pc:sldMkLst>
      </pc:sldChg>
    </pc:docChg>
  </pc:docChgLst>
  <pc:docChgLst>
    <pc:chgData name="Sarah Henderson" userId="S::sarah2@iqmaward.com::f3a0dc45-998b-46a3-98e7-b10293c4b1c7" providerId="AD" clId="Web-{3B8E2A29-CE1A-C038-E641-73C961C25F7C}"/>
    <pc:docChg chg="modSld">
      <pc:chgData name="Sarah Henderson" userId="S::sarah2@iqmaward.com::f3a0dc45-998b-46a3-98e7-b10293c4b1c7" providerId="AD" clId="Web-{3B8E2A29-CE1A-C038-E641-73C961C25F7C}" dt="2024-09-24T13:46:56.422" v="167" actId="1076"/>
      <pc:docMkLst>
        <pc:docMk/>
      </pc:docMkLst>
      <pc:sldChg chg="modSp">
        <pc:chgData name="Sarah Henderson" userId="S::sarah2@iqmaward.com::f3a0dc45-998b-46a3-98e7-b10293c4b1c7" providerId="AD" clId="Web-{3B8E2A29-CE1A-C038-E641-73C961C25F7C}" dt="2024-09-24T13:22:16.717" v="4" actId="20577"/>
        <pc:sldMkLst>
          <pc:docMk/>
          <pc:sldMk cId="0" sldId="256"/>
        </pc:sldMkLst>
        <pc:spChg chg="mod">
          <ac:chgData name="Sarah Henderson" userId="S::sarah2@iqmaward.com::f3a0dc45-998b-46a3-98e7-b10293c4b1c7" providerId="AD" clId="Web-{3B8E2A29-CE1A-C038-E641-73C961C25F7C}" dt="2024-09-24T13:22:16.717" v="4" actId="20577"/>
          <ac:spMkLst>
            <pc:docMk/>
            <pc:sldMk cId="0" sldId="256"/>
            <ac:spMk id="1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2:02.295" v="3" actId="20577"/>
          <ac:spMkLst>
            <pc:docMk/>
            <pc:sldMk cId="0" sldId="256"/>
            <ac:spMk id="16" creationId="{525C4B98-7151-D85D-8855-41CE39EAFDF8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22:28.452" v="9" actId="20577"/>
        <pc:sldMkLst>
          <pc:docMk/>
          <pc:sldMk cId="0" sldId="257"/>
        </pc:sldMkLst>
        <pc:spChg chg="mod">
          <ac:chgData name="Sarah Henderson" userId="S::sarah2@iqmaward.com::f3a0dc45-998b-46a3-98e7-b10293c4b1c7" providerId="AD" clId="Web-{3B8E2A29-CE1A-C038-E641-73C961C25F7C}" dt="2024-09-24T13:22:16.780" v="5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2:28.452" v="9" actId="20577"/>
          <ac:spMkLst>
            <pc:docMk/>
            <pc:sldMk cId="0" sldId="257"/>
            <ac:spMk id="11" creationId="{40C9D154-4B83-8732-EB82-915D8328E505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22:58.109" v="19" actId="20577"/>
        <pc:sldMkLst>
          <pc:docMk/>
          <pc:sldMk cId="0" sldId="258"/>
        </pc:sldMkLst>
        <pc:spChg chg="mod">
          <ac:chgData name="Sarah Henderson" userId="S::sarah2@iqmaward.com::f3a0dc45-998b-46a3-98e7-b10293c4b1c7" providerId="AD" clId="Web-{3B8E2A29-CE1A-C038-E641-73C961C25F7C}" dt="2024-09-24T13:22:58.109" v="19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2:45.390" v="12" actId="20577"/>
          <ac:spMkLst>
            <pc:docMk/>
            <pc:sldMk cId="0" sldId="258"/>
            <ac:spMk id="11" creationId="{D5AC35CA-7A77-BAFA-27D0-037506579A42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29:48.435" v="119" actId="20577"/>
        <pc:sldMkLst>
          <pc:docMk/>
          <pc:sldMk cId="0" sldId="259"/>
        </pc:sldMkLst>
        <pc:spChg chg="mod">
          <ac:chgData name="Sarah Henderson" userId="S::sarah2@iqmaward.com::f3a0dc45-998b-46a3-98e7-b10293c4b1c7" providerId="AD" clId="Web-{3B8E2A29-CE1A-C038-E641-73C961C25F7C}" dt="2024-09-24T13:29:38.685" v="117" actId="20577"/>
          <ac:spMkLst>
            <pc:docMk/>
            <pc:sldMk cId="0" sldId="259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9:48.435" v="119" actId="20577"/>
          <ac:spMkLst>
            <pc:docMk/>
            <pc:sldMk cId="0" sldId="259"/>
            <ac:spMk id="10" creationId="{B4678041-C42B-64E7-41A1-635B2FEE5F9D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29:59.514" v="123" actId="20577"/>
        <pc:sldMkLst>
          <pc:docMk/>
          <pc:sldMk cId="0" sldId="260"/>
        </pc:sldMkLst>
        <pc:spChg chg="mod">
          <ac:chgData name="Sarah Henderson" userId="S::sarah2@iqmaward.com::f3a0dc45-998b-46a3-98e7-b10293c4b1c7" providerId="AD" clId="Web-{3B8E2A29-CE1A-C038-E641-73C961C25F7C}" dt="2024-09-24T13:29:51.482" v="121" actId="20577"/>
          <ac:spMkLst>
            <pc:docMk/>
            <pc:sldMk cId="0" sldId="260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9:59.514" v="123" actId="20577"/>
          <ac:spMkLst>
            <pc:docMk/>
            <pc:sldMk cId="0" sldId="260"/>
            <ac:spMk id="10" creationId="{636B72AB-1A87-C948-EB33-B33E7CF2437D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30:37.874" v="127" actId="20577"/>
        <pc:sldMkLst>
          <pc:docMk/>
          <pc:sldMk cId="0" sldId="261"/>
        </pc:sldMkLst>
        <pc:spChg chg="mod">
          <ac:chgData name="Sarah Henderson" userId="S::sarah2@iqmaward.com::f3a0dc45-998b-46a3-98e7-b10293c4b1c7" providerId="AD" clId="Web-{3B8E2A29-CE1A-C038-E641-73C961C25F7C}" dt="2024-09-24T13:30:23.655" v="125" actId="20577"/>
          <ac:spMkLst>
            <pc:docMk/>
            <pc:sldMk cId="0" sldId="261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30:37.874" v="127" actId="20577"/>
          <ac:spMkLst>
            <pc:docMk/>
            <pc:sldMk cId="0" sldId="261"/>
            <ac:spMk id="10" creationId="{0270425E-2A16-CBE3-3A7A-3559A15B33D1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31:41.861" v="148" actId="1076"/>
        <pc:sldMkLst>
          <pc:docMk/>
          <pc:sldMk cId="0" sldId="262"/>
        </pc:sldMkLst>
        <pc:spChg chg="mod">
          <ac:chgData name="Sarah Henderson" userId="S::sarah2@iqmaward.com::f3a0dc45-998b-46a3-98e7-b10293c4b1c7" providerId="AD" clId="Web-{3B8E2A29-CE1A-C038-E641-73C961C25F7C}" dt="2024-09-24T13:31:41.861" v="148" actId="1076"/>
          <ac:spMkLst>
            <pc:docMk/>
            <pc:sldMk cId="0" sldId="262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32:09.268" v="159" actId="20577"/>
        <pc:sldMkLst>
          <pc:docMk/>
          <pc:sldMk cId="0" sldId="263"/>
        </pc:sldMkLst>
        <pc:spChg chg="mod">
          <ac:chgData name="Sarah Henderson" userId="S::sarah2@iqmaward.com::f3a0dc45-998b-46a3-98e7-b10293c4b1c7" providerId="AD" clId="Web-{3B8E2A29-CE1A-C038-E641-73C961C25F7C}" dt="2024-09-24T13:31:53.299" v="154" actId="20577"/>
          <ac:spMkLst>
            <pc:docMk/>
            <pc:sldMk cId="0" sldId="263"/>
            <ac:spMk id="12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31:49.470" v="152" actId="20577"/>
          <ac:spMkLst>
            <pc:docMk/>
            <pc:sldMk cId="0" sldId="263"/>
            <ac:spMk id="1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31:58.002" v="156" actId="20577"/>
          <ac:spMkLst>
            <pc:docMk/>
            <pc:sldMk cId="0" sldId="263"/>
            <ac:spMk id="16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32:09.268" v="159" actId="20577"/>
          <ac:spMkLst>
            <pc:docMk/>
            <pc:sldMk cId="0" sldId="263"/>
            <ac:spMk id="17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32:45.519" v="163" actId="20577"/>
        <pc:sldMkLst>
          <pc:docMk/>
          <pc:sldMk cId="3721751767" sldId="264"/>
        </pc:sldMkLst>
        <pc:spChg chg="mod">
          <ac:chgData name="Sarah Henderson" userId="S::sarah2@iqmaward.com::f3a0dc45-998b-46a3-98e7-b10293c4b1c7" providerId="AD" clId="Web-{3B8E2A29-CE1A-C038-E641-73C961C25F7C}" dt="2024-09-24T13:32:45.519" v="163" actId="20577"/>
          <ac:spMkLst>
            <pc:docMk/>
            <pc:sldMk cId="3721751767" sldId="264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3:23.797" v="22" actId="20577"/>
          <ac:spMkLst>
            <pc:docMk/>
            <pc:sldMk cId="3721751767" sldId="264"/>
            <ac:spMk id="11" creationId="{D5AC35CA-7A77-BAFA-27D0-037506579A42}"/>
          </ac:spMkLst>
        </pc:spChg>
        <pc:grpChg chg="mod">
          <ac:chgData name="Sarah Henderson" userId="S::sarah2@iqmaward.com::f3a0dc45-998b-46a3-98e7-b10293c4b1c7" providerId="AD" clId="Web-{3B8E2A29-CE1A-C038-E641-73C961C25F7C}" dt="2024-09-24T13:32:39.894" v="162" actId="1076"/>
          <ac:grpSpMkLst>
            <pc:docMk/>
            <pc:sldMk cId="3721751767" sldId="264"/>
            <ac:grpSpMk id="6" creationId="{00000000-0000-0000-0000-000000000000}"/>
          </ac:grpSpMkLst>
        </pc:grpChg>
      </pc:sldChg>
      <pc:sldChg chg="modSp">
        <pc:chgData name="Sarah Henderson" userId="S::sarah2@iqmaward.com::f3a0dc45-998b-46a3-98e7-b10293c4b1c7" providerId="AD" clId="Web-{3B8E2A29-CE1A-C038-E641-73C961C25F7C}" dt="2024-09-24T13:22:55.031" v="18" actId="20577"/>
        <pc:sldMkLst>
          <pc:docMk/>
          <pc:sldMk cId="2798741471" sldId="265"/>
        </pc:sldMkLst>
        <pc:spChg chg="mod">
          <ac:chgData name="Sarah Henderson" userId="S::sarah2@iqmaward.com::f3a0dc45-998b-46a3-98e7-b10293c4b1c7" providerId="AD" clId="Web-{3B8E2A29-CE1A-C038-E641-73C961C25F7C}" dt="2024-09-24T13:22:55.031" v="18" actId="20577"/>
          <ac:spMkLst>
            <pc:docMk/>
            <pc:sldMk cId="2798741471" sldId="265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2:54.937" v="17" actId="1076"/>
          <ac:spMkLst>
            <pc:docMk/>
            <pc:sldMk cId="2798741471" sldId="265"/>
            <ac:spMk id="11" creationId="{D5AC35CA-7A77-BAFA-27D0-037506579A42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24:25.893" v="44" actId="20577"/>
        <pc:sldMkLst>
          <pc:docMk/>
          <pc:sldMk cId="1688406759" sldId="266"/>
        </pc:sldMkLst>
        <pc:spChg chg="mod">
          <ac:chgData name="Sarah Henderson" userId="S::sarah2@iqmaward.com::f3a0dc45-998b-46a3-98e7-b10293c4b1c7" providerId="AD" clId="Web-{3B8E2A29-CE1A-C038-E641-73C961C25F7C}" dt="2024-09-24T13:24:16.158" v="42" actId="20577"/>
          <ac:spMkLst>
            <pc:docMk/>
            <pc:sldMk cId="1688406759" sldId="266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4:25.893" v="44" actId="20577"/>
          <ac:spMkLst>
            <pc:docMk/>
            <pc:sldMk cId="1688406759" sldId="266"/>
            <ac:spMk id="11" creationId="{D5AC35CA-7A77-BAFA-27D0-037506579A42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26:22.647" v="74" actId="20577"/>
        <pc:sldMkLst>
          <pc:docMk/>
          <pc:sldMk cId="1355769447" sldId="267"/>
        </pc:sldMkLst>
        <pc:spChg chg="mod">
          <ac:chgData name="Sarah Henderson" userId="S::sarah2@iqmaward.com::f3a0dc45-998b-46a3-98e7-b10293c4b1c7" providerId="AD" clId="Web-{3B8E2A29-CE1A-C038-E641-73C961C25F7C}" dt="2024-09-24T13:26:22.428" v="73" actId="20577"/>
          <ac:spMkLst>
            <pc:docMk/>
            <pc:sldMk cId="1355769447" sldId="267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6:22.647" v="74" actId="20577"/>
          <ac:spMkLst>
            <pc:docMk/>
            <pc:sldMk cId="1355769447" sldId="267"/>
            <ac:spMk id="11" creationId="{D5AC35CA-7A77-BAFA-27D0-037506579A42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27:45.275" v="103" actId="20577"/>
        <pc:sldMkLst>
          <pc:docMk/>
          <pc:sldMk cId="1396707160" sldId="268"/>
        </pc:sldMkLst>
        <pc:spChg chg="mod">
          <ac:chgData name="Sarah Henderson" userId="S::sarah2@iqmaward.com::f3a0dc45-998b-46a3-98e7-b10293c4b1c7" providerId="AD" clId="Web-{3B8E2A29-CE1A-C038-E641-73C961C25F7C}" dt="2024-09-24T13:27:41.509" v="102" actId="20577"/>
          <ac:spMkLst>
            <pc:docMk/>
            <pc:sldMk cId="1396707160" sldId="268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7:45.275" v="103" actId="20577"/>
          <ac:spMkLst>
            <pc:docMk/>
            <pc:sldMk cId="1396707160" sldId="268"/>
            <ac:spMk id="11" creationId="{D5AC35CA-7A77-BAFA-27D0-037506579A42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37:17.950" v="166"/>
        <pc:sldMkLst>
          <pc:docMk/>
          <pc:sldMk cId="3596199563" sldId="269"/>
        </pc:sldMkLst>
        <pc:spChg chg="mod">
          <ac:chgData name="Sarah Henderson" userId="S::sarah2@iqmaward.com::f3a0dc45-998b-46a3-98e7-b10293c4b1c7" providerId="AD" clId="Web-{3B8E2A29-CE1A-C038-E641-73C961C25F7C}" dt="2024-09-24T13:25:19.504" v="55" actId="20577"/>
          <ac:spMkLst>
            <pc:docMk/>
            <pc:sldMk cId="3596199563" sldId="269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5:27.458" v="56" actId="20577"/>
          <ac:spMkLst>
            <pc:docMk/>
            <pc:sldMk cId="3596199563" sldId="269"/>
            <ac:spMk id="14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5:39.708" v="57" actId="20577"/>
          <ac:spMkLst>
            <pc:docMk/>
            <pc:sldMk cId="3596199563" sldId="269"/>
            <ac:spMk id="16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37:17.950" v="166"/>
          <ac:spMkLst>
            <pc:docMk/>
            <pc:sldMk cId="3596199563" sldId="269"/>
            <ac:spMk id="22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26:51.976" v="79" actId="1076"/>
        <pc:sldMkLst>
          <pc:docMk/>
          <pc:sldMk cId="3995457055" sldId="270"/>
        </pc:sldMkLst>
        <pc:spChg chg="mod">
          <ac:chgData name="Sarah Henderson" userId="S::sarah2@iqmaward.com::f3a0dc45-998b-46a3-98e7-b10293c4b1c7" providerId="AD" clId="Web-{3B8E2A29-CE1A-C038-E641-73C961C25F7C}" dt="2024-09-24T13:26:34.757" v="77" actId="20577"/>
          <ac:spMkLst>
            <pc:docMk/>
            <pc:sldMk cId="3995457055" sldId="270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6:36.991" v="78" actId="20577"/>
          <ac:spMkLst>
            <pc:docMk/>
            <pc:sldMk cId="3995457055" sldId="270"/>
            <ac:spMk id="10" creationId="{2590705C-35AF-1BFD-AB99-705AB5EFB1D2}"/>
          </ac:spMkLst>
        </pc:spChg>
        <pc:picChg chg="mod">
          <ac:chgData name="Sarah Henderson" userId="S::sarah2@iqmaward.com::f3a0dc45-998b-46a3-98e7-b10293c4b1c7" providerId="AD" clId="Web-{3B8E2A29-CE1A-C038-E641-73C961C25F7C}" dt="2024-09-24T13:26:51.976" v="79" actId="1076"/>
          <ac:picMkLst>
            <pc:docMk/>
            <pc:sldMk cId="3995457055" sldId="270"/>
            <ac:picMk id="11" creationId="{C427EDE2-F0D9-2475-45C8-7962BAE8A611}"/>
          </ac:picMkLst>
        </pc:picChg>
      </pc:sldChg>
      <pc:sldChg chg="modSp">
        <pc:chgData name="Sarah Henderson" userId="S::sarah2@iqmaward.com::f3a0dc45-998b-46a3-98e7-b10293c4b1c7" providerId="AD" clId="Web-{3B8E2A29-CE1A-C038-E641-73C961C25F7C}" dt="2024-09-24T13:32:09.393" v="160" actId="1076"/>
        <pc:sldMkLst>
          <pc:docMk/>
          <pc:sldMk cId="554938538" sldId="271"/>
        </pc:sldMkLst>
        <pc:spChg chg="mod">
          <ac:chgData name="Sarah Henderson" userId="S::sarah2@iqmaward.com::f3a0dc45-998b-46a3-98e7-b10293c4b1c7" providerId="AD" clId="Web-{3B8E2A29-CE1A-C038-E641-73C961C25F7C}" dt="2024-09-24T13:31:16.954" v="140" actId="20577"/>
          <ac:spMkLst>
            <pc:docMk/>
            <pc:sldMk cId="554938538" sldId="271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31:23.282" v="142" actId="20577"/>
          <ac:spMkLst>
            <pc:docMk/>
            <pc:sldMk cId="554938538" sldId="271"/>
            <ac:spMk id="11" creationId="{11B7ABEC-AA35-AD12-2D35-02E2CE029C6B}"/>
          </ac:spMkLst>
        </pc:spChg>
        <pc:picChg chg="mod">
          <ac:chgData name="Sarah Henderson" userId="S::sarah2@iqmaward.com::f3a0dc45-998b-46a3-98e7-b10293c4b1c7" providerId="AD" clId="Web-{3B8E2A29-CE1A-C038-E641-73C961C25F7C}" dt="2024-09-24T13:32:09.393" v="160" actId="1076"/>
          <ac:picMkLst>
            <pc:docMk/>
            <pc:sldMk cId="554938538" sldId="271"/>
            <ac:picMk id="10" creationId="{B10DE905-7CCC-30A2-1FF7-9610AD18839E}"/>
          </ac:picMkLst>
        </pc:picChg>
      </pc:sldChg>
      <pc:sldChg chg="modSp">
        <pc:chgData name="Sarah Henderson" userId="S::sarah2@iqmaward.com::f3a0dc45-998b-46a3-98e7-b10293c4b1c7" providerId="AD" clId="Web-{3B8E2A29-CE1A-C038-E641-73C961C25F7C}" dt="2024-09-24T13:26:11.912" v="71" actId="20577"/>
        <pc:sldMkLst>
          <pc:docMk/>
          <pc:sldMk cId="4114847924" sldId="272"/>
        </pc:sldMkLst>
        <pc:spChg chg="mod">
          <ac:chgData name="Sarah Henderson" userId="S::sarah2@iqmaward.com::f3a0dc45-998b-46a3-98e7-b10293c4b1c7" providerId="AD" clId="Web-{3B8E2A29-CE1A-C038-E641-73C961C25F7C}" dt="2024-09-24T13:25:50.224" v="61" actId="20577"/>
          <ac:spMkLst>
            <pc:docMk/>
            <pc:sldMk cId="4114847924" sldId="272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5:50.552" v="65" actId="20577"/>
          <ac:spMkLst>
            <pc:docMk/>
            <pc:sldMk cId="4114847924" sldId="272"/>
            <ac:spMk id="12" creationId="{D5AC35CA-7A77-BAFA-27D0-037506579A42}"/>
          </ac:spMkLst>
        </pc:spChg>
        <pc:spChg chg="mod">
          <ac:chgData name="Sarah Henderson" userId="S::sarah2@iqmaward.com::f3a0dc45-998b-46a3-98e7-b10293c4b1c7" providerId="AD" clId="Web-{3B8E2A29-CE1A-C038-E641-73C961C25F7C}" dt="2024-09-24T13:26:11.912" v="71" actId="20577"/>
          <ac:spMkLst>
            <pc:docMk/>
            <pc:sldMk cId="4114847924" sldId="272"/>
            <ac:spMk id="14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6:11.725" v="69" actId="20577"/>
          <ac:spMkLst>
            <pc:docMk/>
            <pc:sldMk cId="4114847924" sldId="272"/>
            <ac:spMk id="17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6:11.600" v="68" actId="20577"/>
          <ac:spMkLst>
            <pc:docMk/>
            <pc:sldMk cId="4114847924" sldId="272"/>
            <ac:spMk id="23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6:00.428" v="67" actId="20577"/>
          <ac:spMkLst>
            <pc:docMk/>
            <pc:sldMk cId="4114847924" sldId="272"/>
            <ac:spMk id="24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25:09.457" v="53" actId="20577"/>
        <pc:sldMkLst>
          <pc:docMk/>
          <pc:sldMk cId="4279761999" sldId="273"/>
        </pc:sldMkLst>
        <pc:spChg chg="mod">
          <ac:chgData name="Sarah Henderson" userId="S::sarah2@iqmaward.com::f3a0dc45-998b-46a3-98e7-b10293c4b1c7" providerId="AD" clId="Web-{3B8E2A29-CE1A-C038-E641-73C961C25F7C}" dt="2024-09-24T13:24:41.159" v="45" actId="20577"/>
          <ac:spMkLst>
            <pc:docMk/>
            <pc:sldMk cId="4279761999" sldId="273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4:43.269" v="46" actId="20577"/>
          <ac:spMkLst>
            <pc:docMk/>
            <pc:sldMk cId="4279761999" sldId="273"/>
            <ac:spMk id="10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5:07.051" v="51" actId="20577"/>
          <ac:spMkLst>
            <pc:docMk/>
            <pc:sldMk cId="4279761999" sldId="273"/>
            <ac:spMk id="12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5:04.769" v="50" actId="20577"/>
          <ac:spMkLst>
            <pc:docMk/>
            <pc:sldMk cId="4279761999" sldId="273"/>
            <ac:spMk id="13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5:09.457" v="53" actId="20577"/>
          <ac:spMkLst>
            <pc:docMk/>
            <pc:sldMk cId="4279761999" sldId="273"/>
            <ac:spMk id="14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23:51.001" v="28" actId="20577"/>
        <pc:sldMkLst>
          <pc:docMk/>
          <pc:sldMk cId="1182687431" sldId="274"/>
        </pc:sldMkLst>
        <pc:spChg chg="mod">
          <ac:chgData name="Sarah Henderson" userId="S::sarah2@iqmaward.com::f3a0dc45-998b-46a3-98e7-b10293c4b1c7" providerId="AD" clId="Web-{3B8E2A29-CE1A-C038-E641-73C961C25F7C}" dt="2024-09-24T13:23:24.235" v="23" actId="20577"/>
          <ac:spMkLst>
            <pc:docMk/>
            <pc:sldMk cId="1182687431" sldId="274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3:32.501" v="27" actId="20577"/>
          <ac:spMkLst>
            <pc:docMk/>
            <pc:sldMk cId="1182687431" sldId="274"/>
            <ac:spMk id="10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3:32.016" v="24" actId="20577"/>
          <ac:spMkLst>
            <pc:docMk/>
            <pc:sldMk cId="1182687431" sldId="274"/>
            <ac:spMk id="11" creationId="{D5AC35CA-7A77-BAFA-27D0-037506579A42}"/>
          </ac:spMkLst>
        </pc:spChg>
        <pc:spChg chg="mod">
          <ac:chgData name="Sarah Henderson" userId="S::sarah2@iqmaward.com::f3a0dc45-998b-46a3-98e7-b10293c4b1c7" providerId="AD" clId="Web-{3B8E2A29-CE1A-C038-E641-73C961C25F7C}" dt="2024-09-24T13:23:32.407" v="26" actId="20577"/>
          <ac:spMkLst>
            <pc:docMk/>
            <pc:sldMk cId="1182687431" sldId="274"/>
            <ac:spMk id="13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3:51.001" v="28" actId="20577"/>
          <ac:spMkLst>
            <pc:docMk/>
            <pc:sldMk cId="1182687431" sldId="274"/>
            <ac:spMk id="14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24:07.158" v="40" actId="20577"/>
        <pc:sldMkLst>
          <pc:docMk/>
          <pc:sldMk cId="359758307" sldId="275"/>
        </pc:sldMkLst>
        <pc:spChg chg="mod">
          <ac:chgData name="Sarah Henderson" userId="S::sarah2@iqmaward.com::f3a0dc45-998b-46a3-98e7-b10293c4b1c7" providerId="AD" clId="Web-{3B8E2A29-CE1A-C038-E641-73C961C25F7C}" dt="2024-09-24T13:23:56.783" v="30" actId="20577"/>
          <ac:spMkLst>
            <pc:docMk/>
            <pc:sldMk cId="359758307" sldId="275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4:05.080" v="38" actId="20577"/>
          <ac:spMkLst>
            <pc:docMk/>
            <pc:sldMk cId="359758307" sldId="275"/>
            <ac:spMk id="11" creationId="{D5AC35CA-7A77-BAFA-27D0-037506579A42}"/>
          </ac:spMkLst>
        </pc:spChg>
        <pc:spChg chg="mod">
          <ac:chgData name="Sarah Henderson" userId="S::sarah2@iqmaward.com::f3a0dc45-998b-46a3-98e7-b10293c4b1c7" providerId="AD" clId="Web-{3B8E2A29-CE1A-C038-E641-73C961C25F7C}" dt="2024-09-24T13:24:07.158" v="40" actId="20577"/>
          <ac:spMkLst>
            <pc:docMk/>
            <pc:sldMk cId="359758307" sldId="275"/>
            <ac:spMk id="12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29:03.699" v="108" actId="20577"/>
        <pc:sldMkLst>
          <pc:docMk/>
          <pc:sldMk cId="2038397962" sldId="276"/>
        </pc:sldMkLst>
        <pc:spChg chg="mod">
          <ac:chgData name="Sarah Henderson" userId="S::sarah2@iqmaward.com::f3a0dc45-998b-46a3-98e7-b10293c4b1c7" providerId="AD" clId="Web-{3B8E2A29-CE1A-C038-E641-73C961C25F7C}" dt="2024-09-24T13:29:03.699" v="108" actId="20577"/>
          <ac:spMkLst>
            <pc:docMk/>
            <pc:sldMk cId="2038397962" sldId="276"/>
            <ac:spMk id="5" creationId="{00000000-0000-0000-0000-000000000000}"/>
          </ac:spMkLst>
        </pc:spChg>
      </pc:sldChg>
      <pc:sldChg chg="addSp modSp">
        <pc:chgData name="Sarah Henderson" userId="S::sarah2@iqmaward.com::f3a0dc45-998b-46a3-98e7-b10293c4b1c7" providerId="AD" clId="Web-{3B8E2A29-CE1A-C038-E641-73C961C25F7C}" dt="2024-09-24T13:46:56.422" v="167" actId="1076"/>
        <pc:sldMkLst>
          <pc:docMk/>
          <pc:sldMk cId="3768794841" sldId="277"/>
        </pc:sldMkLst>
        <pc:spChg chg="mod">
          <ac:chgData name="Sarah Henderson" userId="S::sarah2@iqmaward.com::f3a0dc45-998b-46a3-98e7-b10293c4b1c7" providerId="AD" clId="Web-{3B8E2A29-CE1A-C038-E641-73C961C25F7C}" dt="2024-09-24T13:27:05.852" v="82" actId="20577"/>
          <ac:spMkLst>
            <pc:docMk/>
            <pc:sldMk cId="3768794841" sldId="277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7:07.383" v="84" actId="20577"/>
          <ac:spMkLst>
            <pc:docMk/>
            <pc:sldMk cId="3768794841" sldId="277"/>
            <ac:spMk id="11" creationId="{42293A16-AECB-F570-3B10-367E60B59AFF}"/>
          </ac:spMkLst>
        </pc:spChg>
        <pc:spChg chg="add mod ord">
          <ac:chgData name="Sarah Henderson" userId="S::sarah2@iqmaward.com::f3a0dc45-998b-46a3-98e7-b10293c4b1c7" providerId="AD" clId="Web-{3B8E2A29-CE1A-C038-E641-73C961C25F7C}" dt="2024-09-24T13:46:56.422" v="167" actId="1076"/>
          <ac:spMkLst>
            <pc:docMk/>
            <pc:sldMk cId="3768794841" sldId="277"/>
            <ac:spMk id="13" creationId="{BEFCB0FE-B7C5-921A-C490-A63E384BB9DA}"/>
          </ac:spMkLst>
        </pc:spChg>
        <pc:spChg chg="mod">
          <ac:chgData name="Sarah Henderson" userId="S::sarah2@iqmaward.com::f3a0dc45-998b-46a3-98e7-b10293c4b1c7" providerId="AD" clId="Web-{3B8E2A29-CE1A-C038-E641-73C961C25F7C}" dt="2024-09-24T13:27:28.977" v="96" actId="20577"/>
          <ac:spMkLst>
            <pc:docMk/>
            <pc:sldMk cId="3768794841" sldId="277"/>
            <ac:spMk id="15" creationId="{D713F27F-3750-C931-062D-02536F6740A5}"/>
          </ac:spMkLst>
        </pc:spChg>
        <pc:spChg chg="mod">
          <ac:chgData name="Sarah Henderson" userId="S::sarah2@iqmaward.com::f3a0dc45-998b-46a3-98e7-b10293c4b1c7" providerId="AD" clId="Web-{3B8E2A29-CE1A-C038-E641-73C961C25F7C}" dt="2024-09-24T13:27:22.149" v="86"/>
          <ac:spMkLst>
            <pc:docMk/>
            <pc:sldMk cId="3768794841" sldId="277"/>
            <ac:spMk id="16" creationId="{A5FF37F5-91C4-5622-590F-43C799043BDA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31:10.438" v="137" actId="20577"/>
        <pc:sldMkLst>
          <pc:docMk/>
          <pc:sldMk cId="2032837365" sldId="278"/>
        </pc:sldMkLst>
        <pc:spChg chg="mod">
          <ac:chgData name="Sarah Henderson" userId="S::sarah2@iqmaward.com::f3a0dc45-998b-46a3-98e7-b10293c4b1c7" providerId="AD" clId="Web-{3B8E2A29-CE1A-C038-E641-73C961C25F7C}" dt="2024-09-24T13:31:09.266" v="135" actId="20577"/>
          <ac:spMkLst>
            <pc:docMk/>
            <pc:sldMk cId="2032837365" sldId="278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31:10.438" v="137" actId="20577"/>
          <ac:spMkLst>
            <pc:docMk/>
            <pc:sldMk cId="2032837365" sldId="278"/>
            <ac:spMk id="10" creationId="{0270425E-2A16-CBE3-3A7A-3559A15B33D1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30:58.078" v="133" actId="20577"/>
        <pc:sldMkLst>
          <pc:docMk/>
          <pc:sldMk cId="1874989798" sldId="279"/>
        </pc:sldMkLst>
        <pc:spChg chg="mod">
          <ac:chgData name="Sarah Henderson" userId="S::sarah2@iqmaward.com::f3a0dc45-998b-46a3-98e7-b10293c4b1c7" providerId="AD" clId="Web-{3B8E2A29-CE1A-C038-E641-73C961C25F7C}" dt="2024-09-24T13:30:46.765" v="130" actId="20577"/>
          <ac:spMkLst>
            <pc:docMk/>
            <pc:sldMk cId="1874989798" sldId="279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30:58.078" v="133" actId="20577"/>
          <ac:spMkLst>
            <pc:docMk/>
            <pc:sldMk cId="1874989798" sldId="279"/>
            <ac:spMk id="11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29:14.731" v="111" actId="20577"/>
        <pc:sldMkLst>
          <pc:docMk/>
          <pc:sldMk cId="3425054959" sldId="280"/>
        </pc:sldMkLst>
        <pc:spChg chg="mod">
          <ac:chgData name="Sarah Henderson" userId="S::sarah2@iqmaward.com::f3a0dc45-998b-46a3-98e7-b10293c4b1c7" providerId="AD" clId="Web-{3B8E2A29-CE1A-C038-E641-73C961C25F7C}" dt="2024-09-24T13:29:14.731" v="111" actId="20577"/>
          <ac:spMkLst>
            <pc:docMk/>
            <pc:sldMk cId="3425054959" sldId="280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29:29.888" v="114" actId="20577"/>
        <pc:sldMkLst>
          <pc:docMk/>
          <pc:sldMk cId="1586530271" sldId="281"/>
        </pc:sldMkLst>
        <pc:spChg chg="mod">
          <ac:chgData name="Sarah Henderson" userId="S::sarah2@iqmaward.com::f3a0dc45-998b-46a3-98e7-b10293c4b1c7" providerId="AD" clId="Web-{3B8E2A29-CE1A-C038-E641-73C961C25F7C}" dt="2024-09-24T13:29:29.888" v="114" actId="20577"/>
          <ac:spMkLst>
            <pc:docMk/>
            <pc:sldMk cId="1586530271" sldId="281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3B8E2A29-CE1A-C038-E641-73C961C25F7C}" dt="2024-09-24T13:28:51.793" v="106" actId="20577"/>
        <pc:sldMkLst>
          <pc:docMk/>
          <pc:sldMk cId="1596839530" sldId="282"/>
        </pc:sldMkLst>
        <pc:spChg chg="mod">
          <ac:chgData name="Sarah Henderson" userId="S::sarah2@iqmaward.com::f3a0dc45-998b-46a3-98e7-b10293c4b1c7" providerId="AD" clId="Web-{3B8E2A29-CE1A-C038-E641-73C961C25F7C}" dt="2024-09-24T13:28:48.574" v="105" actId="20577"/>
          <ac:spMkLst>
            <pc:docMk/>
            <pc:sldMk cId="1596839530" sldId="282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3B8E2A29-CE1A-C038-E641-73C961C25F7C}" dt="2024-09-24T13:28:51.793" v="106" actId="20577"/>
          <ac:spMkLst>
            <pc:docMk/>
            <pc:sldMk cId="1596839530" sldId="282"/>
            <ac:spMk id="10" creationId="{9A4D311C-C38F-D0EB-D72A-10A643DACBA2}"/>
          </ac:spMkLst>
        </pc:spChg>
      </pc:sldChg>
    </pc:docChg>
  </pc:docChgLst>
  <pc:docChgLst>
    <pc:chgData name="Sarah Linari" userId="S::sarah@iqmaward.com::b54a578e-493b-4154-b663-164597524d09" providerId="AD" clId="Web-{6FC0150F-73CD-280E-F45C-C2EE5396080D}"/>
    <pc:docChg chg="addSld delSld modSld sldOrd">
      <pc:chgData name="Sarah Linari" userId="S::sarah@iqmaward.com::b54a578e-493b-4154-b663-164597524d09" providerId="AD" clId="Web-{6FC0150F-73CD-280E-F45C-C2EE5396080D}" dt="2024-09-27T15:18:11.790" v="307" actId="20577"/>
      <pc:docMkLst>
        <pc:docMk/>
      </pc:docMkLst>
      <pc:sldChg chg="modSp">
        <pc:chgData name="Sarah Linari" userId="S::sarah@iqmaward.com::b54a578e-493b-4154-b663-164597524d09" providerId="AD" clId="Web-{6FC0150F-73CD-280E-F45C-C2EE5396080D}" dt="2024-09-27T14:58:46.747" v="13" actId="14100"/>
        <pc:sldMkLst>
          <pc:docMk/>
          <pc:sldMk cId="0" sldId="256"/>
        </pc:sldMkLst>
        <pc:spChg chg="mod">
          <ac:chgData name="Sarah Linari" userId="S::sarah@iqmaward.com::b54a578e-493b-4154-b663-164597524d09" providerId="AD" clId="Web-{6FC0150F-73CD-280E-F45C-C2EE5396080D}" dt="2024-09-27T14:58:46.747" v="13" actId="14100"/>
          <ac:spMkLst>
            <pc:docMk/>
            <pc:sldMk cId="0" sldId="256"/>
            <ac:spMk id="15" creationId="{00000000-0000-0000-0000-000000000000}"/>
          </ac:spMkLst>
        </pc:spChg>
      </pc:sldChg>
      <pc:sldChg chg="modSp">
        <pc:chgData name="Sarah Linari" userId="S::sarah@iqmaward.com::b54a578e-493b-4154-b663-164597524d09" providerId="AD" clId="Web-{6FC0150F-73CD-280E-F45C-C2EE5396080D}" dt="2024-09-27T15:13:44.086" v="216" actId="1076"/>
        <pc:sldMkLst>
          <pc:docMk/>
          <pc:sldMk cId="0" sldId="257"/>
        </pc:sldMkLst>
        <pc:spChg chg="mod">
          <ac:chgData name="Sarah Linari" userId="S::sarah@iqmaward.com::b54a578e-493b-4154-b663-164597524d09" providerId="AD" clId="Web-{6FC0150F-73CD-280E-F45C-C2EE5396080D}" dt="2024-09-27T15:13:37.585" v="215" actId="1076"/>
          <ac:spMkLst>
            <pc:docMk/>
            <pc:sldMk cId="0" sldId="257"/>
            <ac:spMk id="11" creationId="{40C9D154-4B83-8732-EB82-915D8328E505}"/>
          </ac:spMkLst>
        </pc:spChg>
        <pc:picChg chg="mod">
          <ac:chgData name="Sarah Linari" userId="S::sarah@iqmaward.com::b54a578e-493b-4154-b663-164597524d09" providerId="AD" clId="Web-{6FC0150F-73CD-280E-F45C-C2EE5396080D}" dt="2024-09-27T15:13:44.086" v="216" actId="1076"/>
          <ac:picMkLst>
            <pc:docMk/>
            <pc:sldMk cId="0" sldId="257"/>
            <ac:picMk id="10" creationId="{0E8E4136-4DDB-7B60-9708-A5C387917467}"/>
          </ac:picMkLst>
        </pc:picChg>
      </pc:sldChg>
      <pc:sldChg chg="modSp">
        <pc:chgData name="Sarah Linari" userId="S::sarah@iqmaward.com::b54a578e-493b-4154-b663-164597524d09" providerId="AD" clId="Web-{6FC0150F-73CD-280E-F45C-C2EE5396080D}" dt="2024-09-27T15:13:50.399" v="218" actId="20577"/>
        <pc:sldMkLst>
          <pc:docMk/>
          <pc:sldMk cId="0" sldId="258"/>
        </pc:sldMkLst>
        <pc:spChg chg="mod">
          <ac:chgData name="Sarah Linari" userId="S::sarah@iqmaward.com::b54a578e-493b-4154-b663-164597524d09" providerId="AD" clId="Web-{6FC0150F-73CD-280E-F45C-C2EE5396080D}" dt="2024-09-27T15:13:50.399" v="218" actId="20577"/>
          <ac:spMkLst>
            <pc:docMk/>
            <pc:sldMk cId="0" sldId="258"/>
            <ac:spMk id="11" creationId="{D5AC35CA-7A77-BAFA-27D0-037506579A42}"/>
          </ac:spMkLst>
        </pc:spChg>
      </pc:sldChg>
      <pc:sldChg chg="modSp">
        <pc:chgData name="Sarah Linari" userId="S::sarah@iqmaward.com::b54a578e-493b-4154-b663-164597524d09" providerId="AD" clId="Web-{6FC0150F-73CD-280E-F45C-C2EE5396080D}" dt="2024-09-27T15:11:15.467" v="164" actId="20577"/>
        <pc:sldMkLst>
          <pc:docMk/>
          <pc:sldMk cId="0" sldId="259"/>
        </pc:sldMkLst>
        <pc:spChg chg="mod">
          <ac:chgData name="Sarah Linari" userId="S::sarah@iqmaward.com::b54a578e-493b-4154-b663-164597524d09" providerId="AD" clId="Web-{6FC0150F-73CD-280E-F45C-C2EE5396080D}" dt="2024-09-27T15:11:15.467" v="164" actId="20577"/>
          <ac:spMkLst>
            <pc:docMk/>
            <pc:sldMk cId="0" sldId="259"/>
            <ac:spMk id="10" creationId="{B4678041-C42B-64E7-41A1-635B2FEE5F9D}"/>
          </ac:spMkLst>
        </pc:spChg>
      </pc:sldChg>
      <pc:sldChg chg="modSp">
        <pc:chgData name="Sarah Linari" userId="S::sarah@iqmaward.com::b54a578e-493b-4154-b663-164597524d09" providerId="AD" clId="Web-{6FC0150F-73CD-280E-F45C-C2EE5396080D}" dt="2024-09-27T15:17:17.474" v="284" actId="20577"/>
        <pc:sldMkLst>
          <pc:docMk/>
          <pc:sldMk cId="0" sldId="260"/>
        </pc:sldMkLst>
        <pc:spChg chg="mod">
          <ac:chgData name="Sarah Linari" userId="S::sarah@iqmaward.com::b54a578e-493b-4154-b663-164597524d09" providerId="AD" clId="Web-{6FC0150F-73CD-280E-F45C-C2EE5396080D}" dt="2024-09-27T15:13:06.396" v="194" actId="20577"/>
          <ac:spMkLst>
            <pc:docMk/>
            <pc:sldMk cId="0" sldId="260"/>
            <ac:spMk id="5" creationId="{00000000-0000-0000-0000-000000000000}"/>
          </ac:spMkLst>
        </pc:spChg>
        <pc:spChg chg="mod">
          <ac:chgData name="Sarah Linari" userId="S::sarah@iqmaward.com::b54a578e-493b-4154-b663-164597524d09" providerId="AD" clId="Web-{6FC0150F-73CD-280E-F45C-C2EE5396080D}" dt="2024-09-27T15:17:17.474" v="284" actId="20577"/>
          <ac:spMkLst>
            <pc:docMk/>
            <pc:sldMk cId="0" sldId="260"/>
            <ac:spMk id="10" creationId="{636B72AB-1A87-C948-EB33-B33E7CF2437D}"/>
          </ac:spMkLst>
        </pc:spChg>
      </pc:sldChg>
      <pc:sldChg chg="modSp">
        <pc:chgData name="Sarah Linari" userId="S::sarah@iqmaward.com::b54a578e-493b-4154-b663-164597524d09" providerId="AD" clId="Web-{6FC0150F-73CD-280E-F45C-C2EE5396080D}" dt="2024-09-27T15:18:11.790" v="307" actId="20577"/>
        <pc:sldMkLst>
          <pc:docMk/>
          <pc:sldMk cId="0" sldId="261"/>
        </pc:sldMkLst>
        <pc:spChg chg="mod">
          <ac:chgData name="Sarah Linari" userId="S::sarah@iqmaward.com::b54a578e-493b-4154-b663-164597524d09" providerId="AD" clId="Web-{6FC0150F-73CD-280E-F45C-C2EE5396080D}" dt="2024-09-27T15:12:01.423" v="176" actId="20577"/>
          <ac:spMkLst>
            <pc:docMk/>
            <pc:sldMk cId="0" sldId="261"/>
            <ac:spMk id="5" creationId="{00000000-0000-0000-0000-000000000000}"/>
          </ac:spMkLst>
        </pc:spChg>
        <pc:spChg chg="mod">
          <ac:chgData name="Sarah Linari" userId="S::sarah@iqmaward.com::b54a578e-493b-4154-b663-164597524d09" providerId="AD" clId="Web-{6FC0150F-73CD-280E-F45C-C2EE5396080D}" dt="2024-09-27T15:18:11.790" v="307" actId="20577"/>
          <ac:spMkLst>
            <pc:docMk/>
            <pc:sldMk cId="0" sldId="261"/>
            <ac:spMk id="10" creationId="{0270425E-2A16-CBE3-3A7A-3559A15B33D1}"/>
          </ac:spMkLst>
        </pc:spChg>
      </pc:sldChg>
      <pc:sldChg chg="modSp">
        <pc:chgData name="Sarah Linari" userId="S::sarah@iqmaward.com::b54a578e-493b-4154-b663-164597524d09" providerId="AD" clId="Web-{6FC0150F-73CD-280E-F45C-C2EE5396080D}" dt="2024-09-27T15:14:03.946" v="222" actId="20577"/>
        <pc:sldMkLst>
          <pc:docMk/>
          <pc:sldMk cId="3721751767" sldId="264"/>
        </pc:sldMkLst>
        <pc:spChg chg="mod">
          <ac:chgData name="Sarah Linari" userId="S::sarah@iqmaward.com::b54a578e-493b-4154-b663-164597524d09" providerId="AD" clId="Web-{6FC0150F-73CD-280E-F45C-C2EE5396080D}" dt="2024-09-27T15:14:03.946" v="222" actId="20577"/>
          <ac:spMkLst>
            <pc:docMk/>
            <pc:sldMk cId="3721751767" sldId="264"/>
            <ac:spMk id="11" creationId="{D5AC35CA-7A77-BAFA-27D0-037506579A42}"/>
          </ac:spMkLst>
        </pc:spChg>
      </pc:sldChg>
      <pc:sldChg chg="modSp">
        <pc:chgData name="Sarah Linari" userId="S::sarah@iqmaward.com::b54a578e-493b-4154-b663-164597524d09" providerId="AD" clId="Web-{6FC0150F-73CD-280E-F45C-C2EE5396080D}" dt="2024-09-27T15:13:57.290" v="220" actId="20577"/>
        <pc:sldMkLst>
          <pc:docMk/>
          <pc:sldMk cId="2798741471" sldId="265"/>
        </pc:sldMkLst>
        <pc:spChg chg="mod">
          <ac:chgData name="Sarah Linari" userId="S::sarah@iqmaward.com::b54a578e-493b-4154-b663-164597524d09" providerId="AD" clId="Web-{6FC0150F-73CD-280E-F45C-C2EE5396080D}" dt="2024-09-27T15:13:57.290" v="220" actId="20577"/>
          <ac:spMkLst>
            <pc:docMk/>
            <pc:sldMk cId="2798741471" sldId="265"/>
            <ac:spMk id="11" creationId="{D5AC35CA-7A77-BAFA-27D0-037506579A42}"/>
          </ac:spMkLst>
        </pc:spChg>
      </pc:sldChg>
      <pc:sldChg chg="modSp">
        <pc:chgData name="Sarah Linari" userId="S::sarah@iqmaward.com::b54a578e-493b-4154-b663-164597524d09" providerId="AD" clId="Web-{6FC0150F-73CD-280E-F45C-C2EE5396080D}" dt="2024-09-27T15:15:38.999" v="254" actId="20577"/>
        <pc:sldMkLst>
          <pc:docMk/>
          <pc:sldMk cId="1688406759" sldId="266"/>
        </pc:sldMkLst>
        <pc:spChg chg="mod">
          <ac:chgData name="Sarah Linari" userId="S::sarah@iqmaward.com::b54a578e-493b-4154-b663-164597524d09" providerId="AD" clId="Web-{6FC0150F-73CD-280E-F45C-C2EE5396080D}" dt="2024-09-27T15:15:38.999" v="254" actId="20577"/>
          <ac:spMkLst>
            <pc:docMk/>
            <pc:sldMk cId="1688406759" sldId="266"/>
            <ac:spMk id="11" creationId="{D5AC35CA-7A77-BAFA-27D0-037506579A42}"/>
          </ac:spMkLst>
        </pc:spChg>
      </pc:sldChg>
      <pc:sldChg chg="modSp">
        <pc:chgData name="Sarah Linari" userId="S::sarah@iqmaward.com::b54a578e-493b-4154-b663-164597524d09" providerId="AD" clId="Web-{6FC0150F-73CD-280E-F45C-C2EE5396080D}" dt="2024-09-27T15:16:22.861" v="265" actId="20577"/>
        <pc:sldMkLst>
          <pc:docMk/>
          <pc:sldMk cId="1355769447" sldId="267"/>
        </pc:sldMkLst>
        <pc:spChg chg="mod">
          <ac:chgData name="Sarah Linari" userId="S::sarah@iqmaward.com::b54a578e-493b-4154-b663-164597524d09" providerId="AD" clId="Web-{6FC0150F-73CD-280E-F45C-C2EE5396080D}" dt="2024-09-27T15:16:22.861" v="265" actId="20577"/>
          <ac:spMkLst>
            <pc:docMk/>
            <pc:sldMk cId="1355769447" sldId="267"/>
            <ac:spMk id="11" creationId="{D5AC35CA-7A77-BAFA-27D0-037506579A42}"/>
          </ac:spMkLst>
        </pc:spChg>
      </pc:sldChg>
      <pc:sldChg chg="modSp">
        <pc:chgData name="Sarah Linari" userId="S::sarah@iqmaward.com::b54a578e-493b-4154-b663-164597524d09" providerId="AD" clId="Web-{6FC0150F-73CD-280E-F45C-C2EE5396080D}" dt="2024-09-27T15:16:40.347" v="270" actId="1076"/>
        <pc:sldMkLst>
          <pc:docMk/>
          <pc:sldMk cId="1396707160" sldId="268"/>
        </pc:sldMkLst>
        <pc:spChg chg="mod">
          <ac:chgData name="Sarah Linari" userId="S::sarah@iqmaward.com::b54a578e-493b-4154-b663-164597524d09" providerId="AD" clId="Web-{6FC0150F-73CD-280E-F45C-C2EE5396080D}" dt="2024-09-27T15:16:40.347" v="270" actId="1076"/>
          <ac:spMkLst>
            <pc:docMk/>
            <pc:sldMk cId="1396707160" sldId="268"/>
            <ac:spMk id="11" creationId="{D5AC35CA-7A77-BAFA-27D0-037506579A42}"/>
          </ac:spMkLst>
        </pc:spChg>
      </pc:sldChg>
      <pc:sldChg chg="modSp">
        <pc:chgData name="Sarah Linari" userId="S::sarah@iqmaward.com::b54a578e-493b-4154-b663-164597524d09" providerId="AD" clId="Web-{6FC0150F-73CD-280E-F45C-C2EE5396080D}" dt="2024-09-27T15:05:56.572" v="121" actId="20577"/>
        <pc:sldMkLst>
          <pc:docMk/>
          <pc:sldMk cId="3596199563" sldId="269"/>
        </pc:sldMkLst>
        <pc:spChg chg="mod">
          <ac:chgData name="Sarah Linari" userId="S::sarah@iqmaward.com::b54a578e-493b-4154-b663-164597524d09" providerId="AD" clId="Web-{6FC0150F-73CD-280E-F45C-C2EE5396080D}" dt="2024-09-27T15:05:56.572" v="121" actId="20577"/>
          <ac:spMkLst>
            <pc:docMk/>
            <pc:sldMk cId="3596199563" sldId="269"/>
            <ac:spMk id="22" creationId="{00000000-0000-0000-0000-000000000000}"/>
          </ac:spMkLst>
        </pc:spChg>
      </pc:sldChg>
      <pc:sldChg chg="modSp">
        <pc:chgData name="Sarah Linari" userId="S::sarah@iqmaward.com::b54a578e-493b-4154-b663-164597524d09" providerId="AD" clId="Web-{6FC0150F-73CD-280E-F45C-C2EE5396080D}" dt="2024-09-27T15:16:30.815" v="267" actId="20577"/>
        <pc:sldMkLst>
          <pc:docMk/>
          <pc:sldMk cId="3995457055" sldId="270"/>
        </pc:sldMkLst>
        <pc:spChg chg="mod">
          <ac:chgData name="Sarah Linari" userId="S::sarah@iqmaward.com::b54a578e-493b-4154-b663-164597524d09" providerId="AD" clId="Web-{6FC0150F-73CD-280E-F45C-C2EE5396080D}" dt="2024-09-27T15:16:30.815" v="267" actId="20577"/>
          <ac:spMkLst>
            <pc:docMk/>
            <pc:sldMk cId="3995457055" sldId="270"/>
            <ac:spMk id="10" creationId="{2590705C-35AF-1BFD-AB99-705AB5EFB1D2}"/>
          </ac:spMkLst>
        </pc:spChg>
      </pc:sldChg>
      <pc:sldChg chg="modSp">
        <pc:chgData name="Sarah Linari" userId="S::sarah@iqmaward.com::b54a578e-493b-4154-b663-164597524d09" providerId="AD" clId="Web-{6FC0150F-73CD-280E-F45C-C2EE5396080D}" dt="2024-09-27T15:16:13.314" v="263" actId="1076"/>
        <pc:sldMkLst>
          <pc:docMk/>
          <pc:sldMk cId="4114847924" sldId="272"/>
        </pc:sldMkLst>
        <pc:spChg chg="mod">
          <ac:chgData name="Sarah Linari" userId="S::sarah@iqmaward.com::b54a578e-493b-4154-b663-164597524d09" providerId="AD" clId="Web-{6FC0150F-73CD-280E-F45C-C2EE5396080D}" dt="2024-09-27T15:16:03.532" v="260" actId="14100"/>
          <ac:spMkLst>
            <pc:docMk/>
            <pc:sldMk cId="4114847924" sldId="272"/>
            <ac:spMk id="14" creationId="{00000000-0000-0000-0000-000000000000}"/>
          </ac:spMkLst>
        </pc:spChg>
        <pc:spChg chg="mod">
          <ac:chgData name="Sarah Linari" userId="S::sarah@iqmaward.com::b54a578e-493b-4154-b663-164597524d09" providerId="AD" clId="Web-{6FC0150F-73CD-280E-F45C-C2EE5396080D}" dt="2024-09-27T15:16:13.314" v="263" actId="1076"/>
          <ac:spMkLst>
            <pc:docMk/>
            <pc:sldMk cId="4114847924" sldId="272"/>
            <ac:spMk id="17" creationId="{00000000-0000-0000-0000-000000000000}"/>
          </ac:spMkLst>
        </pc:spChg>
      </pc:sldChg>
      <pc:sldChg chg="modSp">
        <pc:chgData name="Sarah Linari" userId="S::sarah@iqmaward.com::b54a578e-493b-4154-b663-164597524d09" providerId="AD" clId="Web-{6FC0150F-73CD-280E-F45C-C2EE5396080D}" dt="2024-09-27T15:15:44.375" v="256" actId="1076"/>
        <pc:sldMkLst>
          <pc:docMk/>
          <pc:sldMk cId="4279761999" sldId="273"/>
        </pc:sldMkLst>
        <pc:spChg chg="mod">
          <ac:chgData name="Sarah Linari" userId="S::sarah@iqmaward.com::b54a578e-493b-4154-b663-164597524d09" providerId="AD" clId="Web-{6FC0150F-73CD-280E-F45C-C2EE5396080D}" dt="2024-09-27T15:15:44.375" v="256" actId="1076"/>
          <ac:spMkLst>
            <pc:docMk/>
            <pc:sldMk cId="4279761999" sldId="273"/>
            <ac:spMk id="10" creationId="{00000000-0000-0000-0000-000000000000}"/>
          </ac:spMkLst>
        </pc:spChg>
      </pc:sldChg>
      <pc:sldChg chg="modSp">
        <pc:chgData name="Sarah Linari" userId="S::sarah@iqmaward.com::b54a578e-493b-4154-b663-164597524d09" providerId="AD" clId="Web-{6FC0150F-73CD-280E-F45C-C2EE5396080D}" dt="2024-09-27T15:03:15.890" v="104" actId="1076"/>
        <pc:sldMkLst>
          <pc:docMk/>
          <pc:sldMk cId="1182687431" sldId="274"/>
        </pc:sldMkLst>
        <pc:spChg chg="mod">
          <ac:chgData name="Sarah Linari" userId="S::sarah@iqmaward.com::b54a578e-493b-4154-b663-164597524d09" providerId="AD" clId="Web-{6FC0150F-73CD-280E-F45C-C2EE5396080D}" dt="2024-09-27T15:03:10.452" v="100" actId="1076"/>
          <ac:spMkLst>
            <pc:docMk/>
            <pc:sldMk cId="1182687431" sldId="274"/>
            <ac:spMk id="10" creationId="{00000000-0000-0000-0000-000000000000}"/>
          </ac:spMkLst>
        </pc:spChg>
        <pc:spChg chg="mod">
          <ac:chgData name="Sarah Linari" userId="S::sarah@iqmaward.com::b54a578e-493b-4154-b663-164597524d09" providerId="AD" clId="Web-{6FC0150F-73CD-280E-F45C-C2EE5396080D}" dt="2024-09-27T15:03:15.890" v="104" actId="1076"/>
          <ac:spMkLst>
            <pc:docMk/>
            <pc:sldMk cId="1182687431" sldId="274"/>
            <ac:spMk id="11" creationId="{D5AC35CA-7A77-BAFA-27D0-037506579A42}"/>
          </ac:spMkLst>
        </pc:spChg>
        <pc:spChg chg="mod">
          <ac:chgData name="Sarah Linari" userId="S::sarah@iqmaward.com::b54a578e-493b-4154-b663-164597524d09" providerId="AD" clId="Web-{6FC0150F-73CD-280E-F45C-C2EE5396080D}" dt="2024-09-27T15:02:55.310" v="98" actId="1076"/>
          <ac:spMkLst>
            <pc:docMk/>
            <pc:sldMk cId="1182687431" sldId="274"/>
            <ac:spMk id="13" creationId="{00000000-0000-0000-0000-000000000000}"/>
          </ac:spMkLst>
        </pc:spChg>
        <pc:picChg chg="mod">
          <ac:chgData name="Sarah Linari" userId="S::sarah@iqmaward.com::b54a578e-493b-4154-b663-164597524d09" providerId="AD" clId="Web-{6FC0150F-73CD-280E-F45C-C2EE5396080D}" dt="2024-09-27T15:03:03.123" v="99" actId="1076"/>
          <ac:picMkLst>
            <pc:docMk/>
            <pc:sldMk cId="1182687431" sldId="274"/>
            <ac:picMk id="2052" creationId="{00000000-0000-0000-0000-000000000000}"/>
          </ac:picMkLst>
        </pc:picChg>
      </pc:sldChg>
      <pc:sldChg chg="delSp modSp del">
        <pc:chgData name="Sarah Linari" userId="S::sarah@iqmaward.com::b54a578e-493b-4154-b663-164597524d09" providerId="AD" clId="Web-{6FC0150F-73CD-280E-F45C-C2EE5396080D}" dt="2024-09-27T15:10:34.964" v="154"/>
        <pc:sldMkLst>
          <pc:docMk/>
          <pc:sldMk cId="359758307" sldId="275"/>
        </pc:sldMkLst>
        <pc:spChg chg="mod">
          <ac:chgData name="Sarah Linari" userId="S::sarah@iqmaward.com::b54a578e-493b-4154-b663-164597524d09" providerId="AD" clId="Web-{6FC0150F-73CD-280E-F45C-C2EE5396080D}" dt="2024-09-27T15:05:24.976" v="118" actId="20577"/>
          <ac:spMkLst>
            <pc:docMk/>
            <pc:sldMk cId="359758307" sldId="275"/>
            <ac:spMk id="11" creationId="{D5AC35CA-7A77-BAFA-27D0-037506579A42}"/>
          </ac:spMkLst>
        </pc:spChg>
        <pc:spChg chg="del mod">
          <ac:chgData name="Sarah Linari" userId="S::sarah@iqmaward.com::b54a578e-493b-4154-b663-164597524d09" providerId="AD" clId="Web-{6FC0150F-73CD-280E-F45C-C2EE5396080D}" dt="2024-09-27T15:09:07.131" v="136"/>
          <ac:spMkLst>
            <pc:docMk/>
            <pc:sldMk cId="359758307" sldId="275"/>
            <ac:spMk id="12" creationId="{00000000-0000-0000-0000-000000000000}"/>
          </ac:spMkLst>
        </pc:spChg>
        <pc:picChg chg="mod">
          <ac:chgData name="Sarah Linari" userId="S::sarah@iqmaward.com::b54a578e-493b-4154-b663-164597524d09" providerId="AD" clId="Web-{6FC0150F-73CD-280E-F45C-C2EE5396080D}" dt="2024-09-27T15:05:28.070" v="119" actId="1076"/>
          <ac:picMkLst>
            <pc:docMk/>
            <pc:sldMk cId="359758307" sldId="275"/>
            <ac:picMk id="10" creationId="{A601C0BC-C905-1899-E650-9A4DA72382DC}"/>
          </ac:picMkLst>
        </pc:picChg>
        <pc:picChg chg="mod">
          <ac:chgData name="Sarah Linari" userId="S::sarah@iqmaward.com::b54a578e-493b-4154-b663-164597524d09" providerId="AD" clId="Web-{6FC0150F-73CD-280E-F45C-C2EE5396080D}" dt="2024-09-27T15:03:31.750" v="108" actId="1076"/>
          <ac:picMkLst>
            <pc:docMk/>
            <pc:sldMk cId="359758307" sldId="275"/>
            <ac:picMk id="3074" creationId="{00000000-0000-0000-0000-000000000000}"/>
          </ac:picMkLst>
        </pc:picChg>
      </pc:sldChg>
      <pc:sldChg chg="del">
        <pc:chgData name="Sarah Linari" userId="S::sarah@iqmaward.com::b54a578e-493b-4154-b663-164597524d09" providerId="AD" clId="Web-{6FC0150F-73CD-280E-F45C-C2EE5396080D}" dt="2024-09-27T15:08:01.564" v="132"/>
        <pc:sldMkLst>
          <pc:docMk/>
          <pc:sldMk cId="2038397962" sldId="276"/>
        </pc:sldMkLst>
      </pc:sldChg>
      <pc:sldChg chg="modSp">
        <pc:chgData name="Sarah Linari" userId="S::sarah@iqmaward.com::b54a578e-493b-4154-b663-164597524d09" providerId="AD" clId="Web-{6FC0150F-73CD-280E-F45C-C2EE5396080D}" dt="2024-09-27T15:06:59.888" v="126"/>
        <pc:sldMkLst>
          <pc:docMk/>
          <pc:sldMk cId="3768794841" sldId="277"/>
        </pc:sldMkLst>
        <pc:spChg chg="mod">
          <ac:chgData name="Sarah Linari" userId="S::sarah@iqmaward.com::b54a578e-493b-4154-b663-164597524d09" providerId="AD" clId="Web-{6FC0150F-73CD-280E-F45C-C2EE5396080D}" dt="2024-09-27T15:06:59.888" v="126"/>
          <ac:spMkLst>
            <pc:docMk/>
            <pc:sldMk cId="3768794841" sldId="277"/>
            <ac:spMk id="15" creationId="{D713F27F-3750-C931-062D-02536F6740A5}"/>
          </ac:spMkLst>
        </pc:spChg>
      </pc:sldChg>
      <pc:sldChg chg="modSp del ord">
        <pc:chgData name="Sarah Linari" userId="S::sarah@iqmaward.com::b54a578e-493b-4154-b663-164597524d09" providerId="AD" clId="Web-{6FC0150F-73CD-280E-F45C-C2EE5396080D}" dt="2024-09-27T15:17:44.070" v="287"/>
        <pc:sldMkLst>
          <pc:docMk/>
          <pc:sldMk cId="2032837365" sldId="278"/>
        </pc:sldMkLst>
        <pc:spChg chg="mod">
          <ac:chgData name="Sarah Linari" userId="S::sarah@iqmaward.com::b54a578e-493b-4154-b663-164597524d09" providerId="AD" clId="Web-{6FC0150F-73CD-280E-F45C-C2EE5396080D}" dt="2024-09-27T15:12:21.674" v="181" actId="1076"/>
          <ac:spMkLst>
            <pc:docMk/>
            <pc:sldMk cId="2032837365" sldId="278"/>
            <ac:spMk id="2" creationId="{00000000-0000-0000-0000-000000000000}"/>
          </ac:spMkLst>
        </pc:spChg>
        <pc:spChg chg="mod">
          <ac:chgData name="Sarah Linari" userId="S::sarah@iqmaward.com::b54a578e-493b-4154-b663-164597524d09" providerId="AD" clId="Web-{6FC0150F-73CD-280E-F45C-C2EE5396080D}" dt="2024-09-27T15:12:31.331" v="188" actId="20577"/>
          <ac:spMkLst>
            <pc:docMk/>
            <pc:sldMk cId="2032837365" sldId="278"/>
            <ac:spMk id="5" creationId="{00000000-0000-0000-0000-000000000000}"/>
          </ac:spMkLst>
        </pc:spChg>
        <pc:spChg chg="mod">
          <ac:chgData name="Sarah Linari" userId="S::sarah@iqmaward.com::b54a578e-493b-4154-b663-164597524d09" providerId="AD" clId="Web-{6FC0150F-73CD-280E-F45C-C2EE5396080D}" dt="2024-09-27T15:12:15.518" v="179" actId="1076"/>
          <ac:spMkLst>
            <pc:docMk/>
            <pc:sldMk cId="2032837365" sldId="278"/>
            <ac:spMk id="10" creationId="{0270425E-2A16-CBE3-3A7A-3559A15B33D1}"/>
          </ac:spMkLst>
        </pc:spChg>
      </pc:sldChg>
      <pc:sldChg chg="modSp">
        <pc:chgData name="Sarah Linari" userId="S::sarah@iqmaward.com::b54a578e-493b-4154-b663-164597524d09" providerId="AD" clId="Web-{6FC0150F-73CD-280E-F45C-C2EE5396080D}" dt="2024-09-27T15:12:42.832" v="190" actId="20577"/>
        <pc:sldMkLst>
          <pc:docMk/>
          <pc:sldMk cId="1874989798" sldId="279"/>
        </pc:sldMkLst>
        <pc:spChg chg="mod">
          <ac:chgData name="Sarah Linari" userId="S::sarah@iqmaward.com::b54a578e-493b-4154-b663-164597524d09" providerId="AD" clId="Web-{6FC0150F-73CD-280E-F45C-C2EE5396080D}" dt="2024-09-27T15:12:42.832" v="190" actId="20577"/>
          <ac:spMkLst>
            <pc:docMk/>
            <pc:sldMk cId="1874989798" sldId="279"/>
            <ac:spMk id="5" creationId="{00000000-0000-0000-0000-000000000000}"/>
          </ac:spMkLst>
        </pc:spChg>
        <pc:spChg chg="mod">
          <ac:chgData name="Sarah Linari" userId="S::sarah@iqmaward.com::b54a578e-493b-4154-b663-164597524d09" providerId="AD" clId="Web-{6FC0150F-73CD-280E-F45C-C2EE5396080D}" dt="2024-09-27T15:11:47.844" v="175" actId="20577"/>
          <ac:spMkLst>
            <pc:docMk/>
            <pc:sldMk cId="1874989798" sldId="279"/>
            <ac:spMk id="11" creationId="{00000000-0000-0000-0000-000000000000}"/>
          </ac:spMkLst>
        </pc:spChg>
      </pc:sldChg>
      <pc:sldChg chg="modSp">
        <pc:chgData name="Sarah Linari" userId="S::sarah@iqmaward.com::b54a578e-493b-4154-b663-164597524d09" providerId="AD" clId="Web-{6FC0150F-73CD-280E-F45C-C2EE5396080D}" dt="2024-09-27T15:16:51.785" v="274" actId="20577"/>
        <pc:sldMkLst>
          <pc:docMk/>
          <pc:sldMk cId="3425054959" sldId="280"/>
        </pc:sldMkLst>
        <pc:spChg chg="mod">
          <ac:chgData name="Sarah Linari" userId="S::sarah@iqmaward.com::b54a578e-493b-4154-b663-164597524d09" providerId="AD" clId="Web-{6FC0150F-73CD-280E-F45C-C2EE5396080D}" dt="2024-09-27T15:16:51.785" v="274" actId="20577"/>
          <ac:spMkLst>
            <pc:docMk/>
            <pc:sldMk cId="3425054959" sldId="280"/>
            <ac:spMk id="10" creationId="{B9CCDF8B-8013-6FF5-284A-3B3D40815854}"/>
          </ac:spMkLst>
        </pc:spChg>
      </pc:sldChg>
      <pc:sldChg chg="modSp">
        <pc:chgData name="Sarah Linari" userId="S::sarah@iqmaward.com::b54a578e-493b-4154-b663-164597524d09" providerId="AD" clId="Web-{6FC0150F-73CD-280E-F45C-C2EE5396080D}" dt="2024-09-27T15:16:44.472" v="272" actId="20577"/>
        <pc:sldMkLst>
          <pc:docMk/>
          <pc:sldMk cId="1596839530" sldId="282"/>
        </pc:sldMkLst>
        <pc:spChg chg="mod">
          <ac:chgData name="Sarah Linari" userId="S::sarah@iqmaward.com::b54a578e-493b-4154-b663-164597524d09" providerId="AD" clId="Web-{6FC0150F-73CD-280E-F45C-C2EE5396080D}" dt="2024-09-27T15:16:44.472" v="272" actId="20577"/>
          <ac:spMkLst>
            <pc:docMk/>
            <pc:sldMk cId="1596839530" sldId="282"/>
            <ac:spMk id="10" creationId="{9A4D311C-C38F-D0EB-D72A-10A643DACBA2}"/>
          </ac:spMkLst>
        </pc:spChg>
      </pc:sldChg>
      <pc:sldChg chg="add">
        <pc:chgData name="Sarah Linari" userId="S::sarah@iqmaward.com::b54a578e-493b-4154-b663-164597524d09" providerId="AD" clId="Web-{6FC0150F-73CD-280E-F45C-C2EE5396080D}" dt="2024-09-27T15:07:58.689" v="131"/>
        <pc:sldMkLst>
          <pc:docMk/>
          <pc:sldMk cId="310874512" sldId="283"/>
        </pc:sldMkLst>
      </pc:sldChg>
      <pc:sldChg chg="add del">
        <pc:chgData name="Sarah Linari" userId="S::sarah@iqmaward.com::b54a578e-493b-4154-b663-164597524d09" providerId="AD" clId="Web-{6FC0150F-73CD-280E-F45C-C2EE5396080D}" dt="2024-09-27T14:58:28.731" v="3"/>
        <pc:sldMkLst>
          <pc:docMk/>
          <pc:sldMk cId="3256891840" sldId="283"/>
        </pc:sldMkLst>
      </pc:sldChg>
      <pc:sldChg chg="addSp delSp modSp add">
        <pc:chgData name="Sarah Linari" userId="S::sarah@iqmaward.com::b54a578e-493b-4154-b663-164597524d09" providerId="AD" clId="Web-{6FC0150F-73CD-280E-F45C-C2EE5396080D}" dt="2024-09-27T15:15:32.702" v="252" actId="1076"/>
        <pc:sldMkLst>
          <pc:docMk/>
          <pc:sldMk cId="452822415" sldId="284"/>
        </pc:sldMkLst>
        <pc:spChg chg="mod">
          <ac:chgData name="Sarah Linari" userId="S::sarah@iqmaward.com::b54a578e-493b-4154-b663-164597524d09" providerId="AD" clId="Web-{6FC0150F-73CD-280E-F45C-C2EE5396080D}" dt="2024-09-27T15:15:18.779" v="248" actId="20577"/>
          <ac:spMkLst>
            <pc:docMk/>
            <pc:sldMk cId="452822415" sldId="284"/>
            <ac:spMk id="11" creationId="{D5AC35CA-7A77-BAFA-27D0-037506579A42}"/>
          </ac:spMkLst>
        </pc:spChg>
        <pc:spChg chg="add mod">
          <ac:chgData name="Sarah Linari" userId="S::sarah@iqmaward.com::b54a578e-493b-4154-b663-164597524d09" providerId="AD" clId="Web-{6FC0150F-73CD-280E-F45C-C2EE5396080D}" dt="2024-09-27T15:15:28.905" v="251" actId="1076"/>
          <ac:spMkLst>
            <pc:docMk/>
            <pc:sldMk cId="452822415" sldId="284"/>
            <ac:spMk id="13" creationId="{762D2127-B2DE-027A-D737-D41CDA6F1A29}"/>
          </ac:spMkLst>
        </pc:spChg>
        <pc:picChg chg="del">
          <ac:chgData name="Sarah Linari" userId="S::sarah@iqmaward.com::b54a578e-493b-4154-b663-164597524d09" providerId="AD" clId="Web-{6FC0150F-73CD-280E-F45C-C2EE5396080D}" dt="2024-09-27T15:09:42.836" v="142"/>
          <ac:picMkLst>
            <pc:docMk/>
            <pc:sldMk cId="452822415" sldId="284"/>
            <ac:picMk id="10" creationId="{A601C0BC-C905-1899-E650-9A4DA72382DC}"/>
          </ac:picMkLst>
        </pc:picChg>
        <pc:picChg chg="mod">
          <ac:chgData name="Sarah Linari" userId="S::sarah@iqmaward.com::b54a578e-493b-4154-b663-164597524d09" providerId="AD" clId="Web-{6FC0150F-73CD-280E-F45C-C2EE5396080D}" dt="2024-09-27T15:14:38.870" v="237" actId="14100"/>
          <ac:picMkLst>
            <pc:docMk/>
            <pc:sldMk cId="452822415" sldId="284"/>
            <ac:picMk id="12" creationId="{3A2EF572-AB42-FA70-CDB8-BF5C56DB7AB9}"/>
          </ac:picMkLst>
        </pc:picChg>
        <pc:picChg chg="add mod">
          <ac:chgData name="Sarah Linari" userId="S::sarah@iqmaward.com::b54a578e-493b-4154-b663-164597524d09" providerId="AD" clId="Web-{6FC0150F-73CD-280E-F45C-C2EE5396080D}" dt="2024-09-27T15:15:32.702" v="252" actId="1076"/>
          <ac:picMkLst>
            <pc:docMk/>
            <pc:sldMk cId="452822415" sldId="284"/>
            <ac:picMk id="15" creationId="{644A343A-7246-B3D5-3526-DC7FCD81CD0E}"/>
          </ac:picMkLst>
        </pc:picChg>
      </pc:sldChg>
    </pc:docChg>
  </pc:docChgLst>
  <pc:docChgLst>
    <pc:chgData clId="Web-{6FC0150F-73CD-280E-F45C-C2EE5396080D}"/>
    <pc:docChg chg="modSld">
      <pc:chgData name="" userId="" providerId="" clId="Web-{6FC0150F-73CD-280E-F45C-C2EE5396080D}" dt="2024-09-27T14:57:40.853" v="0" actId="20577"/>
      <pc:docMkLst>
        <pc:docMk/>
      </pc:docMkLst>
      <pc:sldChg chg="modSp">
        <pc:chgData name="" userId="" providerId="" clId="Web-{6FC0150F-73CD-280E-F45C-C2EE5396080D}" dt="2024-09-27T14:57:40.853" v="0" actId="20577"/>
        <pc:sldMkLst>
          <pc:docMk/>
          <pc:sldMk cId="0" sldId="256"/>
        </pc:sldMkLst>
        <pc:spChg chg="mod">
          <ac:chgData name="" userId="" providerId="" clId="Web-{6FC0150F-73CD-280E-F45C-C2EE5396080D}" dt="2024-09-27T14:57:40.853" v="0" actId="20577"/>
          <ac:spMkLst>
            <pc:docMk/>
            <pc:sldMk cId="0" sldId="256"/>
            <ac:spMk id="15" creationId="{00000000-0000-0000-0000-000000000000}"/>
          </ac:spMkLst>
        </pc:spChg>
      </pc:sldChg>
    </pc:docChg>
  </pc:docChgLst>
  <pc:docChgLst>
    <pc:chgData name="Sarah Henderson" userId="S::sarah2@iqmaward.com::f3a0dc45-998b-46a3-98e7-b10293c4b1c7" providerId="AD" clId="Web-{A34358E4-0256-7880-D2C3-1B250588F683}"/>
    <pc:docChg chg="modSld">
      <pc:chgData name="Sarah Henderson" userId="S::sarah2@iqmaward.com::f3a0dc45-998b-46a3-98e7-b10293c4b1c7" providerId="AD" clId="Web-{A34358E4-0256-7880-D2C3-1B250588F683}" dt="2024-09-26T15:12:57.906" v="99" actId="14100"/>
      <pc:docMkLst>
        <pc:docMk/>
      </pc:docMkLst>
      <pc:sldChg chg="addSp delSp modSp">
        <pc:chgData name="Sarah Henderson" userId="S::sarah2@iqmaward.com::f3a0dc45-998b-46a3-98e7-b10293c4b1c7" providerId="AD" clId="Web-{A34358E4-0256-7880-D2C3-1B250588F683}" dt="2024-09-26T15:12:57.906" v="99" actId="14100"/>
        <pc:sldMkLst>
          <pc:docMk/>
          <pc:sldMk cId="0" sldId="256"/>
        </pc:sldMkLst>
        <pc:spChg chg="mod">
          <ac:chgData name="Sarah Henderson" userId="S::sarah2@iqmaward.com::f3a0dc45-998b-46a3-98e7-b10293c4b1c7" providerId="AD" clId="Web-{A34358E4-0256-7880-D2C3-1B250588F683}" dt="2024-09-26T15:12:57.906" v="99" actId="14100"/>
          <ac:spMkLst>
            <pc:docMk/>
            <pc:sldMk cId="0" sldId="256"/>
            <ac:spMk id="15" creationId="{00000000-0000-0000-0000-000000000000}"/>
          </ac:spMkLst>
        </pc:spChg>
        <pc:spChg chg="mod">
          <ac:chgData name="Sarah Henderson" userId="S::sarah2@iqmaward.com::f3a0dc45-998b-46a3-98e7-b10293c4b1c7" providerId="AD" clId="Web-{A34358E4-0256-7880-D2C3-1B250588F683}" dt="2024-09-26T15:08:02.489" v="0" actId="1076"/>
          <ac:spMkLst>
            <pc:docMk/>
            <pc:sldMk cId="0" sldId="256"/>
            <ac:spMk id="16" creationId="{525C4B98-7151-D85D-8855-41CE39EAFDF8}"/>
          </ac:spMkLst>
        </pc:spChg>
        <pc:picChg chg="add del mod modCrop">
          <ac:chgData name="Sarah Henderson" userId="S::sarah2@iqmaward.com::f3a0dc45-998b-46a3-98e7-b10293c4b1c7" providerId="AD" clId="Web-{A34358E4-0256-7880-D2C3-1B250588F683}" dt="2024-09-26T15:12:05.795" v="95"/>
          <ac:picMkLst>
            <pc:docMk/>
            <pc:sldMk cId="0" sldId="256"/>
            <ac:picMk id="10" creationId="{0D5334CE-9513-D956-44C5-C0D9CDC397E5}"/>
          </ac:picMkLst>
        </pc:picChg>
      </pc:sldChg>
    </pc:docChg>
  </pc:docChgLst>
  <pc:docChgLst>
    <pc:chgData name="Sarah Henderson" userId="S::sarah2@iqmaward.com::f3a0dc45-998b-46a3-98e7-b10293c4b1c7" providerId="AD" clId="Web-{404A6DE6-CE5E-81A4-73A3-59602FE074C8}"/>
    <pc:docChg chg="modSld">
      <pc:chgData name="Sarah Henderson" userId="S::sarah2@iqmaward.com::f3a0dc45-998b-46a3-98e7-b10293c4b1c7" providerId="AD" clId="Web-{404A6DE6-CE5E-81A4-73A3-59602FE074C8}" dt="2024-09-27T10:57:22.509" v="102" actId="1076"/>
      <pc:docMkLst>
        <pc:docMk/>
      </pc:docMkLst>
      <pc:sldChg chg="modSp">
        <pc:chgData name="Sarah Henderson" userId="S::sarah2@iqmaward.com::f3a0dc45-998b-46a3-98e7-b10293c4b1c7" providerId="AD" clId="Web-{404A6DE6-CE5E-81A4-73A3-59602FE074C8}" dt="2024-09-27T10:35:56.800" v="3" actId="1076"/>
        <pc:sldMkLst>
          <pc:docMk/>
          <pc:sldMk cId="0" sldId="257"/>
        </pc:sldMkLst>
        <pc:spChg chg="mod">
          <ac:chgData name="Sarah Henderson" userId="S::sarah2@iqmaward.com::f3a0dc45-998b-46a3-98e7-b10293c4b1c7" providerId="AD" clId="Web-{404A6DE6-CE5E-81A4-73A3-59602FE074C8}" dt="2024-09-27T10:35:56.800" v="3" actId="1076"/>
          <ac:spMkLst>
            <pc:docMk/>
            <pc:sldMk cId="0" sldId="257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38:04.649" v="12" actId="1076"/>
        <pc:sldMkLst>
          <pc:docMk/>
          <pc:sldMk cId="0" sldId="258"/>
        </pc:sldMkLst>
        <pc:spChg chg="mod">
          <ac:chgData name="Sarah Henderson" userId="S::sarah2@iqmaward.com::f3a0dc45-998b-46a3-98e7-b10293c4b1c7" providerId="AD" clId="Web-{404A6DE6-CE5E-81A4-73A3-59602FE074C8}" dt="2024-09-27T10:38:04.649" v="12" actId="1076"/>
          <ac:spMkLst>
            <pc:docMk/>
            <pc:sldMk cId="0" sldId="258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55:52.365" v="81" actId="1076"/>
        <pc:sldMkLst>
          <pc:docMk/>
          <pc:sldMk cId="0" sldId="259"/>
        </pc:sldMkLst>
        <pc:spChg chg="mod">
          <ac:chgData name="Sarah Henderson" userId="S::sarah2@iqmaward.com::f3a0dc45-998b-46a3-98e7-b10293c4b1c7" providerId="AD" clId="Web-{404A6DE6-CE5E-81A4-73A3-59602FE074C8}" dt="2024-09-27T10:55:52.365" v="81" actId="1076"/>
          <ac:spMkLst>
            <pc:docMk/>
            <pc:sldMk cId="0" sldId="259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56:01.928" v="84" actId="20577"/>
        <pc:sldMkLst>
          <pc:docMk/>
          <pc:sldMk cId="0" sldId="260"/>
        </pc:sldMkLst>
        <pc:spChg chg="mod">
          <ac:chgData name="Sarah Henderson" userId="S::sarah2@iqmaward.com::f3a0dc45-998b-46a3-98e7-b10293c4b1c7" providerId="AD" clId="Web-{404A6DE6-CE5E-81A4-73A3-59602FE074C8}" dt="2024-09-27T10:56:01.928" v="84" actId="20577"/>
          <ac:spMkLst>
            <pc:docMk/>
            <pc:sldMk cId="0" sldId="260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56:11.147" v="86" actId="20577"/>
        <pc:sldMkLst>
          <pc:docMk/>
          <pc:sldMk cId="0" sldId="261"/>
        </pc:sldMkLst>
        <pc:spChg chg="mod">
          <ac:chgData name="Sarah Henderson" userId="S::sarah2@iqmaward.com::f3a0dc45-998b-46a3-98e7-b10293c4b1c7" providerId="AD" clId="Web-{404A6DE6-CE5E-81A4-73A3-59602FE074C8}" dt="2024-09-27T10:56:11.147" v="86" actId="20577"/>
          <ac:spMkLst>
            <pc:docMk/>
            <pc:sldMk cId="0" sldId="261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57:22.509" v="102" actId="1076"/>
        <pc:sldMkLst>
          <pc:docMk/>
          <pc:sldMk cId="0" sldId="262"/>
        </pc:sldMkLst>
        <pc:spChg chg="mod">
          <ac:chgData name="Sarah Henderson" userId="S::sarah2@iqmaward.com::f3a0dc45-998b-46a3-98e7-b10293c4b1c7" providerId="AD" clId="Web-{404A6DE6-CE5E-81A4-73A3-59602FE074C8}" dt="2024-09-27T10:57:22.509" v="102" actId="1076"/>
          <ac:spMkLst>
            <pc:docMk/>
            <pc:sldMk cId="0" sldId="262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38:16.212" v="14" actId="20577"/>
        <pc:sldMkLst>
          <pc:docMk/>
          <pc:sldMk cId="3721751767" sldId="264"/>
        </pc:sldMkLst>
        <pc:spChg chg="mod">
          <ac:chgData name="Sarah Henderson" userId="S::sarah2@iqmaward.com::f3a0dc45-998b-46a3-98e7-b10293c4b1c7" providerId="AD" clId="Web-{404A6DE6-CE5E-81A4-73A3-59602FE074C8}" dt="2024-09-27T10:38:16.212" v="14" actId="20577"/>
          <ac:spMkLst>
            <pc:docMk/>
            <pc:sldMk cId="3721751767" sldId="264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37:58.992" v="11" actId="1076"/>
        <pc:sldMkLst>
          <pc:docMk/>
          <pc:sldMk cId="2798741471" sldId="265"/>
        </pc:sldMkLst>
        <pc:spChg chg="mod">
          <ac:chgData name="Sarah Henderson" userId="S::sarah2@iqmaward.com::f3a0dc45-998b-46a3-98e7-b10293c4b1c7" providerId="AD" clId="Web-{404A6DE6-CE5E-81A4-73A3-59602FE074C8}" dt="2024-09-27T10:37:58.992" v="11" actId="1076"/>
          <ac:spMkLst>
            <pc:docMk/>
            <pc:sldMk cId="2798741471" sldId="265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39:45.855" v="27" actId="1076"/>
        <pc:sldMkLst>
          <pc:docMk/>
          <pc:sldMk cId="1688406759" sldId="266"/>
        </pc:sldMkLst>
        <pc:spChg chg="mod">
          <ac:chgData name="Sarah Henderson" userId="S::sarah2@iqmaward.com::f3a0dc45-998b-46a3-98e7-b10293c4b1c7" providerId="AD" clId="Web-{404A6DE6-CE5E-81A4-73A3-59602FE074C8}" dt="2024-09-27T10:39:45.855" v="27" actId="1076"/>
          <ac:spMkLst>
            <pc:docMk/>
            <pc:sldMk cId="1688406759" sldId="266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53:11.999" v="52"/>
        <pc:sldMkLst>
          <pc:docMk/>
          <pc:sldMk cId="1355769447" sldId="267"/>
        </pc:sldMkLst>
        <pc:spChg chg="mod">
          <ac:chgData name="Sarah Henderson" userId="S::sarah2@iqmaward.com::f3a0dc45-998b-46a3-98e7-b10293c4b1c7" providerId="AD" clId="Web-{404A6DE6-CE5E-81A4-73A3-59602FE074C8}" dt="2024-09-27T10:53:11.999" v="52"/>
          <ac:spMkLst>
            <pc:docMk/>
            <pc:sldMk cId="1355769447" sldId="267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54:25.237" v="67" actId="1076"/>
        <pc:sldMkLst>
          <pc:docMk/>
          <pc:sldMk cId="1396707160" sldId="268"/>
        </pc:sldMkLst>
        <pc:spChg chg="mod">
          <ac:chgData name="Sarah Henderson" userId="S::sarah2@iqmaward.com::f3a0dc45-998b-46a3-98e7-b10293c4b1c7" providerId="AD" clId="Web-{404A6DE6-CE5E-81A4-73A3-59602FE074C8}" dt="2024-09-27T10:54:25.237" v="67" actId="1076"/>
          <ac:spMkLst>
            <pc:docMk/>
            <pc:sldMk cId="1396707160" sldId="268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53:03.202" v="49" actId="20577"/>
        <pc:sldMkLst>
          <pc:docMk/>
          <pc:sldMk cId="3596199563" sldId="269"/>
        </pc:sldMkLst>
        <pc:spChg chg="mod">
          <ac:chgData name="Sarah Henderson" userId="S::sarah2@iqmaward.com::f3a0dc45-998b-46a3-98e7-b10293c4b1c7" providerId="AD" clId="Web-{404A6DE6-CE5E-81A4-73A3-59602FE074C8}" dt="2024-09-27T10:52:11.570" v="39" actId="1076"/>
          <ac:spMkLst>
            <pc:docMk/>
            <pc:sldMk cId="3596199563" sldId="269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404A6DE6-CE5E-81A4-73A3-59602FE074C8}" dt="2024-09-27T10:53:03.061" v="47" actId="20577"/>
          <ac:spMkLst>
            <pc:docMk/>
            <pc:sldMk cId="3596199563" sldId="269"/>
            <ac:spMk id="14" creationId="{00000000-0000-0000-0000-000000000000}"/>
          </ac:spMkLst>
        </pc:spChg>
        <pc:spChg chg="mod">
          <ac:chgData name="Sarah Henderson" userId="S::sarah2@iqmaward.com::f3a0dc45-998b-46a3-98e7-b10293c4b1c7" providerId="AD" clId="Web-{404A6DE6-CE5E-81A4-73A3-59602FE074C8}" dt="2024-09-27T10:53:03.202" v="49" actId="20577"/>
          <ac:spMkLst>
            <pc:docMk/>
            <pc:sldMk cId="3596199563" sldId="269"/>
            <ac:spMk id="16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53:41.438" v="59" actId="20577"/>
        <pc:sldMkLst>
          <pc:docMk/>
          <pc:sldMk cId="3995457055" sldId="270"/>
        </pc:sldMkLst>
        <pc:spChg chg="mod">
          <ac:chgData name="Sarah Henderson" userId="S::sarah2@iqmaward.com::f3a0dc45-998b-46a3-98e7-b10293c4b1c7" providerId="AD" clId="Web-{404A6DE6-CE5E-81A4-73A3-59602FE074C8}" dt="2024-09-27T10:53:41.438" v="59" actId="20577"/>
          <ac:spMkLst>
            <pc:docMk/>
            <pc:sldMk cId="3995457055" sldId="270"/>
            <ac:spMk id="5" creationId="{00000000-0000-0000-0000-000000000000}"/>
          </ac:spMkLst>
        </pc:spChg>
        <pc:picChg chg="mod">
          <ac:chgData name="Sarah Henderson" userId="S::sarah2@iqmaward.com::f3a0dc45-998b-46a3-98e7-b10293c4b1c7" providerId="AD" clId="Web-{404A6DE6-CE5E-81A4-73A3-59602FE074C8}" dt="2024-09-27T10:53:24.265" v="54" actId="1076"/>
          <ac:picMkLst>
            <pc:docMk/>
            <pc:sldMk cId="3995457055" sldId="270"/>
            <ac:picMk id="13" creationId="{1583CDEF-136B-1BC2-1132-DC1A132ADD28}"/>
          </ac:picMkLst>
        </pc:picChg>
      </pc:sldChg>
      <pc:sldChg chg="modSp">
        <pc:chgData name="Sarah Henderson" userId="S::sarah2@iqmaward.com::f3a0dc45-998b-46a3-98e7-b10293c4b1c7" providerId="AD" clId="Web-{404A6DE6-CE5E-81A4-73A3-59602FE074C8}" dt="2024-09-27T10:57:05.431" v="98" actId="20577"/>
        <pc:sldMkLst>
          <pc:docMk/>
          <pc:sldMk cId="554938538" sldId="271"/>
        </pc:sldMkLst>
        <pc:spChg chg="mod">
          <ac:chgData name="Sarah Henderson" userId="S::sarah2@iqmaward.com::f3a0dc45-998b-46a3-98e7-b10293c4b1c7" providerId="AD" clId="Web-{404A6DE6-CE5E-81A4-73A3-59602FE074C8}" dt="2024-09-27T10:56:58.633" v="97" actId="1076"/>
          <ac:spMkLst>
            <pc:docMk/>
            <pc:sldMk cId="554938538" sldId="271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404A6DE6-CE5E-81A4-73A3-59602FE074C8}" dt="2024-09-27T10:57:05.431" v="98" actId="20577"/>
          <ac:spMkLst>
            <pc:docMk/>
            <pc:sldMk cId="554938538" sldId="271"/>
            <ac:spMk id="11" creationId="{11B7ABEC-AA35-AD12-2D35-02E2CE029C6B}"/>
          </ac:spMkLst>
        </pc:spChg>
        <pc:picChg chg="mod">
          <ac:chgData name="Sarah Henderson" userId="S::sarah2@iqmaward.com::f3a0dc45-998b-46a3-98e7-b10293c4b1c7" providerId="AD" clId="Web-{404A6DE6-CE5E-81A4-73A3-59602FE074C8}" dt="2024-09-27T10:56:52.352" v="95" actId="1076"/>
          <ac:picMkLst>
            <pc:docMk/>
            <pc:sldMk cId="554938538" sldId="271"/>
            <ac:picMk id="10" creationId="{B10DE905-7CCC-30A2-1FF7-9610AD18839E}"/>
          </ac:picMkLst>
        </pc:picChg>
      </pc:sldChg>
      <pc:sldChg chg="modSp">
        <pc:chgData name="Sarah Henderson" userId="S::sarah2@iqmaward.com::f3a0dc45-998b-46a3-98e7-b10293c4b1c7" providerId="AD" clId="Web-{404A6DE6-CE5E-81A4-73A3-59602FE074C8}" dt="2024-09-27T10:52:35.274" v="46" actId="1076"/>
        <pc:sldMkLst>
          <pc:docMk/>
          <pc:sldMk cId="4114847924" sldId="272"/>
        </pc:sldMkLst>
        <pc:spChg chg="mod">
          <ac:chgData name="Sarah Henderson" userId="S::sarah2@iqmaward.com::f3a0dc45-998b-46a3-98e7-b10293c4b1c7" providerId="AD" clId="Web-{404A6DE6-CE5E-81A4-73A3-59602FE074C8}" dt="2024-09-27T10:52:35.274" v="46" actId="1076"/>
          <ac:spMkLst>
            <pc:docMk/>
            <pc:sldMk cId="4114847924" sldId="272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404A6DE6-CE5E-81A4-73A3-59602FE074C8}" dt="2024-09-27T10:52:27.805" v="44" actId="20577"/>
          <ac:spMkLst>
            <pc:docMk/>
            <pc:sldMk cId="4114847924" sldId="272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51:54.398" v="34" actId="20577"/>
        <pc:sldMkLst>
          <pc:docMk/>
          <pc:sldMk cId="4279761999" sldId="273"/>
        </pc:sldMkLst>
        <pc:spChg chg="mod">
          <ac:chgData name="Sarah Henderson" userId="S::sarah2@iqmaward.com::f3a0dc45-998b-46a3-98e7-b10293c4b1c7" providerId="AD" clId="Web-{404A6DE6-CE5E-81A4-73A3-59602FE074C8}" dt="2024-09-27T10:39:56.606" v="29" actId="20577"/>
          <ac:spMkLst>
            <pc:docMk/>
            <pc:sldMk cId="4279761999" sldId="273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404A6DE6-CE5E-81A4-73A3-59602FE074C8}" dt="2024-09-27T10:51:54.398" v="34" actId="20577"/>
          <ac:spMkLst>
            <pc:docMk/>
            <pc:sldMk cId="4279761999" sldId="273"/>
            <ac:spMk id="14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38:36.603" v="18" actId="20577"/>
        <pc:sldMkLst>
          <pc:docMk/>
          <pc:sldMk cId="1182687431" sldId="274"/>
        </pc:sldMkLst>
        <pc:spChg chg="mod">
          <ac:chgData name="Sarah Henderson" userId="S::sarah2@iqmaward.com::f3a0dc45-998b-46a3-98e7-b10293c4b1c7" providerId="AD" clId="Web-{404A6DE6-CE5E-81A4-73A3-59602FE074C8}" dt="2024-09-27T10:38:36.603" v="18" actId="20577"/>
          <ac:spMkLst>
            <pc:docMk/>
            <pc:sldMk cId="1182687431" sldId="274"/>
            <ac:spMk id="5" creationId="{00000000-0000-0000-0000-000000000000}"/>
          </ac:spMkLst>
        </pc:spChg>
        <pc:picChg chg="mod">
          <ac:chgData name="Sarah Henderson" userId="S::sarah2@iqmaward.com::f3a0dc45-998b-46a3-98e7-b10293c4b1c7" providerId="AD" clId="Web-{404A6DE6-CE5E-81A4-73A3-59602FE074C8}" dt="2024-09-27T10:38:28.478" v="16" actId="1076"/>
          <ac:picMkLst>
            <pc:docMk/>
            <pc:sldMk cId="1182687431" sldId="274"/>
            <ac:picMk id="2052" creationId="{00000000-0000-0000-0000-000000000000}"/>
          </ac:picMkLst>
        </pc:picChg>
      </pc:sldChg>
      <pc:sldChg chg="modSp">
        <pc:chgData name="Sarah Henderson" userId="S::sarah2@iqmaward.com::f3a0dc45-998b-46a3-98e7-b10293c4b1c7" providerId="AD" clId="Web-{404A6DE6-CE5E-81A4-73A3-59602FE074C8}" dt="2024-09-27T10:38:50.541" v="21" actId="20577"/>
        <pc:sldMkLst>
          <pc:docMk/>
          <pc:sldMk cId="359758307" sldId="275"/>
        </pc:sldMkLst>
        <pc:spChg chg="mod">
          <ac:chgData name="Sarah Henderson" userId="S::sarah2@iqmaward.com::f3a0dc45-998b-46a3-98e7-b10293c4b1c7" providerId="AD" clId="Web-{404A6DE6-CE5E-81A4-73A3-59602FE074C8}" dt="2024-09-27T10:38:50.541" v="21" actId="20577"/>
          <ac:spMkLst>
            <pc:docMk/>
            <pc:sldMk cId="359758307" sldId="275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55:20.192" v="73" actId="20577"/>
        <pc:sldMkLst>
          <pc:docMk/>
          <pc:sldMk cId="2038397962" sldId="276"/>
        </pc:sldMkLst>
        <pc:spChg chg="mod">
          <ac:chgData name="Sarah Henderson" userId="S::sarah2@iqmaward.com::f3a0dc45-998b-46a3-98e7-b10293c4b1c7" providerId="AD" clId="Web-{404A6DE6-CE5E-81A4-73A3-59602FE074C8}" dt="2024-09-27T10:55:20.192" v="73" actId="20577"/>
          <ac:spMkLst>
            <pc:docMk/>
            <pc:sldMk cId="2038397962" sldId="276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53:59.876" v="63" actId="1076"/>
        <pc:sldMkLst>
          <pc:docMk/>
          <pc:sldMk cId="3768794841" sldId="277"/>
        </pc:sldMkLst>
        <pc:spChg chg="mod">
          <ac:chgData name="Sarah Henderson" userId="S::sarah2@iqmaward.com::f3a0dc45-998b-46a3-98e7-b10293c4b1c7" providerId="AD" clId="Web-{404A6DE6-CE5E-81A4-73A3-59602FE074C8}" dt="2024-09-27T10:53:59.876" v="63" actId="1076"/>
          <ac:spMkLst>
            <pc:docMk/>
            <pc:sldMk cId="3768794841" sldId="277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56:35.633" v="90" actId="20577"/>
        <pc:sldMkLst>
          <pc:docMk/>
          <pc:sldMk cId="2032837365" sldId="278"/>
        </pc:sldMkLst>
        <pc:spChg chg="mod">
          <ac:chgData name="Sarah Henderson" userId="S::sarah2@iqmaward.com::f3a0dc45-998b-46a3-98e7-b10293c4b1c7" providerId="AD" clId="Web-{404A6DE6-CE5E-81A4-73A3-59602FE074C8}" dt="2024-09-27T10:56:35.633" v="90" actId="20577"/>
          <ac:spMkLst>
            <pc:docMk/>
            <pc:sldMk cId="2032837365" sldId="278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56:26.632" v="88" actId="20577"/>
        <pc:sldMkLst>
          <pc:docMk/>
          <pc:sldMk cId="1874989798" sldId="279"/>
        </pc:sldMkLst>
        <pc:spChg chg="mod">
          <ac:chgData name="Sarah Henderson" userId="S::sarah2@iqmaward.com::f3a0dc45-998b-46a3-98e7-b10293c4b1c7" providerId="AD" clId="Web-{404A6DE6-CE5E-81A4-73A3-59602FE074C8}" dt="2024-09-27T10:56:26.632" v="88" actId="20577"/>
          <ac:spMkLst>
            <pc:docMk/>
            <pc:sldMk cId="1874989798" sldId="279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55:33.943" v="77" actId="20577"/>
        <pc:sldMkLst>
          <pc:docMk/>
          <pc:sldMk cId="3425054959" sldId="280"/>
        </pc:sldMkLst>
        <pc:spChg chg="mod">
          <ac:chgData name="Sarah Henderson" userId="S::sarah2@iqmaward.com::f3a0dc45-998b-46a3-98e7-b10293c4b1c7" providerId="AD" clId="Web-{404A6DE6-CE5E-81A4-73A3-59602FE074C8}" dt="2024-09-27T10:55:33.943" v="77" actId="20577"/>
          <ac:spMkLst>
            <pc:docMk/>
            <pc:sldMk cId="3425054959" sldId="280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04A6DE6-CE5E-81A4-73A3-59602FE074C8}" dt="2024-09-27T10:55:09.863" v="71" actId="1076"/>
        <pc:sldMkLst>
          <pc:docMk/>
          <pc:sldMk cId="1596839530" sldId="282"/>
        </pc:sldMkLst>
        <pc:spChg chg="mod">
          <ac:chgData name="Sarah Henderson" userId="S::sarah2@iqmaward.com::f3a0dc45-998b-46a3-98e7-b10293c4b1c7" providerId="AD" clId="Web-{404A6DE6-CE5E-81A4-73A3-59602FE074C8}" dt="2024-09-27T10:55:09.863" v="71" actId="1076"/>
          <ac:spMkLst>
            <pc:docMk/>
            <pc:sldMk cId="1596839530" sldId="282"/>
            <ac:spMk id="5" creationId="{00000000-0000-0000-0000-000000000000}"/>
          </ac:spMkLst>
        </pc:spChg>
      </pc:sldChg>
    </pc:docChg>
  </pc:docChgLst>
  <pc:docChgLst>
    <pc:chgData clId="Web-{404A6DE6-CE5E-81A4-73A3-59602FE074C8}"/>
    <pc:docChg chg="modSld">
      <pc:chgData name="" userId="" providerId="" clId="Web-{404A6DE6-CE5E-81A4-73A3-59602FE074C8}" dt="2024-09-27T10:52:40.014" v="1" actId="20577"/>
      <pc:docMkLst>
        <pc:docMk/>
      </pc:docMkLst>
      <pc:sldChg chg="modSp">
        <pc:chgData name="" userId="" providerId="" clId="Web-{404A6DE6-CE5E-81A4-73A3-59602FE074C8}" dt="2024-09-27T10:52:40.014" v="1" actId="20577"/>
        <pc:sldMkLst>
          <pc:docMk/>
          <pc:sldMk cId="4114847924" sldId="272"/>
        </pc:sldMkLst>
        <pc:spChg chg="mod">
          <ac:chgData name="" userId="" providerId="" clId="Web-{404A6DE6-CE5E-81A4-73A3-59602FE074C8}" dt="2024-09-27T10:52:40.014" v="1" actId="20577"/>
          <ac:spMkLst>
            <pc:docMk/>
            <pc:sldMk cId="4114847924" sldId="272"/>
            <ac:spMk id="5" creationId="{00000000-0000-0000-0000-000000000000}"/>
          </ac:spMkLst>
        </pc:spChg>
      </pc:sldChg>
    </pc:docChg>
  </pc:docChgLst>
  <pc:docChgLst>
    <pc:chgData name="Sarah Henderson" userId="S::sarah2@iqmaward.com::f3a0dc45-998b-46a3-98e7-b10293c4b1c7" providerId="AD" clId="Web-{AEE0AF4C-67C0-690B-F9A6-C175C9ABCF1E}"/>
    <pc:docChg chg="delSld modSld">
      <pc:chgData name="Sarah Henderson" userId="S::sarah2@iqmaward.com::f3a0dc45-998b-46a3-98e7-b10293c4b1c7" providerId="AD" clId="Web-{AEE0AF4C-67C0-690B-F9A6-C175C9ABCF1E}" dt="2024-09-26T08:47:12.161" v="60" actId="1076"/>
      <pc:docMkLst>
        <pc:docMk/>
      </pc:docMkLst>
      <pc:sldChg chg="modSp">
        <pc:chgData name="Sarah Henderson" userId="S::sarah2@iqmaward.com::f3a0dc45-998b-46a3-98e7-b10293c4b1c7" providerId="AD" clId="Web-{AEE0AF4C-67C0-690B-F9A6-C175C9ABCF1E}" dt="2024-09-26T08:30:53.235" v="1" actId="1076"/>
        <pc:sldMkLst>
          <pc:docMk/>
          <pc:sldMk cId="0" sldId="256"/>
        </pc:sldMkLst>
        <pc:spChg chg="mod">
          <ac:chgData name="Sarah Henderson" userId="S::sarah2@iqmaward.com::f3a0dc45-998b-46a3-98e7-b10293c4b1c7" providerId="AD" clId="Web-{AEE0AF4C-67C0-690B-F9A6-C175C9ABCF1E}" dt="2024-09-26T08:30:45.453" v="0" actId="1076"/>
          <ac:spMkLst>
            <pc:docMk/>
            <pc:sldMk cId="0" sldId="256"/>
            <ac:spMk id="15" creationId="{00000000-0000-0000-0000-000000000000}"/>
          </ac:spMkLst>
        </pc:spChg>
        <pc:spChg chg="mod">
          <ac:chgData name="Sarah Henderson" userId="S::sarah2@iqmaward.com::f3a0dc45-998b-46a3-98e7-b10293c4b1c7" providerId="AD" clId="Web-{AEE0AF4C-67C0-690B-F9A6-C175C9ABCF1E}" dt="2024-09-26T08:30:53.235" v="1" actId="1076"/>
          <ac:spMkLst>
            <pc:docMk/>
            <pc:sldMk cId="0" sldId="256"/>
            <ac:spMk id="16" creationId="{525C4B98-7151-D85D-8855-41CE39EAFDF8}"/>
          </ac:spMkLst>
        </pc:spChg>
      </pc:sldChg>
      <pc:sldChg chg="modSp">
        <pc:chgData name="Sarah Henderson" userId="S::sarah2@iqmaward.com::f3a0dc45-998b-46a3-98e7-b10293c4b1c7" providerId="AD" clId="Web-{AEE0AF4C-67C0-690B-F9A6-C175C9ABCF1E}" dt="2024-09-26T08:45:29.064" v="40" actId="1076"/>
        <pc:sldMkLst>
          <pc:docMk/>
          <pc:sldMk cId="0" sldId="259"/>
        </pc:sldMkLst>
        <pc:spChg chg="mod">
          <ac:chgData name="Sarah Henderson" userId="S::sarah2@iqmaward.com::f3a0dc45-998b-46a3-98e7-b10293c4b1c7" providerId="AD" clId="Web-{AEE0AF4C-67C0-690B-F9A6-C175C9ABCF1E}" dt="2024-09-26T08:45:29.064" v="40" actId="1076"/>
          <ac:spMkLst>
            <pc:docMk/>
            <pc:sldMk cId="0" sldId="259"/>
            <ac:spMk id="10" creationId="{B4678041-C42B-64E7-41A1-635B2FEE5F9D}"/>
          </ac:spMkLst>
        </pc:spChg>
      </pc:sldChg>
      <pc:sldChg chg="modSp">
        <pc:chgData name="Sarah Henderson" userId="S::sarah2@iqmaward.com::f3a0dc45-998b-46a3-98e7-b10293c4b1c7" providerId="AD" clId="Web-{AEE0AF4C-67C0-690B-F9A6-C175C9ABCF1E}" dt="2024-09-26T08:47:12.161" v="60" actId="1076"/>
        <pc:sldMkLst>
          <pc:docMk/>
          <pc:sldMk cId="0" sldId="261"/>
        </pc:sldMkLst>
        <pc:spChg chg="mod">
          <ac:chgData name="Sarah Henderson" userId="S::sarah2@iqmaward.com::f3a0dc45-998b-46a3-98e7-b10293c4b1c7" providerId="AD" clId="Web-{AEE0AF4C-67C0-690B-F9A6-C175C9ABCF1E}" dt="2024-09-26T08:47:08.443" v="59" actId="20577"/>
          <ac:spMkLst>
            <pc:docMk/>
            <pc:sldMk cId="0" sldId="261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AEE0AF4C-67C0-690B-F9A6-C175C9ABCF1E}" dt="2024-09-26T08:47:12.161" v="60" actId="1076"/>
          <ac:spMkLst>
            <pc:docMk/>
            <pc:sldMk cId="0" sldId="261"/>
            <ac:spMk id="10" creationId="{0270425E-2A16-CBE3-3A7A-3559A15B33D1}"/>
          </ac:spMkLst>
        </pc:spChg>
      </pc:sldChg>
      <pc:sldChg chg="modSp">
        <pc:chgData name="Sarah Henderson" userId="S::sarah2@iqmaward.com::f3a0dc45-998b-46a3-98e7-b10293c4b1c7" providerId="AD" clId="Web-{AEE0AF4C-67C0-690B-F9A6-C175C9ABCF1E}" dt="2024-09-26T08:43:37.825" v="24" actId="20577"/>
        <pc:sldMkLst>
          <pc:docMk/>
          <pc:sldMk cId="1396707160" sldId="268"/>
        </pc:sldMkLst>
        <pc:spChg chg="mod">
          <ac:chgData name="Sarah Henderson" userId="S::sarah2@iqmaward.com::f3a0dc45-998b-46a3-98e7-b10293c4b1c7" providerId="AD" clId="Web-{AEE0AF4C-67C0-690B-F9A6-C175C9ABCF1E}" dt="2024-09-26T08:43:37.825" v="24" actId="20577"/>
          <ac:spMkLst>
            <pc:docMk/>
            <pc:sldMk cId="1396707160" sldId="268"/>
            <ac:spMk id="11" creationId="{D5AC35CA-7A77-BAFA-27D0-037506579A42}"/>
          </ac:spMkLst>
        </pc:spChg>
      </pc:sldChg>
      <pc:sldChg chg="modSp">
        <pc:chgData name="Sarah Henderson" userId="S::sarah2@iqmaward.com::f3a0dc45-998b-46a3-98e7-b10293c4b1c7" providerId="AD" clId="Web-{AEE0AF4C-67C0-690B-F9A6-C175C9ABCF1E}" dt="2024-09-26T08:42:15.541" v="2"/>
        <pc:sldMkLst>
          <pc:docMk/>
          <pc:sldMk cId="3596199563" sldId="269"/>
        </pc:sldMkLst>
        <pc:spChg chg="mod">
          <ac:chgData name="Sarah Henderson" userId="S::sarah2@iqmaward.com::f3a0dc45-998b-46a3-98e7-b10293c4b1c7" providerId="AD" clId="Web-{AEE0AF4C-67C0-690B-F9A6-C175C9ABCF1E}" dt="2024-09-26T08:42:15.541" v="2"/>
          <ac:spMkLst>
            <pc:docMk/>
            <pc:sldMk cId="3596199563" sldId="269"/>
            <ac:spMk id="22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AEE0AF4C-67C0-690B-F9A6-C175C9ABCF1E}" dt="2024-09-26T08:47:01.099" v="56" actId="1076"/>
        <pc:sldMkLst>
          <pc:docMk/>
          <pc:sldMk cId="2032837365" sldId="278"/>
        </pc:sldMkLst>
        <pc:spChg chg="mod">
          <ac:chgData name="Sarah Henderson" userId="S::sarah2@iqmaward.com::f3a0dc45-998b-46a3-98e7-b10293c4b1c7" providerId="AD" clId="Web-{AEE0AF4C-67C0-690B-F9A6-C175C9ABCF1E}" dt="2024-09-26T08:46:59.880" v="55" actId="20577"/>
          <ac:spMkLst>
            <pc:docMk/>
            <pc:sldMk cId="2032837365" sldId="278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AEE0AF4C-67C0-690B-F9A6-C175C9ABCF1E}" dt="2024-09-26T08:47:01.099" v="56" actId="1076"/>
          <ac:spMkLst>
            <pc:docMk/>
            <pc:sldMk cId="2032837365" sldId="278"/>
            <ac:spMk id="10" creationId="{0270425E-2A16-CBE3-3A7A-3559A15B33D1}"/>
          </ac:spMkLst>
        </pc:spChg>
      </pc:sldChg>
      <pc:sldChg chg="addSp delSp modSp">
        <pc:chgData name="Sarah Henderson" userId="S::sarah2@iqmaward.com::f3a0dc45-998b-46a3-98e7-b10293c4b1c7" providerId="AD" clId="Web-{AEE0AF4C-67C0-690B-F9A6-C175C9ABCF1E}" dt="2024-09-26T08:44:41.515" v="30" actId="20577"/>
        <pc:sldMkLst>
          <pc:docMk/>
          <pc:sldMk cId="3425054959" sldId="280"/>
        </pc:sldMkLst>
        <pc:spChg chg="add mod">
          <ac:chgData name="Sarah Henderson" userId="S::sarah2@iqmaward.com::f3a0dc45-998b-46a3-98e7-b10293c4b1c7" providerId="AD" clId="Web-{AEE0AF4C-67C0-690B-F9A6-C175C9ABCF1E}" dt="2024-09-26T08:44:41.515" v="30" actId="20577"/>
          <ac:spMkLst>
            <pc:docMk/>
            <pc:sldMk cId="3425054959" sldId="280"/>
            <ac:spMk id="10" creationId="{B9CCDF8B-8013-6FF5-284A-3B3D40815854}"/>
          </ac:spMkLst>
        </pc:spChg>
        <pc:picChg chg="del">
          <ac:chgData name="Sarah Henderson" userId="S::sarah2@iqmaward.com::f3a0dc45-998b-46a3-98e7-b10293c4b1c7" providerId="AD" clId="Web-{AEE0AF4C-67C0-690B-F9A6-C175C9ABCF1E}" dt="2024-09-26T08:44:19.608" v="25"/>
          <ac:picMkLst>
            <pc:docMk/>
            <pc:sldMk cId="3425054959" sldId="280"/>
            <ac:picMk id="11" creationId="{230C38B9-F8CD-D500-D53A-B92B31202F18}"/>
          </ac:picMkLst>
        </pc:picChg>
      </pc:sldChg>
      <pc:sldChg chg="del">
        <pc:chgData name="Sarah Henderson" userId="S::sarah2@iqmaward.com::f3a0dc45-998b-46a3-98e7-b10293c4b1c7" providerId="AD" clId="Web-{AEE0AF4C-67C0-690B-F9A6-C175C9ABCF1E}" dt="2024-09-26T08:44:54.172" v="31"/>
        <pc:sldMkLst>
          <pc:docMk/>
          <pc:sldMk cId="1586530271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qmaward.com/iqm-flagship-school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s://iqmaward.com/iqm-centre-of-excellence/" TargetMode="External"/><Relationship Id="rId10" Type="http://schemas.openxmlformats.org/officeDocument/2006/relationships/hyperlink" Target="mailto:admin@southgreen-jun.essex.sch.uk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20.jpe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Relationship Id="rId1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24.jp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Relationship Id="rId1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southgreenschool.org.uk/SEND-parents-information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hyperlink" Target="https://southgreenschool.org.uk/Our-School/Pupil-Premiu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janssenwithme.co.uk/en-gb/living-with-adhd/home" TargetMode="External"/><Relationship Id="rId18" Type="http://schemas.openxmlformats.org/officeDocument/2006/relationships/hyperlink" Target="https://www.adhdfoundation.org.uk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hyperlink" Target="https://www.ukadhd.com/" TargetMode="External"/><Relationship Id="rId17" Type="http://schemas.openxmlformats.org/officeDocument/2006/relationships/hyperlink" Target="https://www.minded.org.uk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nhs.uk/conditions/attention-deficit-hyperactivity-disorder-adhd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hyperlink" Target="http://addiss.co.uk/" TargetMode="External"/><Relationship Id="rId10" Type="http://schemas.openxmlformats.org/officeDocument/2006/relationships/hyperlink" Target="https://iqmaward.com/iqm-flagship-school/" TargetMode="External"/><Relationship Id="rId19" Type="http://schemas.openxmlformats.org/officeDocument/2006/relationships/hyperlink" Target="https://www.autismandadhd.org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Relationship Id="rId14" Type="http://schemas.openxmlformats.org/officeDocument/2006/relationships/hyperlink" Target="https://www.adhdcare.co.uk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hyperlink" Target="https://www.facebook.com/profile.php?id=100075821234308" TargetMode="External"/><Relationship Id="rId18" Type="http://schemas.openxmlformats.org/officeDocument/2006/relationships/hyperlink" Target="mailto:admin@iqmaward.com" TargetMode="External"/><Relationship Id="rId3" Type="http://schemas.openxmlformats.org/officeDocument/2006/relationships/hyperlink" Target="https://iqmaward.com" TargetMode="External"/><Relationship Id="rId7" Type="http://schemas.openxmlformats.org/officeDocument/2006/relationships/hyperlink" Target="https://www.linkedin.com/company/18252076/admin/" TargetMode="External"/><Relationship Id="rId12" Type="http://schemas.openxmlformats.org/officeDocument/2006/relationships/image" Target="../media/image33.svg"/><Relationship Id="rId17" Type="http://schemas.openxmlformats.org/officeDocument/2006/relationships/image" Target="../media/image37.svg"/><Relationship Id="rId2" Type="http://schemas.openxmlformats.org/officeDocument/2006/relationships/image" Target="../media/image1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image" Target="../media/image35.svg"/><Relationship Id="rId10" Type="http://schemas.openxmlformats.org/officeDocument/2006/relationships/hyperlink" Target="https://twitter.com/iqmaward" TargetMode="External"/><Relationship Id="rId4" Type="http://schemas.openxmlformats.org/officeDocument/2006/relationships/image" Target="../media/image27.png"/><Relationship Id="rId9" Type="http://schemas.openxmlformats.org/officeDocument/2006/relationships/image" Target="../media/image31.sv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qmaward.com/iqm-centre-of-excellence/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3.sv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fo1tZ95Ypk?feature=oembed" TargetMode="External"/><Relationship Id="rId6" Type="http://schemas.openxmlformats.org/officeDocument/2006/relationships/image" Target="../media/image2.png"/><Relationship Id="rId11" Type="http://schemas.openxmlformats.org/officeDocument/2006/relationships/hyperlink" Target="https://iqmaward.com/iqm-flagship-school/" TargetMode="External"/><Relationship Id="rId5" Type="http://schemas.openxmlformats.org/officeDocument/2006/relationships/image" Target="../media/image9.svg"/><Relationship Id="rId15" Type="http://schemas.openxmlformats.org/officeDocument/2006/relationships/image" Target="../media/image16.jpe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4689712" y="-3968528"/>
            <a:ext cx="6166608" cy="616660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89712" y="8900309"/>
            <a:ext cx="5371769" cy="537176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9A48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475460" y="-2230104"/>
            <a:ext cx="4227497" cy="15201482"/>
          </a:xfrm>
          <a:custGeom>
            <a:avLst/>
            <a:gdLst/>
            <a:ahLst/>
            <a:cxnLst/>
            <a:rect l="l" t="t" r="r" b="b"/>
            <a:pathLst>
              <a:path w="4227497" h="15201482">
                <a:moveTo>
                  <a:pt x="0" y="0"/>
                </a:moveTo>
                <a:lnTo>
                  <a:pt x="4227497" y="0"/>
                </a:lnTo>
                <a:lnTo>
                  <a:pt x="4227497" y="15201483"/>
                </a:lnTo>
                <a:lnTo>
                  <a:pt x="0" y="152014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11" name="Group 11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12" name="Freeform 12">
              <a:hlinkClick r:id="rId5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3" name="Freeform 13">
              <a:hlinkClick r:id="rId5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4" name="Freeform 14">
              <a:hlinkClick r:id="rId8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250961" y="1859272"/>
            <a:ext cx="12911633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34"/>
              </a:lnSpc>
            </a:pPr>
            <a:r>
              <a:rPr lang="en-US" sz="4800" b="1" spc="407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Wonderfully Wired!</a:t>
            </a:r>
            <a:r>
              <a:rPr lang="en-US" sz="4800" spc="407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 </a:t>
            </a:r>
          </a:p>
          <a:p>
            <a:pPr algn="l">
              <a:lnSpc>
                <a:spcPts val="8434"/>
              </a:lnSpc>
            </a:pPr>
            <a:r>
              <a:rPr lang="en-US" sz="4800" spc="407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South Green Junior School</a:t>
            </a:r>
          </a:p>
          <a:p>
            <a:pPr>
              <a:lnSpc>
                <a:spcPts val="8434"/>
              </a:lnSpc>
            </a:pPr>
            <a:endParaRPr lang="en-US" sz="4800" spc="407" dirty="0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pPr>
              <a:lnSpc>
                <a:spcPts val="8434"/>
              </a:lnSpc>
            </a:pPr>
            <a:r>
              <a:rPr lang="en-US" sz="3600" spc="407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Vicki Servantes – Assistant Headteacher/ SENDCo</a:t>
            </a:r>
          </a:p>
          <a:p>
            <a:pPr>
              <a:lnSpc>
                <a:spcPts val="8434"/>
              </a:lnSpc>
            </a:pPr>
            <a:r>
              <a:rPr lang="en-US" sz="3600" spc="407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Liz </a:t>
            </a:r>
            <a:r>
              <a:rPr lang="en-US" sz="3600" spc="407" dirty="0" err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Benjeddi</a:t>
            </a:r>
            <a:r>
              <a:rPr lang="en-US" sz="3600" spc="407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 – Headteacher </a:t>
            </a:r>
            <a:endParaRPr lang="en-US" sz="3600" dirty="0">
              <a:cs typeface="Calibri"/>
            </a:endParaRPr>
          </a:p>
          <a:p>
            <a:pPr>
              <a:lnSpc>
                <a:spcPts val="8434"/>
              </a:lnSpc>
            </a:pPr>
            <a:r>
              <a:rPr lang="en-US" sz="3600" spc="407" dirty="0">
                <a:solidFill>
                  <a:srgbClr val="1B7046"/>
                </a:solidFill>
                <a:latin typeface="Tahoma"/>
                <a:ea typeface="Tahoma"/>
                <a:cs typeface="Tahoma"/>
                <a:hlinkClick r:id="rId10"/>
              </a:rPr>
              <a:t>admin@southgreen-jun.essex.sch.uk</a:t>
            </a:r>
            <a:endParaRPr lang="en-US" sz="3600" dirty="0">
              <a:latin typeface="Tahoma"/>
              <a:ea typeface="Tahoma"/>
              <a:cs typeface="Tahoma"/>
            </a:endParaRPr>
          </a:p>
          <a:p>
            <a:pPr algn="l">
              <a:lnSpc>
                <a:spcPts val="8434"/>
              </a:lnSpc>
            </a:pPr>
            <a:endParaRPr lang="en-US" sz="7271" spc="407" dirty="0">
              <a:solidFill>
                <a:srgbClr val="1B7046"/>
              </a:solidFill>
              <a:latin typeface="Glacial Indifferenc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5C4B98-7151-D85D-8855-41CE39EAFDF8}"/>
              </a:ext>
            </a:extLst>
          </p:cNvPr>
          <p:cNvSpPr txBox="1"/>
          <p:nvPr/>
        </p:nvSpPr>
        <p:spPr>
          <a:xfrm>
            <a:off x="3024629" y="429538"/>
            <a:ext cx="1225131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b="1" spc="407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Inclusion Quality Mark </a:t>
            </a:r>
            <a:endParaRPr lang="en-GB" sz="7200" b="1">
              <a:latin typeface="Tahoma"/>
              <a:ea typeface="Tahoma"/>
              <a:cs typeface="Tahoma"/>
            </a:endParaRPr>
          </a:p>
        </p:txBody>
      </p:sp>
      <p:pic>
        <p:nvPicPr>
          <p:cNvPr id="10" name="Picture 9" descr="South Green Junior">
            <a:extLst>
              <a:ext uri="{FF2B5EF4-FFF2-40B4-BE49-F238E27FC236}">
                <a16:creationId xmlns:a16="http://schemas.microsoft.com/office/drawing/2014/main" id="{75683260-22F9-D0C0-30B0-BCC39BAE739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76008" b="240"/>
          <a:stretch/>
        </p:blipFill>
        <p:spPr>
          <a:xfrm>
            <a:off x="4247003" y="8318025"/>
            <a:ext cx="1666973" cy="16165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110767" y="519544"/>
            <a:ext cx="14355207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School environment</a:t>
            </a:r>
            <a:endParaRPr lang="en-US"/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5AC35CA-7A77-BAFA-27D0-037506579A42}"/>
              </a:ext>
            </a:extLst>
          </p:cNvPr>
          <p:cNvSpPr txBox="1"/>
          <p:nvPr/>
        </p:nvSpPr>
        <p:spPr>
          <a:xfrm>
            <a:off x="4271963" y="2596708"/>
            <a:ext cx="586263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4400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AC35CA-7A77-BAFA-27D0-037506579A42}"/>
              </a:ext>
            </a:extLst>
          </p:cNvPr>
          <p:cNvSpPr txBox="1"/>
          <p:nvPr/>
        </p:nvSpPr>
        <p:spPr>
          <a:xfrm>
            <a:off x="4424363" y="2749108"/>
            <a:ext cx="586263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4400" dirty="0">
              <a:cs typeface="Calibri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271963" y="2276827"/>
            <a:ext cx="4040188" cy="639762"/>
          </a:xfrm>
        </p:spPr>
        <p:txBody>
          <a:bodyPr>
            <a:noAutofit/>
          </a:bodyPr>
          <a:lstStyle/>
          <a:p>
            <a:r>
              <a:rPr lang="en-GB" sz="5400" dirty="0">
                <a:latin typeface="Tahoma"/>
                <a:ea typeface="Tahoma"/>
                <a:cs typeface="Tahoma"/>
              </a:rPr>
              <a:t>Before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3133828"/>
            <a:ext cx="3629080" cy="3076942"/>
          </a:xfrm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9677400" y="2276827"/>
            <a:ext cx="4041775" cy="639762"/>
          </a:xfrm>
        </p:spPr>
        <p:txBody>
          <a:bodyPr>
            <a:noAutofit/>
          </a:bodyPr>
          <a:lstStyle/>
          <a:p>
            <a:r>
              <a:rPr lang="en-GB" sz="5400" dirty="0">
                <a:latin typeface="Tahoma"/>
                <a:ea typeface="Tahoma"/>
                <a:cs typeface="Tahoma"/>
              </a:rPr>
              <a:t>After</a:t>
            </a: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quarter" idx="4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3095673"/>
            <a:ext cx="3596152" cy="5206351"/>
          </a:xfr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9"/>
          <a:stretch/>
        </p:blipFill>
        <p:spPr>
          <a:xfrm>
            <a:off x="3810000" y="6434941"/>
            <a:ext cx="4626505" cy="26709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33828"/>
            <a:ext cx="4343400" cy="27462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030200" y="6491246"/>
            <a:ext cx="4495800" cy="2862322"/>
          </a:xfrm>
          <a:prstGeom prst="rect">
            <a:avLst/>
          </a:prstGeom>
          <a:noFill/>
          <a:ln>
            <a:solidFill>
              <a:srgbClr val="1B704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Tahoma"/>
                <a:ea typeface="Cambria"/>
                <a:cs typeface="Tahoma"/>
              </a:rPr>
              <a:t>Fewer distractions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Tahoma"/>
                <a:ea typeface="Cambria"/>
                <a:cs typeface="Tahoma"/>
              </a:rPr>
              <a:t>‘Quieter’ visual </a:t>
            </a:r>
            <a:r>
              <a:rPr lang="en-GB" sz="3600" dirty="0">
                <a:solidFill>
                  <a:srgbClr val="000000"/>
                </a:solidFill>
                <a:latin typeface="Tahoma"/>
                <a:ea typeface="Cambria"/>
                <a:cs typeface="Tahoma"/>
              </a:rPr>
              <a:t>environment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Tahoma"/>
                <a:ea typeface="Cambria"/>
                <a:cs typeface="Tahoma"/>
              </a:rPr>
              <a:t>Easier to locate information</a:t>
            </a:r>
          </a:p>
        </p:txBody>
      </p:sp>
    </p:spTree>
    <p:extLst>
      <p:ext uri="{BB962C8B-B14F-4D97-AF65-F5344CB8AC3E}">
        <p14:creationId xmlns:p14="http://schemas.microsoft.com/office/powerpoint/2010/main" val="359619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748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372418" y="560857"/>
            <a:ext cx="14355207" cy="3769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School environment</a:t>
            </a:r>
            <a:endParaRPr lang="en-US" sz="7200"/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5AC35CA-7A77-BAFA-27D0-037506579A42}"/>
              </a:ext>
            </a:extLst>
          </p:cNvPr>
          <p:cNvSpPr txBox="1"/>
          <p:nvPr/>
        </p:nvSpPr>
        <p:spPr>
          <a:xfrm>
            <a:off x="3630290" y="2345682"/>
            <a:ext cx="586263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latin typeface="Tahoma"/>
                <a:ea typeface="Tahoma"/>
                <a:cs typeface="Calibri"/>
              </a:rPr>
              <a:t>‘Concentration stations’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05139" y="3331626"/>
            <a:ext cx="377952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latin typeface="Tahoma"/>
                <a:ea typeface="Cambria"/>
                <a:cs typeface="Tahoma"/>
              </a:rPr>
              <a:t>Portable or fixed. Mechanical versions more useful for primary classrooms.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3662907"/>
            <a:ext cx="276669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>
                <a:latin typeface="Tahoma"/>
                <a:ea typeface="Cambria"/>
                <a:cs typeface="Tahoma"/>
              </a:rPr>
              <a:t>Portable or fixed versions available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559056" y="1787367"/>
            <a:ext cx="403860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dirty="0">
                <a:latin typeface="Tahoma"/>
                <a:ea typeface="Tahoma"/>
                <a:cs typeface="Tahoma"/>
              </a:rPr>
              <a:t>‘Sit stand’ desks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62" y="3521012"/>
            <a:ext cx="1851652" cy="24688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56" y="6279646"/>
            <a:ext cx="2784854" cy="37131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t="3347" r="-928" b="26153"/>
          <a:stretch/>
        </p:blipFill>
        <p:spPr>
          <a:xfrm>
            <a:off x="13640499" y="2568120"/>
            <a:ext cx="3914775" cy="36798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959777" y="7247214"/>
            <a:ext cx="4116393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>
                <a:latin typeface="Tahoma"/>
                <a:ea typeface="Cambria"/>
                <a:cs typeface="Tahoma"/>
              </a:rPr>
              <a:t>Wobble cushions.</a:t>
            </a:r>
          </a:p>
          <a:p>
            <a:r>
              <a:rPr lang="en-GB" sz="4000" dirty="0">
                <a:latin typeface="Tahoma"/>
                <a:ea typeface="Cambria"/>
                <a:cs typeface="Tahoma"/>
              </a:rPr>
              <a:t>Large or small, square or circular available.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73" r="34155" b="-1"/>
          <a:stretch/>
        </p:blipFill>
        <p:spPr>
          <a:xfrm>
            <a:off x="10123865" y="7252810"/>
            <a:ext cx="3454492" cy="266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4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372418" y="657255"/>
            <a:ext cx="14355207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15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3) Actions - pupil strategies</a:t>
            </a:r>
            <a:endParaRPr lang="en-US" sz="7150" b="1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AC35CA-7A77-BAFA-27D0-037506579A42}"/>
              </a:ext>
            </a:extLst>
          </p:cNvPr>
          <p:cNvSpPr txBox="1"/>
          <p:nvPr/>
        </p:nvSpPr>
        <p:spPr>
          <a:xfrm>
            <a:off x="4119563" y="2444308"/>
            <a:ext cx="13596937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 typeface="Arial"/>
              <a:buChar char="•"/>
            </a:pPr>
            <a:r>
              <a:rPr lang="en-GB" sz="4000" dirty="0">
                <a:latin typeface="Tahoma"/>
                <a:ea typeface="Tahoma"/>
                <a:cs typeface="Times New Roman"/>
              </a:rPr>
              <a:t> </a:t>
            </a:r>
            <a:r>
              <a:rPr lang="en-GB" sz="4000" dirty="0">
                <a:latin typeface="Tahoma"/>
                <a:ea typeface="Cambria"/>
                <a:cs typeface="Times New Roman"/>
              </a:rPr>
              <a:t>ADHD staff champion - emotional/regulation support</a:t>
            </a:r>
          </a:p>
          <a:p>
            <a:pPr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 Pupil ADHD champions</a:t>
            </a:r>
          </a:p>
          <a:p>
            <a:pPr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 ADHD support group</a:t>
            </a:r>
          </a:p>
          <a:p>
            <a:pPr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 ADHD display</a:t>
            </a:r>
          </a:p>
          <a:p>
            <a:pPr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 Interventions to teach strategies for learning and </a:t>
            </a:r>
          </a:p>
          <a:p>
            <a:r>
              <a:rPr lang="en-GB" sz="4000" dirty="0">
                <a:latin typeface="Tahoma"/>
                <a:ea typeface="Cambria"/>
                <a:cs typeface="Times New Roman"/>
              </a:rPr>
              <a:t>   emotional regulation</a:t>
            </a:r>
            <a:endParaRPr lang="en-GB" sz="4000">
              <a:latin typeface="Tahoma"/>
              <a:ea typeface="Cambria"/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 'Body doubling'</a:t>
            </a:r>
          </a:p>
          <a:p>
            <a:pPr marL="571500" indent="-571500">
              <a:buFont typeface="Arial"/>
              <a:buChar char="•"/>
            </a:pPr>
            <a:endParaRPr lang="en-GB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76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372418" y="560857"/>
            <a:ext cx="14355207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Pupil strategies</a:t>
            </a:r>
            <a:endParaRPr lang="en-US">
              <a:solidFill>
                <a:srgbClr val="1B7046"/>
              </a:solidFill>
              <a:cs typeface="Calibri"/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590705C-35AF-1BFD-AB99-705AB5EFB1D2}"/>
              </a:ext>
            </a:extLst>
          </p:cNvPr>
          <p:cNvSpPr txBox="1"/>
          <p:nvPr/>
        </p:nvSpPr>
        <p:spPr>
          <a:xfrm>
            <a:off x="3981578" y="2723892"/>
            <a:ext cx="5642404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Tahoma"/>
                <a:ea typeface="Cambria"/>
                <a:cs typeface="Calibri"/>
              </a:rPr>
              <a:t>Intervention to support ADHD pupils with time management. E.g. starting a task, planning steps, positive self-talk &amp; knowing how long a task will take.</a:t>
            </a:r>
            <a:endParaRPr lang="en-US" sz="4000" dirty="0">
              <a:latin typeface="Tahoma"/>
              <a:ea typeface="Cambria"/>
            </a:endParaRPr>
          </a:p>
        </p:txBody>
      </p:sp>
      <p:pic>
        <p:nvPicPr>
          <p:cNvPr id="12" name="Picture 11" descr="A bulletin board with pictures and text&#10;&#10;Description automatically generated">
            <a:extLst>
              <a:ext uri="{FF2B5EF4-FFF2-40B4-BE49-F238E27FC236}">
                <a16:creationId xmlns:a16="http://schemas.microsoft.com/office/drawing/2014/main" id="{EE69189C-543B-62B3-A7FE-E8FDA670655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4642" t="-684" r="10251" b="10825"/>
          <a:stretch/>
        </p:blipFill>
        <p:spPr>
          <a:xfrm>
            <a:off x="10537634" y="4761300"/>
            <a:ext cx="6465681" cy="518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5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">
            <a:extLst>
              <a:ext uri="{FF2B5EF4-FFF2-40B4-BE49-F238E27FC236}">
                <a16:creationId xmlns:a16="http://schemas.microsoft.com/office/drawing/2014/main" id="{BEFCB0FE-B7C5-921A-C490-A63E384BB9DA}"/>
              </a:ext>
            </a:extLst>
          </p:cNvPr>
          <p:cNvSpPr/>
          <p:nvPr/>
        </p:nvSpPr>
        <p:spPr>
          <a:xfrm>
            <a:off x="11016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372418" y="505773"/>
            <a:ext cx="14355207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Pupil strategies – case studies</a:t>
            </a:r>
            <a:endParaRPr lang="en-US"/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F7A4C7A-88C2-BB54-E695-4DFB702B0807}"/>
              </a:ext>
            </a:extLst>
          </p:cNvPr>
          <p:cNvSpPr/>
          <p:nvPr/>
        </p:nvSpPr>
        <p:spPr>
          <a:xfrm>
            <a:off x="10914128" y="5188255"/>
            <a:ext cx="6978315" cy="3383881"/>
          </a:xfrm>
          <a:prstGeom prst="wedgeRound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93A16-AECB-F570-3B10-367E60B59AFF}"/>
              </a:ext>
            </a:extLst>
          </p:cNvPr>
          <p:cNvSpPr txBox="1"/>
          <p:nvPr/>
        </p:nvSpPr>
        <p:spPr>
          <a:xfrm>
            <a:off x="4248199" y="2217868"/>
            <a:ext cx="13835409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ahoma"/>
                <a:ea typeface="+mn-lt"/>
                <a:cs typeface="+mn-lt"/>
              </a:rPr>
              <a:t>My friends and my education are important to me. I am happiest and I feel good when I go to school, people say hello and I talk with my friends. When people annoy me sometimes this upsets me, but I've learnt that I can either walk away or tell my teacher.  </a:t>
            </a:r>
            <a:r>
              <a:rPr lang="en-US" sz="2400" b="1" dirty="0">
                <a:latin typeface="Tahoma"/>
                <a:ea typeface="+mn-lt"/>
                <a:cs typeface="+mn-lt"/>
              </a:rPr>
              <a:t>Pupil 1 Year 6</a:t>
            </a:r>
            <a:endParaRPr lang="en-US" dirty="0">
              <a:latin typeface="Calibri"/>
              <a:cs typeface="Calibri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b="1" dirty="0">
              <a:ea typeface="+mn-lt"/>
              <a:cs typeface="+mn-lt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1CA3F72-5CFE-D415-B201-A7DE92619695}"/>
              </a:ext>
            </a:extLst>
          </p:cNvPr>
          <p:cNvSpPr/>
          <p:nvPr/>
        </p:nvSpPr>
        <p:spPr>
          <a:xfrm>
            <a:off x="3739393" y="1910736"/>
            <a:ext cx="14359614" cy="2447447"/>
          </a:xfrm>
          <a:prstGeom prst="wedgeRound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13F27F-3750-C931-062D-02536F6740A5}"/>
              </a:ext>
            </a:extLst>
          </p:cNvPr>
          <p:cNvSpPr txBox="1"/>
          <p:nvPr/>
        </p:nvSpPr>
        <p:spPr>
          <a:xfrm>
            <a:off x="11168530" y="5327778"/>
            <a:ext cx="6561558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Tahoma"/>
                <a:ea typeface="Tahoma"/>
                <a:cs typeface="Tahoma"/>
              </a:rPr>
              <a:t>It is important to me that adults spot the signs when I'm upset and can support me. I know that adults in school understand, care and can support and reassure me. </a:t>
            </a:r>
            <a:endParaRPr lang="en-US" sz="3200">
              <a:latin typeface="Tahoma"/>
              <a:ea typeface="Tahoma"/>
              <a:cs typeface="Tahoma"/>
            </a:endParaRPr>
          </a:p>
          <a:p>
            <a:r>
              <a:rPr lang="en-GB" sz="2400" b="1" dirty="0">
                <a:latin typeface="Tahoma"/>
                <a:ea typeface="+mn-lt"/>
                <a:cs typeface="+mn-lt"/>
              </a:rPr>
              <a:t>Pupil 3 Year 5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F98172D-BAC2-21E1-2632-7DEB1AC016D3}"/>
              </a:ext>
            </a:extLst>
          </p:cNvPr>
          <p:cNvSpPr/>
          <p:nvPr/>
        </p:nvSpPr>
        <p:spPr>
          <a:xfrm>
            <a:off x="3580119" y="5336114"/>
            <a:ext cx="6974691" cy="4006296"/>
          </a:xfrm>
          <a:prstGeom prst="wedgeRound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FF37F5-91C4-5622-590F-43C799043BDA}"/>
              </a:ext>
            </a:extLst>
          </p:cNvPr>
          <p:cNvSpPr txBox="1"/>
          <p:nvPr/>
        </p:nvSpPr>
        <p:spPr>
          <a:xfrm>
            <a:off x="3733413" y="5708476"/>
            <a:ext cx="6665567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ahoma"/>
                <a:ea typeface="Calibri"/>
                <a:cs typeface="Calibri"/>
              </a:rPr>
              <a:t>In the past, I used to get upset and angry when teachers used to tell me ‘stuff’ and when they would tell me off, but I have now learnt to walk away or to speak to my class teacher about this.  </a:t>
            </a:r>
            <a:r>
              <a:rPr lang="en-US" sz="2400" b="1" dirty="0">
                <a:latin typeface="Tahoma"/>
                <a:ea typeface="Calibri"/>
                <a:cs typeface="Calibri"/>
              </a:rPr>
              <a:t>Pupil 2 Year 6</a:t>
            </a:r>
          </a:p>
        </p:txBody>
      </p:sp>
    </p:spTree>
    <p:extLst>
      <p:ext uri="{BB962C8B-B14F-4D97-AF65-F5344CB8AC3E}">
        <p14:creationId xmlns:p14="http://schemas.microsoft.com/office/powerpoint/2010/main" val="376879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248478" y="560857"/>
            <a:ext cx="14355207" cy="3769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66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4) Actions - support for parents</a:t>
            </a:r>
            <a:endParaRPr lang="en-US" sz="7150" b="1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pPr algn="ctr">
              <a:lnSpc>
                <a:spcPts val="10044"/>
              </a:lnSpc>
            </a:pPr>
            <a:endParaRPr lang="en-US" sz="7150" b="1" dirty="0">
              <a:solidFill>
                <a:srgbClr val="1B7046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AC35CA-7A77-BAFA-27D0-037506579A42}"/>
              </a:ext>
            </a:extLst>
          </p:cNvPr>
          <p:cNvSpPr txBox="1"/>
          <p:nvPr/>
        </p:nvSpPr>
        <p:spPr>
          <a:xfrm>
            <a:off x="4119563" y="2215708"/>
            <a:ext cx="13596937" cy="82176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3600" dirty="0">
                <a:latin typeface="Tahoma"/>
                <a:ea typeface="Tahoma"/>
                <a:cs typeface="Times New Roman"/>
              </a:rPr>
              <a:t> </a:t>
            </a:r>
            <a:r>
              <a:rPr lang="en-GB" sz="4000" dirty="0">
                <a:latin typeface="Tahoma"/>
                <a:ea typeface="Cambria"/>
                <a:cs typeface="Times New Roman"/>
              </a:rPr>
              <a:t>Parent workshop with an ADHD focus </a:t>
            </a:r>
            <a:endParaRPr lang="en-US" sz="4000">
              <a:latin typeface="Tahoma"/>
              <a:ea typeface="Cambria"/>
              <a:cs typeface="Calibri"/>
            </a:endParaRPr>
          </a:p>
          <a:p>
            <a:endParaRPr lang="en-GB" sz="4000" dirty="0">
              <a:latin typeface="Tahoma"/>
              <a:ea typeface="Cambria" panose="02040503050406030204" pitchFamily="18" charset="0"/>
              <a:cs typeface="Times New Roman"/>
            </a:endParaRPr>
          </a:p>
          <a:p>
            <a:pPr marL="171450" indent="-17145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 Parent workshop on emotional regulation</a:t>
            </a:r>
          </a:p>
          <a:p>
            <a:endParaRPr lang="en-GB" sz="4000" dirty="0">
              <a:latin typeface="Tahoma"/>
              <a:ea typeface="Cambria" panose="02040503050406030204" pitchFamily="18" charset="0"/>
              <a:cs typeface="Times New Roman"/>
            </a:endParaRPr>
          </a:p>
          <a:p>
            <a:pPr marL="171450" indent="-17145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 Support pages on the school website</a:t>
            </a:r>
            <a:br>
              <a:rPr lang="en-GB" sz="4000" dirty="0">
                <a:latin typeface="Arial"/>
                <a:ea typeface="Cambria" panose="02040503050406030204" pitchFamily="18" charset="0"/>
                <a:cs typeface="Arial"/>
              </a:rPr>
            </a:br>
            <a:r>
              <a:rPr lang="en-GB" sz="4000" dirty="0">
                <a:latin typeface="Arial"/>
                <a:ea typeface="Cambria"/>
                <a:cs typeface="Arial"/>
                <a:hlinkClick r:id="rId12"/>
              </a:rPr>
              <a:t>https://southgreenschool.org.uk/Our-School/Pupil-Premium/</a:t>
            </a:r>
            <a:endParaRPr lang="en-GB" sz="4000">
              <a:latin typeface="Cambria"/>
              <a:ea typeface="Cambria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GB" sz="4000" dirty="0">
              <a:latin typeface="Tahoma"/>
              <a:ea typeface="Cambria" panose="02040503050406030204" pitchFamily="18" charset="0"/>
              <a:cs typeface="Times New Roman"/>
            </a:endParaRPr>
          </a:p>
          <a:p>
            <a:pPr marL="171450" indent="-17145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 Links for referrals and support groups on school website</a:t>
            </a:r>
          </a:p>
          <a:p>
            <a:r>
              <a:rPr lang="en-GB" sz="4000" dirty="0">
                <a:latin typeface="Tahoma"/>
                <a:ea typeface="Cambria"/>
                <a:cs typeface="Times New Roman"/>
                <a:hlinkClick r:id="rId13"/>
              </a:rPr>
              <a:t>https://southgreenschool.org.uk/SEND-parents-information/</a:t>
            </a:r>
            <a:r>
              <a:rPr lang="en-GB" sz="4000" dirty="0">
                <a:latin typeface="Tahoma"/>
                <a:ea typeface="Cambria"/>
                <a:cs typeface="Times New Roman"/>
              </a:rPr>
              <a:t> </a:t>
            </a:r>
          </a:p>
          <a:p>
            <a:pPr>
              <a:buFont typeface="Arial"/>
              <a:buChar char="•"/>
            </a:pPr>
            <a:endParaRPr lang="en-GB" sz="4400" dirty="0">
              <a:latin typeface="Times New Roman"/>
              <a:cs typeface="Times New Roman"/>
            </a:endParaRPr>
          </a:p>
          <a:p>
            <a:pPr marL="571500" indent="-571500">
              <a:buFont typeface="Arial"/>
              <a:buChar char="•"/>
            </a:pPr>
            <a:endParaRPr lang="en-GB" sz="44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707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162279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220936" y="560857"/>
            <a:ext cx="14355207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Support for parents</a:t>
            </a: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A4D311C-C38F-D0EB-D72A-10A643DACBA2}"/>
              </a:ext>
            </a:extLst>
          </p:cNvPr>
          <p:cNvSpPr txBox="1"/>
          <p:nvPr/>
        </p:nvSpPr>
        <p:spPr>
          <a:xfrm>
            <a:off x="4165934" y="2482781"/>
            <a:ext cx="13411948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>
                <a:latin typeface="Tahoma"/>
                <a:ea typeface="Cambria"/>
                <a:cs typeface="Calibri"/>
              </a:rPr>
              <a:t>Provided booklets and handouts at the session</a:t>
            </a:r>
            <a:endParaRPr lang="en-US" sz="4000">
              <a:latin typeface="Tahoma"/>
              <a:ea typeface="Cambria"/>
              <a:cs typeface="Tahoma"/>
            </a:endParaRPr>
          </a:p>
          <a:p>
            <a:pPr marL="571500" indent="-571500">
              <a:buFont typeface="Arial"/>
              <a:buChar char="•"/>
            </a:pPr>
            <a:endParaRPr lang="en-US" sz="4000" dirty="0">
              <a:latin typeface="Tahoma"/>
              <a:ea typeface="Cambria" panose="02040503050406030204" pitchFamily="18" charset="0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Tahoma"/>
                <a:ea typeface="Cambria"/>
                <a:cs typeface="Calibri"/>
              </a:rPr>
              <a:t>Uploaded the presentation onto our school website</a:t>
            </a:r>
          </a:p>
          <a:p>
            <a:pPr marL="571500" indent="-571500">
              <a:buFont typeface="Arial"/>
              <a:buChar char="•"/>
            </a:pPr>
            <a:endParaRPr lang="en-US" sz="4000" dirty="0">
              <a:latin typeface="Tahoma"/>
              <a:ea typeface="Cambria" panose="02040503050406030204" pitchFamily="18" charset="0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Tahoma"/>
                <a:ea typeface="Cambria"/>
                <a:cs typeface="Calibri"/>
              </a:rPr>
              <a:t>Uploaded booklets and handouts online</a:t>
            </a:r>
          </a:p>
          <a:p>
            <a:pPr marL="571500" indent="-571500">
              <a:buFont typeface="Arial"/>
              <a:buChar char="•"/>
            </a:pPr>
            <a:endParaRPr lang="en-US" sz="4000" dirty="0">
              <a:latin typeface="Tahoma"/>
              <a:ea typeface="Cambria" panose="02040503050406030204" pitchFamily="18" charset="0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Tahoma"/>
                <a:ea typeface="Cambria"/>
                <a:cs typeface="Calibri"/>
              </a:rPr>
              <a:t>Links to helpful websites on school websites</a:t>
            </a:r>
          </a:p>
          <a:p>
            <a:pPr marL="571500" indent="-571500">
              <a:buFont typeface="Arial"/>
              <a:buChar char="•"/>
            </a:pPr>
            <a:endParaRPr lang="en-US" sz="4000" dirty="0">
              <a:latin typeface="Tahoma"/>
              <a:ea typeface="Cambria" panose="02040503050406030204" pitchFamily="18" charset="0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Tahoma"/>
                <a:ea typeface="Cambria"/>
                <a:cs typeface="Calibri"/>
              </a:rPr>
              <a:t>Local signposting on school websites</a:t>
            </a:r>
          </a:p>
          <a:p>
            <a:endParaRPr lang="en-US" sz="3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839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372418" y="560857"/>
            <a:ext cx="14355207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Support for parents</a:t>
            </a:r>
            <a:endParaRPr lang="en-US">
              <a:solidFill>
                <a:srgbClr val="1B7046"/>
              </a:solidFill>
              <a:cs typeface="Calibri"/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9CCDF8B-8013-6FF5-284A-3B3D40815854}"/>
              </a:ext>
            </a:extLst>
          </p:cNvPr>
          <p:cNvSpPr txBox="1"/>
          <p:nvPr/>
        </p:nvSpPr>
        <p:spPr>
          <a:xfrm>
            <a:off x="3895223" y="2722144"/>
            <a:ext cx="12272210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Tahoma"/>
                <a:ea typeface="Calibri"/>
                <a:cs typeface="Calibri"/>
                <a:hlinkClick r:id="rId12"/>
              </a:rPr>
              <a:t>https://www.ukadhd.com/</a:t>
            </a:r>
            <a:endParaRPr lang="en-US" sz="4000">
              <a:latin typeface="Tahoma"/>
              <a:ea typeface="Calibri"/>
              <a:cs typeface="Calibri"/>
            </a:endParaRPr>
          </a:p>
          <a:p>
            <a:r>
              <a:rPr lang="en-US" sz="4000" dirty="0">
                <a:latin typeface="Tahoma"/>
                <a:ea typeface="Calibri"/>
                <a:cs typeface="Calibri"/>
                <a:hlinkClick r:id="rId13"/>
              </a:rPr>
              <a:t>https://www.janssenwithme.co.uk/en-gb/living-with-adhd/home</a:t>
            </a:r>
            <a:endParaRPr lang="en-US" sz="4000">
              <a:latin typeface="Tahoma"/>
              <a:ea typeface="Calibri"/>
              <a:cs typeface="Calibri"/>
            </a:endParaRPr>
          </a:p>
          <a:p>
            <a:r>
              <a:rPr lang="en-US" sz="4000" dirty="0">
                <a:latin typeface="Tahoma"/>
                <a:ea typeface="Calibri"/>
                <a:cs typeface="Calibri"/>
                <a:hlinkClick r:id="rId14"/>
              </a:rPr>
              <a:t>https://www.adhdcare.co.uk/</a:t>
            </a:r>
            <a:endParaRPr lang="en-US" sz="4000">
              <a:latin typeface="Tahoma"/>
              <a:ea typeface="Calibri"/>
              <a:cs typeface="Calibri"/>
            </a:endParaRPr>
          </a:p>
          <a:p>
            <a:r>
              <a:rPr lang="en-US" sz="4000" dirty="0">
                <a:latin typeface="Tahoma"/>
                <a:ea typeface="Calibri"/>
                <a:cs typeface="Calibri"/>
                <a:hlinkClick r:id="rId15"/>
              </a:rPr>
              <a:t>http://addiss.co.uk/</a:t>
            </a:r>
            <a:endParaRPr lang="en-US" sz="4000">
              <a:latin typeface="Tahoma"/>
              <a:ea typeface="Calibri"/>
              <a:cs typeface="Calibri"/>
            </a:endParaRPr>
          </a:p>
          <a:p>
            <a:r>
              <a:rPr lang="en-US" sz="4000" dirty="0">
                <a:latin typeface="Tahoma"/>
                <a:ea typeface="Calibri"/>
                <a:cs typeface="Calibri"/>
                <a:hlinkClick r:id="rId16"/>
              </a:rPr>
              <a:t>https://www.nhs.uk/conditions/attention-deficit-hyperactivity-disorder-adhd/</a:t>
            </a:r>
            <a:endParaRPr lang="en-US" sz="4000">
              <a:latin typeface="Tahoma"/>
              <a:ea typeface="Calibri"/>
              <a:cs typeface="Calibri"/>
            </a:endParaRPr>
          </a:p>
          <a:p>
            <a:r>
              <a:rPr lang="en-US" sz="4000" dirty="0">
                <a:latin typeface="Tahoma"/>
                <a:ea typeface="Calibri"/>
                <a:cs typeface="Calibri"/>
                <a:hlinkClick r:id="rId17"/>
              </a:rPr>
              <a:t>https://www.minded.org.uk/</a:t>
            </a:r>
            <a:endParaRPr lang="en-US" sz="4000">
              <a:latin typeface="Tahoma"/>
              <a:ea typeface="Calibri"/>
              <a:cs typeface="Calibri"/>
            </a:endParaRPr>
          </a:p>
          <a:p>
            <a:r>
              <a:rPr lang="en-US" sz="4000" dirty="0">
                <a:latin typeface="Tahoma"/>
                <a:ea typeface="Calibri"/>
                <a:cs typeface="Calibri"/>
                <a:hlinkClick r:id="rId18"/>
              </a:rPr>
              <a:t>https://www.adhdfoundation.org.uk/</a:t>
            </a:r>
            <a:endParaRPr lang="en-US" sz="4000">
              <a:latin typeface="Tahoma"/>
              <a:ea typeface="Calibri"/>
              <a:cs typeface="Calibri"/>
            </a:endParaRPr>
          </a:p>
          <a:p>
            <a:pPr algn="l"/>
            <a:r>
              <a:rPr lang="en-US" sz="4000" dirty="0">
                <a:latin typeface="Tahoma"/>
                <a:ea typeface="Calibri"/>
                <a:cs typeface="Calibri"/>
                <a:hlinkClick r:id="rId19"/>
              </a:rPr>
              <a:t>https://www.autismandadhd.org/</a:t>
            </a:r>
            <a:endParaRPr lang="en-US" sz="400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25054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207165" y="464460"/>
            <a:ext cx="14355207" cy="376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Impact</a:t>
            </a: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678041-C42B-64E7-41A1-635B2FEE5F9D}"/>
              </a:ext>
            </a:extLst>
          </p:cNvPr>
          <p:cNvSpPr txBox="1"/>
          <p:nvPr/>
        </p:nvSpPr>
        <p:spPr>
          <a:xfrm>
            <a:off x="4229862" y="2235761"/>
            <a:ext cx="13672211" cy="72019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Calibri"/>
              </a:rPr>
              <a:t>Understanding of staff has improved - more empathy &amp; understanding of difficulties.</a:t>
            </a: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Calibri"/>
              </a:rPr>
              <a:t>Increased positive talk - led to more acceptance/ tolerance.</a:t>
            </a: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Calibri"/>
              </a:rPr>
              <a:t>Fewer incidents of heightened dysregulation (reduction in CPOMs/need for SLT support/verbal reports from staff) .</a:t>
            </a: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Calibri"/>
              </a:rPr>
              <a:t>Increased independence - e.g. organisation, starting tasks.</a:t>
            </a: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Calibri"/>
              </a:rPr>
              <a:t>Pupils have increased understanding of their unique neurodivergent profile.</a:t>
            </a:r>
          </a:p>
          <a:p>
            <a:pPr marL="571500" indent="-571500">
              <a:buFont typeface="Arial"/>
              <a:buChar char="•"/>
            </a:pPr>
            <a:endParaRPr lang="en-GB" sz="4400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372418" y="560857"/>
            <a:ext cx="14355207" cy="503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Obstacles &amp; Learning Points</a:t>
            </a:r>
            <a:endParaRPr lang="en-US" sz="7200" dirty="0">
              <a:solidFill>
                <a:srgbClr val="1B7046"/>
              </a:solidFill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6B72AB-1A87-C948-EB33-B33E7CF2437D}"/>
              </a:ext>
            </a:extLst>
          </p:cNvPr>
          <p:cNvSpPr txBox="1"/>
          <p:nvPr/>
        </p:nvSpPr>
        <p:spPr>
          <a:xfrm>
            <a:off x="3924300" y="2567356"/>
            <a:ext cx="12415837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ahoma"/>
              </a:rPr>
              <a:t>Don’t assume all staff are ‘on board’ with the changes you want to make! Expect challenge.</a:t>
            </a:r>
            <a:endParaRPr lang="en-US" sz="4000">
              <a:latin typeface="Tahoma"/>
              <a:ea typeface="Cambria"/>
              <a:cs typeface="Tahoma"/>
            </a:endParaRPr>
          </a:p>
          <a:p>
            <a:pPr marL="571500" indent="-571500">
              <a:buFont typeface="Arial"/>
              <a:buChar char="•"/>
            </a:pPr>
            <a:endParaRPr lang="en-GB" sz="4000" dirty="0">
              <a:latin typeface="Tahoma"/>
              <a:ea typeface="Cambri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ahoma"/>
              </a:rPr>
              <a:t>Funding – especially for equipment &amp; furniture.</a:t>
            </a:r>
          </a:p>
          <a:p>
            <a:pPr marL="571500" indent="-571500">
              <a:buFont typeface="Arial"/>
              <a:buChar char="•"/>
            </a:pPr>
            <a:endParaRPr lang="en-GB" sz="4000" dirty="0">
              <a:latin typeface="Tahoma"/>
              <a:ea typeface="Cambri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ahoma"/>
              </a:rPr>
              <a:t>Parent &amp; pupil understanding.</a:t>
            </a:r>
          </a:p>
          <a:p>
            <a:pPr marL="571500" indent="-571500">
              <a:buFont typeface="Arial"/>
              <a:buChar char="•"/>
            </a:pPr>
            <a:endParaRPr lang="en-GB" sz="4000" dirty="0">
              <a:latin typeface="Tahoma"/>
              <a:ea typeface="Cambri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Calibri"/>
              </a:rPr>
              <a:t>Time!</a:t>
            </a:r>
          </a:p>
          <a:p>
            <a:endParaRPr lang="en-GB" sz="4000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2980063" y="556611"/>
            <a:ext cx="13903579" cy="2373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71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School Context</a:t>
            </a:r>
            <a:endParaRPr lang="en-US" sz="7200" b="1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pPr algn="ctr">
              <a:lnSpc>
                <a:spcPts val="9571"/>
              </a:lnSpc>
            </a:pPr>
            <a:endParaRPr lang="en-US" sz="6836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C9D154-4B83-8732-EB82-915D8328E505}"/>
              </a:ext>
            </a:extLst>
          </p:cNvPr>
          <p:cNvSpPr txBox="1"/>
          <p:nvPr/>
        </p:nvSpPr>
        <p:spPr>
          <a:xfrm>
            <a:off x="3969603" y="2363478"/>
            <a:ext cx="12392024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Tahoma"/>
                <a:cs typeface="Tahoma"/>
              </a:rPr>
              <a:t>We are a mainstream, two-form entry Junior School</a:t>
            </a:r>
            <a:endParaRPr lang="en-GB" sz="4000">
              <a:latin typeface="Cambria"/>
              <a:ea typeface="Cambri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Tahoma"/>
                <a:cs typeface="Tahoma"/>
              </a:rPr>
              <a:t>240 pupils on roll</a:t>
            </a: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Tahoma"/>
                <a:cs typeface="Tahoma"/>
              </a:rPr>
              <a:t>25% of our pupils have identified SEND</a:t>
            </a:r>
            <a:endParaRPr lang="en-GB" sz="4000">
              <a:latin typeface="Cambria"/>
              <a:ea typeface="Cambri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Tahoma"/>
                <a:cs typeface="Tahoma"/>
              </a:rPr>
              <a:t>8% of pupils have an EHCP</a:t>
            </a: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Tahoma"/>
                <a:cs typeface="Tahoma"/>
              </a:rPr>
              <a:t>22% of our pupils are in receipt of Pupil Premium top-up funding </a:t>
            </a:r>
            <a:endParaRPr lang="en-GB" sz="4000">
              <a:latin typeface="Tahoma"/>
              <a:ea typeface="Tahoma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Tahoma"/>
                <a:cs typeface="Tahoma"/>
              </a:rPr>
              <a:t>88% of our pupils are White British</a:t>
            </a:r>
            <a:endParaRPr lang="en-GB" sz="4000">
              <a:latin typeface="Tahoma"/>
              <a:ea typeface="Tahoma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Tahoma"/>
                <a:cs typeface="Tahoma"/>
              </a:rPr>
              <a:t>We have a high and growing number of pupils who have been diagnosed with Autism and/or ADHD </a:t>
            </a:r>
          </a:p>
          <a:p>
            <a:endParaRPr lang="en-GB" i="1">
              <a:latin typeface="Cambria"/>
              <a:ea typeface="Cambria"/>
            </a:endParaRPr>
          </a:p>
        </p:txBody>
      </p:sp>
      <p:pic>
        <p:nvPicPr>
          <p:cNvPr id="10" name="Picture 9" descr="A logo with a silhouette of a person holding a bow and arrow&#10;&#10;Description automatically generated">
            <a:extLst>
              <a:ext uri="{FF2B5EF4-FFF2-40B4-BE49-F238E27FC236}">
                <a16:creationId xmlns:a16="http://schemas.microsoft.com/office/drawing/2014/main" id="{0E8E4136-4DDB-7B60-9708-A5C387917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39677" y="7528467"/>
            <a:ext cx="2667000" cy="25860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372418" y="560857"/>
            <a:ext cx="14355207" cy="5051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Quick wins</a:t>
            </a: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270425E-2A16-CBE3-3A7A-3559A15B33D1}"/>
              </a:ext>
            </a:extLst>
          </p:cNvPr>
          <p:cNvSpPr txBox="1"/>
          <p:nvPr/>
        </p:nvSpPr>
        <p:spPr>
          <a:xfrm>
            <a:off x="4718892" y="2570682"/>
            <a:ext cx="12583477" cy="7478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Tahoma"/>
                <a:ea typeface="Cambria"/>
                <a:cs typeface="Tahoma"/>
              </a:rPr>
              <a:t>Consider adapting classroom environments - e.g. neutral displays, decluttering.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Tahoma"/>
              <a:ea typeface="Cambria"/>
              <a:cs typeface="Tahom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Tahoma"/>
                <a:ea typeface="Cambria"/>
                <a:cs typeface="Calibri"/>
              </a:rPr>
              <a:t>Hold an ADHD assembly, put up an ADHD display.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Tahoma"/>
              <a:ea typeface="Cambria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Tahoma"/>
                <a:ea typeface="Cambria"/>
                <a:cs typeface="Calibri"/>
              </a:rPr>
              <a:t>If you have a training session for staff, you can adapt the same training for parents quite easily.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Tahoma"/>
              <a:ea typeface="Cambria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Tahoma"/>
                <a:ea typeface="Cambria"/>
                <a:cs typeface="Calibri"/>
              </a:rPr>
              <a:t>Use positive talk around ADHD.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Tahoma"/>
              <a:ea typeface="Cambria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Tahoma"/>
                <a:ea typeface="Cambria"/>
                <a:cs typeface="Calibri"/>
              </a:rPr>
              <a:t>Links for parents on your school </a:t>
            </a:r>
            <a:r>
              <a:rPr lang="en-GB" sz="4000">
                <a:latin typeface="Tahoma"/>
                <a:ea typeface="Cambria"/>
                <a:cs typeface="Calibri"/>
              </a:rPr>
              <a:t>website.</a:t>
            </a:r>
            <a:endParaRPr lang="en-GB" sz="4000" dirty="0">
              <a:latin typeface="Tahoma"/>
              <a:ea typeface="Cambria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372418" y="560857"/>
            <a:ext cx="14355207" cy="6412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Quick wins</a:t>
            </a: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86400" y="2220552"/>
            <a:ext cx="9296400" cy="80945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latin typeface="Tahoma"/>
                <a:ea typeface="Cambria"/>
                <a:cs typeface="Tahoma"/>
              </a:rPr>
              <a:t>Famous people with ADHD:</a:t>
            </a:r>
          </a:p>
          <a:p>
            <a:endParaRPr lang="en-GB" sz="4000" dirty="0">
              <a:latin typeface="Tahoma"/>
              <a:ea typeface="Cambria"/>
              <a:cs typeface="Tahoma"/>
            </a:endParaRPr>
          </a:p>
          <a:p>
            <a:r>
              <a:rPr lang="en-GB" sz="4000" dirty="0">
                <a:latin typeface="Tahoma"/>
                <a:ea typeface="Cambria"/>
                <a:cs typeface="Tahoma"/>
              </a:rPr>
              <a:t>Michael Phelps</a:t>
            </a:r>
            <a:endParaRPr lang="en-GB" dirty="0"/>
          </a:p>
          <a:p>
            <a:r>
              <a:rPr lang="en-GB" sz="4000" dirty="0">
                <a:latin typeface="Tahoma"/>
                <a:ea typeface="Cambria"/>
                <a:cs typeface="Tahoma"/>
              </a:rPr>
              <a:t>Emma Watson</a:t>
            </a:r>
          </a:p>
          <a:p>
            <a:r>
              <a:rPr lang="en-GB" sz="4000" dirty="0">
                <a:latin typeface="Tahoma"/>
                <a:ea typeface="Cambria"/>
                <a:cs typeface="Tahoma"/>
              </a:rPr>
              <a:t>Will.i.am</a:t>
            </a:r>
          </a:p>
          <a:p>
            <a:r>
              <a:rPr lang="en-GB" sz="4000" dirty="0">
                <a:latin typeface="Tahoma"/>
                <a:ea typeface="Cambria"/>
                <a:cs typeface="Tahoma"/>
              </a:rPr>
              <a:t>Ant McPartlin (Ant &amp; Dec)</a:t>
            </a:r>
          </a:p>
          <a:p>
            <a:r>
              <a:rPr lang="en-GB" sz="4000" dirty="0">
                <a:latin typeface="Tahoma"/>
                <a:ea typeface="Cambria"/>
                <a:cs typeface="Tahoma"/>
              </a:rPr>
              <a:t>Simone Biles</a:t>
            </a:r>
          </a:p>
          <a:p>
            <a:r>
              <a:rPr lang="en-GB" sz="4000" dirty="0">
                <a:latin typeface="Tahoma"/>
                <a:ea typeface="Cambria"/>
                <a:cs typeface="Tahoma"/>
              </a:rPr>
              <a:t>Lewis Hamilton</a:t>
            </a:r>
          </a:p>
          <a:p>
            <a:r>
              <a:rPr lang="en-GB" sz="4000" dirty="0">
                <a:latin typeface="Tahoma"/>
                <a:ea typeface="Cambria"/>
                <a:cs typeface="Tahoma"/>
              </a:rPr>
              <a:t>Sue Perkins</a:t>
            </a:r>
          </a:p>
          <a:p>
            <a:r>
              <a:rPr lang="en-GB" sz="4000" dirty="0">
                <a:latin typeface="Tahoma"/>
                <a:ea typeface="Cambria"/>
                <a:cs typeface="Tahoma"/>
              </a:rPr>
              <a:t>Richard Branson</a:t>
            </a:r>
          </a:p>
          <a:p>
            <a:r>
              <a:rPr lang="en-GB" sz="4000" dirty="0">
                <a:latin typeface="Tahoma"/>
                <a:ea typeface="Cambria"/>
                <a:cs typeface="Tahoma"/>
              </a:rPr>
              <a:t>Jessie J</a:t>
            </a:r>
          </a:p>
          <a:p>
            <a:r>
              <a:rPr lang="en-GB" sz="4000" dirty="0">
                <a:latin typeface="Tahoma"/>
                <a:ea typeface="Cambria"/>
                <a:cs typeface="Tahoma"/>
              </a:rPr>
              <a:t>Heston Blumenthal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74989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2973057" y="464459"/>
            <a:ext cx="14355207" cy="512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Classroom toolkit</a:t>
            </a:r>
            <a:endParaRPr lang="en-US"/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B10DE905-7CCC-30A2-1FF7-9610AD18839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34531" t="18611" r="34844" b="7639"/>
          <a:stretch/>
        </p:blipFill>
        <p:spPr>
          <a:xfrm>
            <a:off x="11034770" y="2065835"/>
            <a:ext cx="5600718" cy="75866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B7ABEC-AA35-AD12-2D35-02E2CE029C6B}"/>
              </a:ext>
            </a:extLst>
          </p:cNvPr>
          <p:cNvSpPr txBox="1"/>
          <p:nvPr/>
        </p:nvSpPr>
        <p:spPr>
          <a:xfrm>
            <a:off x="4494770" y="3490783"/>
            <a:ext cx="5189837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Tahoma"/>
                <a:ea typeface="Calibri"/>
                <a:cs typeface="Calibri"/>
              </a:rPr>
              <a:t>You will be sent a copy of our classroom toolkit to support pupils with ADHD in the classroom with our slides.</a:t>
            </a:r>
          </a:p>
        </p:txBody>
      </p:sp>
    </p:spTree>
    <p:extLst>
      <p:ext uri="{BB962C8B-B14F-4D97-AF65-F5344CB8AC3E}">
        <p14:creationId xmlns:p14="http://schemas.microsoft.com/office/powerpoint/2010/main" val="554938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1967767" y="505773"/>
            <a:ext cx="14355207" cy="630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Questions</a:t>
            </a:r>
            <a:endParaRPr lang="en-US">
              <a:cs typeface="Calibri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-808770" y="785642"/>
            <a:ext cx="3504683" cy="1926296"/>
            <a:chOff x="0" y="0"/>
            <a:chExt cx="4672911" cy="256839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55498"/>
              <a:ext cx="4672911" cy="2057400"/>
              <a:chOff x="0" y="0"/>
              <a:chExt cx="923044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2304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23044" h="406400">
                    <a:moveTo>
                      <a:pt x="719844" y="0"/>
                    </a:moveTo>
                    <a:cubicBezTo>
                      <a:pt x="832068" y="0"/>
                      <a:pt x="923044" y="90976"/>
                      <a:pt x="923044" y="203200"/>
                    </a:cubicBezTo>
                    <a:cubicBezTo>
                      <a:pt x="923044" y="315424"/>
                      <a:pt x="832068" y="406400"/>
                      <a:pt x="71984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54287D"/>
              </a:solidFill>
            </p:spPr>
            <p:txBody>
              <a:bodyPr/>
              <a:lstStyle/>
              <a:p>
                <a:endParaRPr lang="en-AE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9230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>
              <a:hlinkClick r:id="rId3" tooltip="https://iqmaward.com"/>
            </p:cNvPr>
            <p:cNvSpPr/>
            <p:nvPr/>
          </p:nvSpPr>
          <p:spPr>
            <a:xfrm>
              <a:off x="2104516" y="0"/>
              <a:ext cx="2568395" cy="2568395"/>
            </a:xfrm>
            <a:custGeom>
              <a:avLst/>
              <a:gdLst/>
              <a:ahLst/>
              <a:cxnLst/>
              <a:rect l="l" t="t" r="r" b="b"/>
              <a:pathLst>
                <a:path w="2568395" h="2568395">
                  <a:moveTo>
                    <a:pt x="0" y="0"/>
                  </a:moveTo>
                  <a:lnTo>
                    <a:pt x="2568395" y="0"/>
                  </a:lnTo>
                  <a:lnTo>
                    <a:pt x="2568395" y="2568395"/>
                  </a:lnTo>
                  <a:lnTo>
                    <a:pt x="0" y="2568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8" name="Freeform 8"/>
          <p:cNvSpPr/>
          <p:nvPr/>
        </p:nvSpPr>
        <p:spPr>
          <a:xfrm>
            <a:off x="-70768" y="8314750"/>
            <a:ext cx="18358768" cy="3396372"/>
          </a:xfrm>
          <a:custGeom>
            <a:avLst/>
            <a:gdLst/>
            <a:ahLst/>
            <a:cxnLst/>
            <a:rect l="l" t="t" r="r" b="b"/>
            <a:pathLst>
              <a:path w="18358768" h="3396372">
                <a:moveTo>
                  <a:pt x="0" y="0"/>
                </a:moveTo>
                <a:lnTo>
                  <a:pt x="18358768" y="0"/>
                </a:lnTo>
                <a:lnTo>
                  <a:pt x="18358768" y="3396372"/>
                </a:lnTo>
                <a:lnTo>
                  <a:pt x="0" y="33963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>
            <a:hlinkClick r:id="rId7" tooltip="https://www.linkedin.com/company/18252076/admin/"/>
          </p:cNvPr>
          <p:cNvSpPr/>
          <p:nvPr/>
        </p:nvSpPr>
        <p:spPr>
          <a:xfrm>
            <a:off x="15783651" y="8940510"/>
            <a:ext cx="635580" cy="635580"/>
          </a:xfrm>
          <a:custGeom>
            <a:avLst/>
            <a:gdLst/>
            <a:ahLst/>
            <a:cxnLst/>
            <a:rect l="l" t="t" r="r" b="b"/>
            <a:pathLst>
              <a:path w="635580" h="635580">
                <a:moveTo>
                  <a:pt x="0" y="0"/>
                </a:moveTo>
                <a:lnTo>
                  <a:pt x="635579" y="0"/>
                </a:lnTo>
                <a:lnTo>
                  <a:pt x="635579" y="635580"/>
                </a:lnTo>
                <a:lnTo>
                  <a:pt x="0" y="6355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>
            <a:hlinkClick r:id="rId10" tooltip="https://twitter.com/iqmaward"/>
          </p:cNvPr>
          <p:cNvSpPr/>
          <p:nvPr/>
        </p:nvSpPr>
        <p:spPr>
          <a:xfrm>
            <a:off x="14961864" y="8945350"/>
            <a:ext cx="642873" cy="642873"/>
          </a:xfrm>
          <a:custGeom>
            <a:avLst/>
            <a:gdLst/>
            <a:ahLst/>
            <a:cxnLst/>
            <a:rect l="l" t="t" r="r" b="b"/>
            <a:pathLst>
              <a:path w="642873" h="642873">
                <a:moveTo>
                  <a:pt x="0" y="0"/>
                </a:moveTo>
                <a:lnTo>
                  <a:pt x="642873" y="0"/>
                </a:lnTo>
                <a:lnTo>
                  <a:pt x="642873" y="642873"/>
                </a:lnTo>
                <a:lnTo>
                  <a:pt x="0" y="6428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>
            <a:hlinkClick r:id="rId13" tooltip="https://www.facebook.com/profile.php?id=100075821234308"/>
          </p:cNvPr>
          <p:cNvSpPr/>
          <p:nvPr/>
        </p:nvSpPr>
        <p:spPr>
          <a:xfrm>
            <a:off x="16616427" y="8945350"/>
            <a:ext cx="642873" cy="642873"/>
          </a:xfrm>
          <a:custGeom>
            <a:avLst/>
            <a:gdLst/>
            <a:ahLst/>
            <a:cxnLst/>
            <a:rect l="l" t="t" r="r" b="b"/>
            <a:pathLst>
              <a:path w="642873" h="642873">
                <a:moveTo>
                  <a:pt x="0" y="0"/>
                </a:moveTo>
                <a:lnTo>
                  <a:pt x="642873" y="0"/>
                </a:lnTo>
                <a:lnTo>
                  <a:pt x="642873" y="642873"/>
                </a:lnTo>
                <a:lnTo>
                  <a:pt x="0" y="6428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TextBox 12"/>
          <p:cNvSpPr txBox="1"/>
          <p:nvPr/>
        </p:nvSpPr>
        <p:spPr>
          <a:xfrm>
            <a:off x="274289" y="4597862"/>
            <a:ext cx="17682999" cy="76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9"/>
              </a:lnSpc>
            </a:pPr>
            <a:r>
              <a:rPr lang="en-US" sz="445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Contact us to learn more</a:t>
            </a:r>
          </a:p>
        </p:txBody>
      </p:sp>
      <p:sp>
        <p:nvSpPr>
          <p:cNvPr id="13" name="Freeform 13"/>
          <p:cNvSpPr/>
          <p:nvPr/>
        </p:nvSpPr>
        <p:spPr>
          <a:xfrm rot="999880">
            <a:off x="3806306" y="-2275657"/>
            <a:ext cx="14801958" cy="6050300"/>
          </a:xfrm>
          <a:custGeom>
            <a:avLst/>
            <a:gdLst/>
            <a:ahLst/>
            <a:cxnLst/>
            <a:rect l="l" t="t" r="r" b="b"/>
            <a:pathLst>
              <a:path w="14801958" h="6050300">
                <a:moveTo>
                  <a:pt x="0" y="0"/>
                </a:moveTo>
                <a:lnTo>
                  <a:pt x="14801958" y="0"/>
                </a:lnTo>
                <a:lnTo>
                  <a:pt x="14801958" y="6050301"/>
                </a:lnTo>
                <a:lnTo>
                  <a:pt x="0" y="605030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AutoShape 14"/>
          <p:cNvSpPr/>
          <p:nvPr/>
        </p:nvSpPr>
        <p:spPr>
          <a:xfrm>
            <a:off x="5944345" y="4361330"/>
            <a:ext cx="6288456" cy="79860"/>
          </a:xfrm>
          <a:prstGeom prst="rect">
            <a:avLst/>
          </a:prstGeom>
          <a:solidFill>
            <a:srgbClr val="54287D"/>
          </a:solidFill>
        </p:spPr>
        <p:txBody>
          <a:bodyPr/>
          <a:lstStyle/>
          <a:p>
            <a:endParaRPr lang="en-AE"/>
          </a:p>
        </p:txBody>
      </p:sp>
      <p:sp>
        <p:nvSpPr>
          <p:cNvPr id="15" name="TextBox 15"/>
          <p:cNvSpPr txBox="1"/>
          <p:nvPr/>
        </p:nvSpPr>
        <p:spPr>
          <a:xfrm>
            <a:off x="247073" y="2626234"/>
            <a:ext cx="17682999" cy="140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Thank you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7073" y="5497486"/>
            <a:ext cx="17682999" cy="136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9"/>
              </a:lnSpc>
            </a:pPr>
            <a:r>
              <a:rPr lang="en-US" sz="2950" dirty="0">
                <a:solidFill>
                  <a:srgbClr val="000000"/>
                </a:solidFill>
                <a:latin typeface="Tahoma"/>
                <a:ea typeface="Tahoma"/>
                <a:cs typeface="Tahoma"/>
                <a:hlinkClick r:id="rId18" tooltip="mailto:admin@iqmaward.com"/>
              </a:rPr>
              <a:t>Email: admin@iqmaward.com</a:t>
            </a:r>
            <a:endParaRPr lang="en-US" sz="295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lnSpc>
                <a:spcPts val="5639"/>
              </a:lnSpc>
            </a:pPr>
            <a:r>
              <a:rPr lang="en-US" sz="2950" dirty="0">
                <a:solidFill>
                  <a:srgbClr val="000000"/>
                </a:solidFill>
                <a:latin typeface="Tahoma"/>
                <a:ea typeface="Tahoma"/>
                <a:cs typeface="Tahoma"/>
                <a:hlinkClick r:id="rId18" tooltip="mailto:admin@iqmaward.com"/>
              </a:rPr>
              <a:t>Phone: +44 287127 7857</a:t>
            </a:r>
            <a:endParaRPr lang="en-US" sz="2950" dirty="0">
              <a:solidFill>
                <a:srgbClr val="000000"/>
              </a:solidFill>
              <a:latin typeface="Tahoma"/>
              <a:ea typeface="Tahoma"/>
              <a:cs typeface="Tahoma"/>
              <a:hlinkClick r:id="rId1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-90812" y="7089959"/>
            <a:ext cx="18358768" cy="545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1"/>
              </a:lnSpc>
            </a:pPr>
            <a:r>
              <a:rPr lang="en-US" sz="3200" u="sng" dirty="0">
                <a:solidFill>
                  <a:srgbClr val="000000"/>
                </a:solidFill>
                <a:latin typeface="Tahoma"/>
                <a:ea typeface="Tahoma"/>
                <a:cs typeface="Tahoma"/>
                <a:hlinkClick r:id="rId3" tooltip="https://iqmaward.com"/>
              </a:rPr>
              <a:t>www.iqmaward.com</a:t>
            </a:r>
            <a:endParaRPr lang="en-US" sz="3200" u="sng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165852" y="478230"/>
            <a:ext cx="14355207" cy="376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Rationale</a:t>
            </a:r>
            <a:endParaRPr lang="en-US" sz="7200" b="1">
              <a:solidFill>
                <a:srgbClr val="1B7046"/>
              </a:solidFill>
              <a:latin typeface="Glacial Indifference Bold"/>
              <a:ea typeface="Tahoma"/>
              <a:cs typeface="Tahoma"/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AC35CA-7A77-BAFA-27D0-037506579A42}"/>
              </a:ext>
            </a:extLst>
          </p:cNvPr>
          <p:cNvSpPr txBox="1"/>
          <p:nvPr/>
        </p:nvSpPr>
        <p:spPr>
          <a:xfrm>
            <a:off x="4291013" y="2770829"/>
            <a:ext cx="13100707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Calibri"/>
              </a:rPr>
              <a:t>Many of our neurodivergent pupils lack strategies to support their learning and emotional regulation. </a:t>
            </a:r>
            <a:endParaRPr lang="en-US" sz="4000">
              <a:cs typeface="Calibri"/>
            </a:endParaRPr>
          </a:p>
          <a:p>
            <a:pPr marL="571500" indent="-571500">
              <a:buFont typeface="Arial"/>
              <a:buChar char="•"/>
            </a:pPr>
            <a:endParaRPr lang="en-GB" sz="4000" dirty="0">
              <a:latin typeface="Tahoma"/>
              <a:ea typeface="Cambria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Calibri"/>
              </a:rPr>
              <a:t>They often have low self-esteem, as they do not yet recognise their unique talents and skills.</a:t>
            </a:r>
          </a:p>
          <a:p>
            <a:pPr marL="571500" indent="-571500">
              <a:buFont typeface="Arial"/>
              <a:buChar char="•"/>
            </a:pPr>
            <a:endParaRPr lang="en-GB" sz="4000" dirty="0">
              <a:latin typeface="Tahoma"/>
              <a:ea typeface="Cambria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Calibri"/>
              </a:rPr>
              <a:t>Many of the parents of neurodivergent pupils that staff speak to also face challenges, as they can struggle to help their child and would like support.</a:t>
            </a:r>
            <a:endParaRPr lang="en-GB" sz="4000" dirty="0">
              <a:latin typeface="Tahoma"/>
              <a:ea typeface="Tahoma"/>
              <a:cs typeface="Calibri"/>
            </a:endParaRPr>
          </a:p>
          <a:p>
            <a:endParaRPr lang="en-GB" sz="4000" dirty="0"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372418" y="464459"/>
            <a:ext cx="14355207" cy="5039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Intent</a:t>
            </a:r>
            <a:endParaRPr lang="en-US" sz="7200" b="1">
              <a:solidFill>
                <a:srgbClr val="1B7046"/>
              </a:solidFill>
              <a:latin typeface="Glacial Indifference Bold"/>
              <a:ea typeface="Tahoma"/>
              <a:cs typeface="Tahoma"/>
            </a:endParaRPr>
          </a:p>
          <a:p>
            <a:pPr algn="l">
              <a:lnSpc>
                <a:spcPts val="10044"/>
              </a:lnSpc>
            </a:pPr>
            <a:endParaRPr lang="en-US" sz="7150" dirty="0">
              <a:solidFill>
                <a:srgbClr val="000000"/>
              </a:solidFill>
              <a:latin typeface="Glacial Indifference Bold"/>
            </a:endParaRPr>
          </a:p>
          <a:p>
            <a:pPr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AC35CA-7A77-BAFA-27D0-037506579A42}"/>
              </a:ext>
            </a:extLst>
          </p:cNvPr>
          <p:cNvSpPr txBox="1"/>
          <p:nvPr/>
        </p:nvSpPr>
        <p:spPr>
          <a:xfrm>
            <a:off x="4291181" y="2385071"/>
            <a:ext cx="12539662" cy="7478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GB" sz="4000" dirty="0">
                <a:latin typeface="Tahoma"/>
                <a:ea typeface="Cambria"/>
                <a:cs typeface="Calibri"/>
              </a:rPr>
              <a:t>Increasing staff understanding of ADHD, so that they can effectively adapt their practice.</a:t>
            </a:r>
            <a:endParaRPr lang="en-US" sz="4000">
              <a:latin typeface="Tahoma"/>
              <a:ea typeface="Cambria"/>
              <a:cs typeface="Calibri"/>
            </a:endParaRPr>
          </a:p>
          <a:p>
            <a:pPr marL="742950" indent="-742950">
              <a:buFont typeface="+mj-lt"/>
              <a:buAutoNum type="arabicParenR"/>
            </a:pPr>
            <a:r>
              <a:rPr lang="en-GB" sz="4000" dirty="0">
                <a:latin typeface="Tahoma"/>
                <a:ea typeface="Cambria"/>
                <a:cs typeface="Calibri"/>
              </a:rPr>
              <a:t>To ensure that the school environment is adapted to the learning of neurodiverse pupils.</a:t>
            </a:r>
            <a:endParaRPr lang="en-US" sz="4000">
              <a:latin typeface="Tahoma"/>
              <a:ea typeface="Cambria"/>
              <a:cs typeface="Calibri"/>
            </a:endParaRPr>
          </a:p>
          <a:p>
            <a:pPr marL="742950" indent="-742950">
              <a:buFont typeface="+mj-lt"/>
              <a:buAutoNum type="arabicParenR"/>
            </a:pPr>
            <a:r>
              <a:rPr lang="en-GB" sz="4000" dirty="0">
                <a:latin typeface="Tahoma"/>
                <a:ea typeface="Cambria"/>
                <a:cs typeface="Calibri"/>
              </a:rPr>
              <a:t>Pupils learn and begin to use effective strategies to support their neurodiverse needs, to develop independence.  </a:t>
            </a:r>
            <a:endParaRPr lang="en-US" sz="4000">
              <a:latin typeface="Tahoma"/>
              <a:ea typeface="Cambria"/>
              <a:cs typeface="Calibri"/>
            </a:endParaRPr>
          </a:p>
          <a:p>
            <a:pPr marL="742950" indent="-742950">
              <a:buFont typeface="+mj-lt"/>
              <a:buAutoNum type="arabicParenR"/>
            </a:pPr>
            <a:r>
              <a:rPr lang="en-GB" sz="4000" dirty="0">
                <a:latin typeface="Tahoma"/>
                <a:ea typeface="Cambria"/>
                <a:cs typeface="Calibri"/>
              </a:rPr>
              <a:t>To increase parental understanding of neurodiversity so that they can support their child to complete tasks and projects more easily at home. </a:t>
            </a:r>
            <a:endParaRPr lang="en-GB" sz="4000" dirty="0">
              <a:latin typeface="Tahoma"/>
              <a:cs typeface="Calibri"/>
            </a:endParaRPr>
          </a:p>
          <a:p>
            <a:endParaRPr lang="en-GB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874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372418" y="560857"/>
            <a:ext cx="14355207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1) Actions - staff development</a:t>
            </a: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AC35CA-7A77-BAFA-27D0-037506579A42}"/>
              </a:ext>
            </a:extLst>
          </p:cNvPr>
          <p:cNvSpPr txBox="1"/>
          <p:nvPr/>
        </p:nvSpPr>
        <p:spPr>
          <a:xfrm>
            <a:off x="4305300" y="2444308"/>
            <a:ext cx="12553950" cy="68634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Educational Psychologist led ADHD training for teaching staff</a:t>
            </a:r>
            <a:endParaRPr lang="en-US" sz="4000">
              <a:latin typeface="Tahoma"/>
              <a:ea typeface="Cambri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ADHD Champion roles</a:t>
            </a:r>
            <a:endParaRPr lang="en-US" sz="4000">
              <a:latin typeface="Tahoma"/>
              <a:ea typeface="Cambri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ADHD training for LSAs</a:t>
            </a: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Behaviour scenarios used in staff meetings to support staff approaches to situations</a:t>
            </a: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Lesson observations for both teaching staff and LSAs to focus on staff practice for pupils with ADHD </a:t>
            </a: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LSA and teacher performance management reviews to have an ADHD focus</a:t>
            </a:r>
            <a:endParaRPr lang="en-GB" sz="4000" dirty="0">
              <a:latin typeface="Tahoma"/>
              <a:ea typeface="Cambria"/>
              <a:cs typeface="Calibri"/>
            </a:endParaRPr>
          </a:p>
          <a:p>
            <a:endParaRPr lang="en-GB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75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372418" y="560857"/>
            <a:ext cx="14355207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Staff development</a:t>
            </a:r>
          </a:p>
          <a:p>
            <a:pPr algn="l">
              <a:lnSpc>
                <a:spcPts val="10044"/>
              </a:lnSpc>
            </a:pPr>
            <a:endParaRPr lang="en-US" sz="7200" dirty="0">
              <a:solidFill>
                <a:srgbClr val="1B7046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AC35CA-7A77-BAFA-27D0-037506579A42}"/>
              </a:ext>
            </a:extLst>
          </p:cNvPr>
          <p:cNvSpPr txBox="1"/>
          <p:nvPr/>
        </p:nvSpPr>
        <p:spPr>
          <a:xfrm>
            <a:off x="4073911" y="1760295"/>
            <a:ext cx="7772438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latin typeface="Tahoma"/>
                <a:ea typeface="Cambria"/>
                <a:cs typeface="Calibri"/>
              </a:rPr>
              <a:t>Understanding ADHD</a:t>
            </a:r>
            <a:endParaRPr lang="en-GB" sz="4000" dirty="0">
              <a:latin typeface="Tahoma"/>
              <a:ea typeface="Cambria"/>
              <a:cs typeface="Calibri"/>
            </a:endParaRPr>
          </a:p>
          <a:p>
            <a:endParaRPr lang="en-GB" sz="4000" b="1" dirty="0">
              <a:latin typeface="Tahoma"/>
              <a:ea typeface="Cambria"/>
              <a:cs typeface="Calibri"/>
            </a:endParaRPr>
          </a:p>
          <a:p>
            <a:pPr marL="742950" indent="-742950">
              <a:buFont typeface="+mj-lt"/>
              <a:buAutoNum type="arabicParenR"/>
            </a:pPr>
            <a:r>
              <a:rPr lang="en-GB" sz="4000" dirty="0">
                <a:latin typeface="Tahoma"/>
                <a:ea typeface="Cambria"/>
                <a:cs typeface="Calibri"/>
              </a:rPr>
              <a:t>What is it? </a:t>
            </a:r>
          </a:p>
          <a:p>
            <a:pPr marL="742950" indent="-742950">
              <a:buFont typeface="+mj-lt"/>
              <a:buAutoNum type="arabicParenR"/>
            </a:pPr>
            <a:r>
              <a:rPr lang="en-GB" sz="4000" dirty="0">
                <a:latin typeface="Tahoma"/>
                <a:ea typeface="Cambria"/>
                <a:cs typeface="Calibri"/>
              </a:rPr>
              <a:t>How does it affect children?</a:t>
            </a:r>
          </a:p>
          <a:p>
            <a:pPr marL="742950" indent="-742950">
              <a:buFont typeface="+mj-lt"/>
              <a:buAutoNum type="arabicParenR"/>
            </a:pPr>
            <a:r>
              <a:rPr lang="en-GB" sz="4000" dirty="0">
                <a:latin typeface="Tahoma"/>
                <a:ea typeface="Cambria"/>
                <a:cs typeface="Calibri"/>
              </a:rPr>
              <a:t>What does this mean for my practice?</a:t>
            </a:r>
          </a:p>
          <a:p>
            <a:endParaRPr lang="en-GB" sz="4000" dirty="0"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3"/>
          <a:stretch/>
        </p:blipFill>
        <p:spPr bwMode="auto">
          <a:xfrm>
            <a:off x="10754984" y="5448300"/>
            <a:ext cx="4903151" cy="436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Overcoming Burnout: Tips for Rest and Recover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883" y="263956"/>
            <a:ext cx="4489450" cy="414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16904" y="4478482"/>
            <a:ext cx="383669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ahoma"/>
                <a:ea typeface="Cambria"/>
                <a:cs typeface="Tahoma"/>
              </a:rPr>
              <a:t>Diagram attributed to Verdugo Psychological Associates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10169" y="5801664"/>
            <a:ext cx="3124200" cy="41594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56209" y="6768790"/>
            <a:ext cx="294622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latin typeface="Tahoma"/>
                <a:ea typeface="Cambria"/>
                <a:cs typeface="Tahoma"/>
              </a:rPr>
              <a:t>Image attributed to ‘</a:t>
            </a:r>
            <a:r>
              <a:rPr lang="en-GB" sz="2400" dirty="0" err="1">
                <a:latin typeface="Tahoma"/>
                <a:ea typeface="Cambria"/>
                <a:cs typeface="Tahoma"/>
              </a:rPr>
              <a:t>Researchild</a:t>
            </a:r>
            <a:r>
              <a:rPr lang="en-GB" sz="2400" dirty="0">
                <a:latin typeface="Tahoma"/>
                <a:ea typeface="Cambria"/>
                <a:cs typeface="Tahoma"/>
              </a:rPr>
              <a:t>’ (Research Institute for Learning and Development)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00248" y="6605185"/>
            <a:ext cx="186452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latin typeface="Tahoma"/>
                <a:ea typeface="Cambria"/>
                <a:cs typeface="Tahoma"/>
              </a:rPr>
              <a:t>Image attributed to adapted</a:t>
            </a:r>
          </a:p>
          <a:p>
            <a:r>
              <a:rPr lang="en-GB" sz="2400" dirty="0">
                <a:latin typeface="Tahoma"/>
                <a:ea typeface="Cambria"/>
                <a:cs typeface="Tahoma"/>
              </a:rPr>
              <a:t>@coaching with </a:t>
            </a:r>
            <a:r>
              <a:rPr lang="en-GB" sz="2400" dirty="0" err="1">
                <a:latin typeface="Tahoma"/>
                <a:ea typeface="Cambria"/>
                <a:cs typeface="Tahoma"/>
              </a:rPr>
              <a:t>brooke</a:t>
            </a:r>
            <a:endParaRPr lang="en-GB" sz="2400" dirty="0">
              <a:latin typeface="Tahoma"/>
              <a:ea typeface="Cambria"/>
              <a:cs typeface="Tahoma"/>
            </a:endParaRPr>
          </a:p>
          <a:p>
            <a:r>
              <a:rPr lang="en-GB" sz="2400" dirty="0">
                <a:latin typeface="Tahoma"/>
                <a:ea typeface="Cambria"/>
                <a:cs typeface="Tahoma"/>
              </a:rPr>
              <a:t>@ADHDoers</a:t>
            </a:r>
          </a:p>
        </p:txBody>
      </p:sp>
    </p:spTree>
    <p:extLst>
      <p:ext uri="{BB962C8B-B14F-4D97-AF65-F5344CB8AC3E}">
        <p14:creationId xmlns:p14="http://schemas.microsoft.com/office/powerpoint/2010/main" val="118268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372418" y="560857"/>
            <a:ext cx="14355207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44"/>
              </a:lnSpc>
            </a:pPr>
            <a:r>
              <a:rPr lang="en-US" sz="7150" dirty="0">
                <a:solidFill>
                  <a:srgbClr val="000000"/>
                </a:solidFill>
                <a:latin typeface="Glacial Indifference Bold"/>
              </a:rPr>
              <a:t>Staff development</a:t>
            </a: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8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8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1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AC35CA-7A77-BAFA-27D0-037506579A42}"/>
              </a:ext>
            </a:extLst>
          </p:cNvPr>
          <p:cNvSpPr txBox="1"/>
          <p:nvPr/>
        </p:nvSpPr>
        <p:spPr>
          <a:xfrm>
            <a:off x="3962399" y="1899685"/>
            <a:ext cx="6587621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dirty="0">
                <a:latin typeface="Tahoma"/>
                <a:ea typeface="Tahoma"/>
                <a:cs typeface="Calibri"/>
              </a:rPr>
              <a:t>Challenge stereotypes</a:t>
            </a:r>
            <a:endParaRPr lang="en-US" sz="4000">
              <a:latin typeface="Tahoma"/>
              <a:ea typeface="Tahoma"/>
              <a:cs typeface="Tahoma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latin typeface="Tahoma"/>
                <a:ea typeface="Tahoma"/>
                <a:cs typeface="Calibri"/>
              </a:rPr>
              <a:t>Staff with lived experience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latin typeface="Tahoma"/>
                <a:ea typeface="Tahoma"/>
                <a:cs typeface="Calibri"/>
              </a:rPr>
              <a:t>ADHD simulators - </a:t>
            </a:r>
            <a:r>
              <a:rPr lang="en-GB" sz="4000" err="1">
                <a:latin typeface="Tahoma"/>
                <a:ea typeface="Tahoma"/>
                <a:cs typeface="Calibri"/>
              </a:rPr>
              <a:t>Youtube</a:t>
            </a:r>
            <a:endParaRPr lang="en-GB" sz="4000">
              <a:latin typeface="Tahoma"/>
              <a:ea typeface="Tahoma"/>
              <a:cs typeface="Calibri"/>
            </a:endParaRPr>
          </a:p>
          <a:p>
            <a:endParaRPr lang="en-GB" sz="4000" dirty="0">
              <a:cs typeface="Calibri"/>
            </a:endParaRPr>
          </a:p>
          <a:p>
            <a:endParaRPr lang="en-GB" sz="4000" dirty="0">
              <a:cs typeface="Calibri"/>
            </a:endParaRPr>
          </a:p>
        </p:txBody>
      </p:sp>
      <p:pic>
        <p:nvPicPr>
          <p:cNvPr id="3074" name="Picture 2" descr="Image previe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023" y="566339"/>
            <a:ext cx="6753225" cy="72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nline Media 11" title="ADD/ADHD Simulator">
            <a:hlinkClick r:id="" action="ppaction://media"/>
            <a:extLst>
              <a:ext uri="{FF2B5EF4-FFF2-40B4-BE49-F238E27FC236}">
                <a16:creationId xmlns:a16="http://schemas.microsoft.com/office/drawing/2014/main" id="{3A2EF572-AB42-FA70-CDB8-BF5C56DB7A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3581772" y="6716565"/>
            <a:ext cx="4129111" cy="3137025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762D2127-B2DE-027A-D737-D41CDA6F1A29}"/>
              </a:ext>
            </a:extLst>
          </p:cNvPr>
          <p:cNvSpPr txBox="1"/>
          <p:nvPr/>
        </p:nvSpPr>
        <p:spPr>
          <a:xfrm>
            <a:off x="8631114" y="8510595"/>
            <a:ext cx="192066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Tahoma"/>
                <a:ea typeface="Tahoma"/>
                <a:cs typeface="Tahoma"/>
              </a:rPr>
              <a:t>Image attributed to ADHD Memes @ ADHD for Real</a:t>
            </a:r>
          </a:p>
        </p:txBody>
      </p:sp>
      <p:pic>
        <p:nvPicPr>
          <p:cNvPr id="15" name="Picture 14" descr="A hand holding a box with a broken lid&#10;&#10;Description automatically generated">
            <a:extLst>
              <a:ext uri="{FF2B5EF4-FFF2-40B4-BE49-F238E27FC236}">
                <a16:creationId xmlns:a16="http://schemas.microsoft.com/office/drawing/2014/main" id="{644A343A-7246-B3D5-3526-DC7FCD81CD0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r="400" b="3717"/>
          <a:stretch/>
        </p:blipFill>
        <p:spPr>
          <a:xfrm>
            <a:off x="7924913" y="4576202"/>
            <a:ext cx="3326765" cy="34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2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1995309" y="560857"/>
            <a:ext cx="16296930" cy="3769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2) Actions - school environment</a:t>
            </a: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AC35CA-7A77-BAFA-27D0-037506579A42}"/>
              </a:ext>
            </a:extLst>
          </p:cNvPr>
          <p:cNvSpPr txBox="1"/>
          <p:nvPr/>
        </p:nvSpPr>
        <p:spPr>
          <a:xfrm>
            <a:off x="4119563" y="2444308"/>
            <a:ext cx="12739687" cy="6309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Review current classroom environments using knowledge gained from ADHD training </a:t>
            </a:r>
            <a:endParaRPr lang="en-US" sz="4000">
              <a:latin typeface="Tahoma"/>
              <a:ea typeface="Cambri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Consult pupils about classroom environment</a:t>
            </a: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Discuss changes to classroom environments in staff meeting and agree whole school changes</a:t>
            </a: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Adapt classroom environments from findings of pupil voice and staff voice</a:t>
            </a: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Cambria"/>
                <a:cs typeface="Times New Roman"/>
              </a:rPr>
              <a:t>Review playground environment using knowledge gained from ADHD training and research</a:t>
            </a:r>
          </a:p>
          <a:p>
            <a:pPr marL="571500" indent="-571500">
              <a:buFont typeface="Arial"/>
              <a:buChar char="•"/>
            </a:pPr>
            <a:endParaRPr lang="en-GB" sz="4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40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3372418" y="560857"/>
            <a:ext cx="14355207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School environment</a:t>
            </a: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0" name="Oval Callout 9"/>
          <p:cNvSpPr/>
          <p:nvPr/>
        </p:nvSpPr>
        <p:spPr>
          <a:xfrm>
            <a:off x="4114800" y="2440269"/>
            <a:ext cx="6781800" cy="289560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Tahoma"/>
                <a:ea typeface="Tahoma"/>
                <a:cs typeface="Tahoma"/>
              </a:rPr>
              <a:t>If I can stand up in lessons, I can focus more on what the teacher is saying.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8610600" y="5367600"/>
            <a:ext cx="6709279" cy="3382412"/>
          </a:xfrm>
          <a:prstGeom prst="wedgeEllipseCallout">
            <a:avLst>
              <a:gd name="adj1" fmla="val -45874"/>
              <a:gd name="adj2" fmla="val 634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 dirty="0">
                <a:latin typeface="Tahoma"/>
                <a:ea typeface="Tahoma"/>
                <a:cs typeface="Tahoma"/>
              </a:rPr>
              <a:t>I don’t get in so much trouble if I can stand while I’m writing. I can move around instead of having to get out of my seat.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1090313" y="2074384"/>
            <a:ext cx="6172200" cy="2959173"/>
          </a:xfrm>
          <a:prstGeom prst="wedgeEllipseCallout">
            <a:avLst>
              <a:gd name="adj1" fmla="val 47857"/>
              <a:gd name="adj2" fmla="val 616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 dirty="0">
                <a:latin typeface="Tahoma"/>
                <a:ea typeface="Tahoma"/>
                <a:cs typeface="Tahoma"/>
              </a:rPr>
              <a:t>Every time my partner turns their page over, I can’t remember what I supposed to be doing…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6743700"/>
            <a:ext cx="2794355" cy="230832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7200" b="1" dirty="0">
                <a:solidFill>
                  <a:srgbClr val="1B7046"/>
                </a:solidFill>
                <a:latin typeface="Tahoma"/>
                <a:ea typeface="Cambria"/>
                <a:cs typeface="Tahoma"/>
              </a:rPr>
              <a:t>Pupil </a:t>
            </a:r>
            <a:endParaRPr lang="en-US"/>
          </a:p>
          <a:p>
            <a:r>
              <a:rPr lang="en-GB" sz="7200" b="1" dirty="0">
                <a:solidFill>
                  <a:srgbClr val="1B7046"/>
                </a:solidFill>
                <a:latin typeface="Tahoma"/>
                <a:ea typeface="Cambria"/>
                <a:cs typeface="Tahoma"/>
              </a:rPr>
              <a:t>voice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761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D93F5BFFD5243A1963B60F3485A07" ma:contentTypeVersion="15" ma:contentTypeDescription="Create a new document." ma:contentTypeScope="" ma:versionID="45cba8a91e4b6768a2810845adf1c285">
  <xsd:schema xmlns:xsd="http://www.w3.org/2001/XMLSchema" xmlns:xs="http://www.w3.org/2001/XMLSchema" xmlns:p="http://schemas.microsoft.com/office/2006/metadata/properties" xmlns:ns2="259ce971-8e4f-45dd-970f-28b2c027d3e3" xmlns:ns3="6e3d52fe-50b3-4eff-a469-deeccc962dc4" targetNamespace="http://schemas.microsoft.com/office/2006/metadata/properties" ma:root="true" ma:fieldsID="a005b20fd4ec57cc7b4b0000cf229d05" ns2:_="" ns3:_="">
    <xsd:import namespace="259ce971-8e4f-45dd-970f-28b2c027d3e3"/>
    <xsd:import namespace="6e3d52fe-50b3-4eff-a469-deeccc962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ce971-8e4f-45dd-970f-28b2c027d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e486aba-4ae0-446c-829b-2528bae80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d52fe-50b3-4eff-a469-deeccc962dc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5485df-fef4-433c-961e-91cf44355d6c}" ma:internalName="TaxCatchAll" ma:showField="CatchAllData" ma:web="6e3d52fe-50b3-4eff-a469-deeccc962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9ce971-8e4f-45dd-970f-28b2c027d3e3">
      <Terms xmlns="http://schemas.microsoft.com/office/infopath/2007/PartnerControls"/>
    </lcf76f155ced4ddcb4097134ff3c332f>
    <TaxCatchAll xmlns="6e3d52fe-50b3-4eff-a469-deeccc962dc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32E0BA-9667-4FA3-83BC-CF82A59EFA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ce971-8e4f-45dd-970f-28b2c027d3e3"/>
    <ds:schemaRef ds:uri="6e3d52fe-50b3-4eff-a469-deeccc962d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FC34CC-833E-450E-9220-6E96078D3DF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9e0443f-f45a-4533-96e7-f2251bc217e4"/>
    <ds:schemaRef ds:uri="c6bfe060-8684-42d5-85a6-b24e8ea6def2"/>
    <ds:schemaRef ds:uri="http://www.w3.org/XML/1998/namespace"/>
    <ds:schemaRef ds:uri="http://purl.org/dc/dcmitype/"/>
    <ds:schemaRef ds:uri="259ce971-8e4f-45dd-970f-28b2c027d3e3"/>
    <ds:schemaRef ds:uri="6e3d52fe-50b3-4eff-a469-deeccc962dc4"/>
  </ds:schemaRefs>
</ds:datastoreItem>
</file>

<file path=customXml/itemProps3.xml><?xml version="1.0" encoding="utf-8"?>
<ds:datastoreItem xmlns:ds="http://schemas.openxmlformats.org/officeDocument/2006/customXml" ds:itemID="{A15CB43B-F8EB-4BC2-B1F4-DC63C85D71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1208</Words>
  <Application>Microsoft Office PowerPoint</Application>
  <PresentationFormat>Custom</PresentationFormat>
  <Paragraphs>171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Glacial Indifference</vt:lpstr>
      <vt:lpstr>Times New Roman</vt:lpstr>
      <vt:lpstr>Glacial Indifference Bold</vt:lpstr>
      <vt:lpstr>Tahoma</vt:lpstr>
      <vt:lpstr>Cambria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Conference 2024 workshop presentation</dc:title>
  <dc:creator>Head</dc:creator>
  <cp:lastModifiedBy>Sarah Henderson</cp:lastModifiedBy>
  <cp:revision>925</cp:revision>
  <dcterms:created xsi:type="dcterms:W3CDTF">2006-08-16T00:00:00Z</dcterms:created>
  <dcterms:modified xsi:type="dcterms:W3CDTF">2024-10-04T18:21:37Z</dcterms:modified>
  <dc:identifier>DAGGIpwCrXM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0x0101009A8D93F5BFFD5243A1963B60F3485A07</vt:lpwstr>
  </property>
  <property fmtid="{D5CDD505-2E9C-101B-9397-08002B2CF9AE}" pid="3" name="MediaServiceImageTags">
    <vt:lpwstr/>
  </property>
</Properties>
</file>