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4" r:id="rId8"/>
    <p:sldId id="259" r:id="rId9"/>
    <p:sldId id="266" r:id="rId10"/>
    <p:sldId id="267" r:id="rId11"/>
    <p:sldId id="280" r:id="rId12"/>
    <p:sldId id="273" r:id="rId13"/>
    <p:sldId id="281" r:id="rId14"/>
    <p:sldId id="274" r:id="rId15"/>
    <p:sldId id="275" r:id="rId16"/>
    <p:sldId id="276" r:id="rId17"/>
    <p:sldId id="277" r:id="rId18"/>
    <p:sldId id="282" r:id="rId19"/>
    <p:sldId id="278" r:id="rId20"/>
    <p:sldId id="279" r:id="rId21"/>
    <p:sldId id="283" r:id="rId22"/>
    <p:sldId id="262" r:id="rId23"/>
    <p:sldId id="263" r:id="rId24"/>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A07110-D534-CE50-33D2-74F2CCDE58A9}" v="4" dt="2024-10-02T13:56:50.6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13" autoAdjust="0"/>
    <p:restoredTop sz="94665" autoAdjust="0"/>
  </p:normalViewPr>
  <p:slideViewPr>
    <p:cSldViewPr>
      <p:cViewPr varScale="1">
        <p:scale>
          <a:sx n="47" d="100"/>
          <a:sy n="47" d="100"/>
        </p:scale>
        <p:origin x="16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Henderson" userId="S::sarah2@iqmaward.com::f3a0dc45-998b-46a3-98e7-b10293c4b1c7" providerId="AD" clId="Web-{50A07110-D534-CE50-33D2-74F2CCDE58A9}"/>
    <pc:docChg chg="modSld">
      <pc:chgData name="Sarah Henderson" userId="S::sarah2@iqmaward.com::f3a0dc45-998b-46a3-98e7-b10293c4b1c7" providerId="AD" clId="Web-{50A07110-D534-CE50-33D2-74F2CCDE58A9}" dt="2024-10-02T13:56:50.684" v="3" actId="1076"/>
      <pc:docMkLst>
        <pc:docMk/>
      </pc:docMkLst>
      <pc:sldChg chg="modSp">
        <pc:chgData name="Sarah Henderson" userId="S::sarah2@iqmaward.com::f3a0dc45-998b-46a3-98e7-b10293c4b1c7" providerId="AD" clId="Web-{50A07110-D534-CE50-33D2-74F2CCDE58A9}" dt="2024-10-02T13:56:50.684" v="3" actId="1076"/>
        <pc:sldMkLst>
          <pc:docMk/>
          <pc:sldMk cId="752736494" sldId="278"/>
        </pc:sldMkLst>
        <pc:spChg chg="mod">
          <ac:chgData name="Sarah Henderson" userId="S::sarah2@iqmaward.com::f3a0dc45-998b-46a3-98e7-b10293c4b1c7" providerId="AD" clId="Web-{50A07110-D534-CE50-33D2-74F2CCDE58A9}" dt="2024-10-02T13:56:48.591" v="2" actId="1076"/>
          <ac:spMkLst>
            <pc:docMk/>
            <pc:sldMk cId="752736494" sldId="278"/>
            <ac:spMk id="14" creationId="{3BED13E0-A620-B927-0DC6-D61DAA97043B}"/>
          </ac:spMkLst>
        </pc:spChg>
        <pc:spChg chg="mod">
          <ac:chgData name="Sarah Henderson" userId="S::sarah2@iqmaward.com::f3a0dc45-998b-46a3-98e7-b10293c4b1c7" providerId="AD" clId="Web-{50A07110-D534-CE50-33D2-74F2CCDE58A9}" dt="2024-10-02T13:56:50.684" v="3" actId="1076"/>
          <ac:spMkLst>
            <pc:docMk/>
            <pc:sldMk cId="752736494" sldId="278"/>
            <ac:spMk id="15" creationId="{CDA0DFF0-4FDF-6F6F-86DB-8F9B6712A120}"/>
          </ac:spMkLst>
        </pc:spChg>
        <pc:spChg chg="mod">
          <ac:chgData name="Sarah Henderson" userId="S::sarah2@iqmaward.com::f3a0dc45-998b-46a3-98e7-b10293c4b1c7" providerId="AD" clId="Web-{50A07110-D534-CE50-33D2-74F2CCDE58A9}" dt="2024-10-02T13:56:39.903" v="1" actId="14100"/>
          <ac:spMkLst>
            <pc:docMk/>
            <pc:sldMk cId="752736494" sldId="278"/>
            <ac:spMk id="18" creationId="{359548FB-A7B8-D2AB-88E5-AC0C41D7AA0A}"/>
          </ac:spMkLst>
        </pc:spChg>
      </pc:sldChg>
    </pc:docChg>
  </pc:docChgLst>
  <pc:docChgLst>
    <pc:chgData name="Sarah Linari" userId="S::sarah@iqmaward.com::b54a578e-493b-4154-b663-164597524d09" providerId="AD" clId="Web-{8D946C61-74FF-EA63-6CD5-AF2FE7A5E03F}"/>
    <pc:docChg chg="addSld delSld modSld">
      <pc:chgData name="Sarah Linari" userId="S::sarah@iqmaward.com::b54a578e-493b-4154-b663-164597524d09" providerId="AD" clId="Web-{8D946C61-74FF-EA63-6CD5-AF2FE7A5E03F}" dt="2024-09-12T15:07:39.990" v="79" actId="1076"/>
      <pc:docMkLst>
        <pc:docMk/>
      </pc:docMkLst>
      <pc:sldChg chg="new del">
        <pc:chgData name="Sarah Linari" userId="S::sarah@iqmaward.com::b54a578e-493b-4154-b663-164597524d09" providerId="AD" clId="Web-{8D946C61-74FF-EA63-6CD5-AF2FE7A5E03F}" dt="2024-09-12T15:01:52.354" v="2"/>
        <pc:sldMkLst>
          <pc:docMk/>
          <pc:sldMk cId="2610108596" sldId="271"/>
        </pc:sldMkLst>
      </pc:sldChg>
      <pc:sldChg chg="addSp delSp modSp add replId">
        <pc:chgData name="Sarah Linari" userId="S::sarah@iqmaward.com::b54a578e-493b-4154-b663-164597524d09" providerId="AD" clId="Web-{8D946C61-74FF-EA63-6CD5-AF2FE7A5E03F}" dt="2024-09-12T15:07:39.990" v="79" actId="1076"/>
        <pc:sldMkLst>
          <pc:docMk/>
          <pc:sldMk cId="1267018517" sldId="272"/>
        </pc:sldMkLst>
        <pc:spChg chg="mod">
          <ac:chgData name="Sarah Linari" userId="S::sarah@iqmaward.com::b54a578e-493b-4154-b663-164597524d09" providerId="AD" clId="Web-{8D946C61-74FF-EA63-6CD5-AF2FE7A5E03F}" dt="2024-09-12T15:05:39.736" v="53" actId="20577"/>
          <ac:spMkLst>
            <pc:docMk/>
            <pc:sldMk cId="1267018517" sldId="272"/>
            <ac:spMk id="2" creationId="{00000000-0000-0000-0000-000000000000}"/>
          </ac:spMkLst>
        </pc:spChg>
        <pc:spChg chg="mod">
          <ac:chgData name="Sarah Linari" userId="S::sarah@iqmaward.com::b54a578e-493b-4154-b663-164597524d09" providerId="AD" clId="Web-{8D946C61-74FF-EA63-6CD5-AF2FE7A5E03F}" dt="2024-09-12T15:05:45.815" v="54" actId="1076"/>
          <ac:spMkLst>
            <pc:docMk/>
            <pc:sldMk cId="1267018517" sldId="272"/>
            <ac:spMk id="5" creationId="{00000000-0000-0000-0000-000000000000}"/>
          </ac:spMkLst>
        </pc:spChg>
        <pc:spChg chg="del mod">
          <ac:chgData name="Sarah Linari" userId="S::sarah@iqmaward.com::b54a578e-493b-4154-b663-164597524d09" providerId="AD" clId="Web-{8D946C61-74FF-EA63-6CD5-AF2FE7A5E03F}" dt="2024-09-12T15:02:32.840" v="13"/>
          <ac:spMkLst>
            <pc:docMk/>
            <pc:sldMk cId="1267018517" sldId="272"/>
            <ac:spMk id="10" creationId="{B4678041-C42B-64E7-41A1-635B2FEE5F9D}"/>
          </ac:spMkLst>
        </pc:spChg>
        <pc:spChg chg="add del">
          <ac:chgData name="Sarah Linari" userId="S::sarah@iqmaward.com::b54a578e-493b-4154-b663-164597524d09" providerId="AD" clId="Web-{8D946C61-74FF-EA63-6CD5-AF2FE7A5E03F}" dt="2024-09-12T15:03:48.483" v="24"/>
          <ac:spMkLst>
            <pc:docMk/>
            <pc:sldMk cId="1267018517" sldId="272"/>
            <ac:spMk id="12" creationId="{1348F2BB-A053-5F67-F278-EC5FF5AD70B2}"/>
          </ac:spMkLst>
        </pc:spChg>
        <pc:spChg chg="add mod">
          <ac:chgData name="Sarah Linari" userId="S::sarah@iqmaward.com::b54a578e-493b-4154-b663-164597524d09" providerId="AD" clId="Web-{8D946C61-74FF-EA63-6CD5-AF2FE7A5E03F}" dt="2024-09-12T15:07:39.990" v="79" actId="1076"/>
          <ac:spMkLst>
            <pc:docMk/>
            <pc:sldMk cId="1267018517" sldId="272"/>
            <ac:spMk id="13" creationId="{5E4FA45E-D82C-5D16-BC31-E51FD8E48319}"/>
          </ac:spMkLst>
        </pc:spChg>
        <pc:spChg chg="add mod">
          <ac:chgData name="Sarah Linari" userId="S::sarah@iqmaward.com::b54a578e-493b-4154-b663-164597524d09" providerId="AD" clId="Web-{8D946C61-74FF-EA63-6CD5-AF2FE7A5E03F}" dt="2024-09-12T15:07:24.677" v="78" actId="14100"/>
          <ac:spMkLst>
            <pc:docMk/>
            <pc:sldMk cId="1267018517" sldId="272"/>
            <ac:spMk id="14" creationId="{6584F51F-F7F1-FC76-4EF0-6C113DBDAFB5}"/>
          </ac:spMkLst>
        </pc:spChg>
        <pc:picChg chg="add mod">
          <ac:chgData name="Sarah Linari" userId="S::sarah@iqmaward.com::b54a578e-493b-4154-b663-164597524d09" providerId="AD" clId="Web-{8D946C61-74FF-EA63-6CD5-AF2FE7A5E03F}" dt="2024-09-12T15:07:20.052" v="76" actId="14100"/>
          <ac:picMkLst>
            <pc:docMk/>
            <pc:sldMk cId="1267018517" sldId="272"/>
            <ac:picMk id="11" creationId="{0D309768-2A0F-54DF-E039-CDF4CB0761A0}"/>
          </ac:picMkLst>
        </pc:picChg>
      </pc:sldChg>
    </pc:docChg>
  </pc:docChgLst>
  <pc:docChgLst>
    <pc:chgData name="Oliver Wilson" userId="dc176f02-b1f3-41c6-8876-00ffb72dd44f" providerId="ADAL" clId="{636E2105-FD4B-4D22-9E40-2D5A5CD1B57C}"/>
    <pc:docChg chg="undo custSel modSld sldOrd">
      <pc:chgData name="Oliver Wilson" userId="dc176f02-b1f3-41c6-8876-00ffb72dd44f" providerId="ADAL" clId="{636E2105-FD4B-4D22-9E40-2D5A5CD1B57C}" dt="2024-07-09T13:50:31.991" v="373" actId="404"/>
      <pc:docMkLst>
        <pc:docMk/>
      </pc:docMkLst>
      <pc:sldChg chg="addSp delSp modSp mod">
        <pc:chgData name="Oliver Wilson" userId="dc176f02-b1f3-41c6-8876-00ffb72dd44f" providerId="ADAL" clId="{636E2105-FD4B-4D22-9E40-2D5A5CD1B57C}" dt="2024-07-09T13:48:52.207" v="340" actId="164"/>
        <pc:sldMkLst>
          <pc:docMk/>
          <pc:sldMk cId="0" sldId="256"/>
        </pc:sldMkLst>
        <pc:spChg chg="mod">
          <ac:chgData name="Oliver Wilson" userId="dc176f02-b1f3-41c6-8876-00ffb72dd44f" providerId="ADAL" clId="{636E2105-FD4B-4D22-9E40-2D5A5CD1B57C}" dt="2024-07-09T13:43:32.832" v="205" actId="1076"/>
          <ac:spMkLst>
            <pc:docMk/>
            <pc:sldMk cId="0" sldId="256"/>
            <ac:spMk id="2" creationId="{00000000-0000-0000-0000-000000000000}"/>
          </ac:spMkLst>
        </pc:spChg>
        <pc:spChg chg="mod">
          <ac:chgData name="Oliver Wilson" userId="dc176f02-b1f3-41c6-8876-00ffb72dd44f" providerId="ADAL" clId="{636E2105-FD4B-4D22-9E40-2D5A5CD1B57C}" dt="2024-07-09T13:46:19.396" v="259" actId="20577"/>
          <ac:spMkLst>
            <pc:docMk/>
            <pc:sldMk cId="0" sldId="256"/>
            <ac:spMk id="15" creationId="{00000000-0000-0000-0000-000000000000}"/>
          </ac:spMkLst>
        </pc:spChg>
        <pc:spChg chg="mod">
          <ac:chgData name="Oliver Wilson" userId="dc176f02-b1f3-41c6-8876-00ffb72dd44f" providerId="ADAL" clId="{636E2105-FD4B-4D22-9E40-2D5A5CD1B57C}" dt="2024-07-09T13:43:41.156" v="206" actId="1076"/>
          <ac:spMkLst>
            <pc:docMk/>
            <pc:sldMk cId="0" sldId="256"/>
            <ac:spMk id="16" creationId="{525C4B98-7151-D85D-8855-41CE39EAFDF8}"/>
          </ac:spMkLst>
        </pc:spChg>
        <pc:grpChg chg="add mod">
          <ac:chgData name="Oliver Wilson" userId="dc176f02-b1f3-41c6-8876-00ffb72dd44f" providerId="ADAL" clId="{636E2105-FD4B-4D22-9E40-2D5A5CD1B57C}" dt="2024-07-09T13:48:52.207" v="340" actId="164"/>
          <ac:grpSpMkLst>
            <pc:docMk/>
            <pc:sldMk cId="0" sldId="256"/>
            <ac:grpSpMk id="27" creationId="{BBDAA4F0-C654-5A17-0B4A-2C7827948F78}"/>
          </ac:grpSpMkLst>
        </pc:grpChg>
        <pc:picChg chg="add del mod">
          <ac:chgData name="Oliver Wilson" userId="dc176f02-b1f3-41c6-8876-00ffb72dd44f" providerId="ADAL" clId="{636E2105-FD4B-4D22-9E40-2D5A5CD1B57C}" dt="2024-07-09T13:48:25.083" v="336" actId="478"/>
          <ac:picMkLst>
            <pc:docMk/>
            <pc:sldMk cId="0" sldId="256"/>
            <ac:picMk id="22" creationId="{02566ED5-431D-E3A9-B74D-44FD29B5A94A}"/>
          </ac:picMkLst>
        </pc:picChg>
        <pc:picChg chg="add mod">
          <ac:chgData name="Oliver Wilson" userId="dc176f02-b1f3-41c6-8876-00ffb72dd44f" providerId="ADAL" clId="{636E2105-FD4B-4D22-9E40-2D5A5CD1B57C}" dt="2024-07-09T13:48:52.207" v="340" actId="164"/>
          <ac:picMkLst>
            <pc:docMk/>
            <pc:sldMk cId="0" sldId="256"/>
            <ac:picMk id="24" creationId="{64C5C2B6-EA0D-3B32-4DEB-710EB99D52E1}"/>
          </ac:picMkLst>
        </pc:picChg>
        <pc:picChg chg="add mod">
          <ac:chgData name="Oliver Wilson" userId="dc176f02-b1f3-41c6-8876-00ffb72dd44f" providerId="ADAL" clId="{636E2105-FD4B-4D22-9E40-2D5A5CD1B57C}" dt="2024-07-09T13:48:52.207" v="340" actId="164"/>
          <ac:picMkLst>
            <pc:docMk/>
            <pc:sldMk cId="0" sldId="256"/>
            <ac:picMk id="26" creationId="{2C83B760-9C63-0C77-042F-67E03C9BFCAA}"/>
          </ac:picMkLst>
        </pc:picChg>
      </pc:sldChg>
      <pc:sldChg chg="modSp mod">
        <pc:chgData name="Oliver Wilson" userId="dc176f02-b1f3-41c6-8876-00ffb72dd44f" providerId="ADAL" clId="{636E2105-FD4B-4D22-9E40-2D5A5CD1B57C}" dt="2024-07-09T13:50:05.068" v="366" actId="114"/>
        <pc:sldMkLst>
          <pc:docMk/>
          <pc:sldMk cId="0" sldId="259"/>
        </pc:sldMkLst>
        <pc:spChg chg="mod">
          <ac:chgData name="Oliver Wilson" userId="dc176f02-b1f3-41c6-8876-00ffb72dd44f" providerId="ADAL" clId="{636E2105-FD4B-4D22-9E40-2D5A5CD1B57C}" dt="2024-07-09T13:50:05.068" v="366" actId="114"/>
          <ac:spMkLst>
            <pc:docMk/>
            <pc:sldMk cId="0" sldId="259"/>
            <ac:spMk id="10" creationId="{B4678041-C42B-64E7-41A1-635B2FEE5F9D}"/>
          </ac:spMkLst>
        </pc:spChg>
      </pc:sldChg>
      <pc:sldChg chg="modSp mod">
        <pc:chgData name="Oliver Wilson" userId="dc176f02-b1f3-41c6-8876-00ffb72dd44f" providerId="ADAL" clId="{636E2105-FD4B-4D22-9E40-2D5A5CD1B57C}" dt="2024-07-09T13:41:00.134" v="155" actId="20577"/>
        <pc:sldMkLst>
          <pc:docMk/>
          <pc:sldMk cId="0" sldId="260"/>
        </pc:sldMkLst>
        <pc:spChg chg="mod">
          <ac:chgData name="Oliver Wilson" userId="dc176f02-b1f3-41c6-8876-00ffb72dd44f" providerId="ADAL" clId="{636E2105-FD4B-4D22-9E40-2D5A5CD1B57C}" dt="2024-07-09T13:41:00.134" v="155" actId="20577"/>
          <ac:spMkLst>
            <pc:docMk/>
            <pc:sldMk cId="0" sldId="260"/>
            <ac:spMk id="10" creationId="{636B72AB-1A87-C948-EB33-B33E7CF2437D}"/>
          </ac:spMkLst>
        </pc:spChg>
      </pc:sldChg>
      <pc:sldChg chg="addSp modSp">
        <pc:chgData name="Oliver Wilson" userId="dc176f02-b1f3-41c6-8876-00ffb72dd44f" providerId="ADAL" clId="{636E2105-FD4B-4D22-9E40-2D5A5CD1B57C}" dt="2024-07-09T13:49:07.830" v="341"/>
        <pc:sldMkLst>
          <pc:docMk/>
          <pc:sldMk cId="0" sldId="262"/>
        </pc:sldMkLst>
        <pc:grpChg chg="add mod">
          <ac:chgData name="Oliver Wilson" userId="dc176f02-b1f3-41c6-8876-00ffb72dd44f" providerId="ADAL" clId="{636E2105-FD4B-4D22-9E40-2D5A5CD1B57C}" dt="2024-07-09T13:49:07.830" v="341"/>
          <ac:grpSpMkLst>
            <pc:docMk/>
            <pc:sldMk cId="0" sldId="262"/>
            <ac:grpSpMk id="10" creationId="{22EDB53E-9988-423A-08E9-0F1D5F737824}"/>
          </ac:grpSpMkLst>
        </pc:grpChg>
        <pc:picChg chg="mod">
          <ac:chgData name="Oliver Wilson" userId="dc176f02-b1f3-41c6-8876-00ffb72dd44f" providerId="ADAL" clId="{636E2105-FD4B-4D22-9E40-2D5A5CD1B57C}" dt="2024-07-09T13:49:07.830" v="341"/>
          <ac:picMkLst>
            <pc:docMk/>
            <pc:sldMk cId="0" sldId="262"/>
            <ac:picMk id="11" creationId="{9F111F8D-36D3-B9BA-AFF8-F5554FA460F1}"/>
          </ac:picMkLst>
        </pc:picChg>
        <pc:picChg chg="mod">
          <ac:chgData name="Oliver Wilson" userId="dc176f02-b1f3-41c6-8876-00ffb72dd44f" providerId="ADAL" clId="{636E2105-FD4B-4D22-9E40-2D5A5CD1B57C}" dt="2024-07-09T13:49:07.830" v="341"/>
          <ac:picMkLst>
            <pc:docMk/>
            <pc:sldMk cId="0" sldId="262"/>
            <ac:picMk id="12" creationId="{17E45DA1-B06D-E4F4-B979-072CCE776D74}"/>
          </ac:picMkLst>
        </pc:picChg>
      </pc:sldChg>
      <pc:sldChg chg="modSp mod">
        <pc:chgData name="Oliver Wilson" userId="dc176f02-b1f3-41c6-8876-00ffb72dd44f" providerId="ADAL" clId="{636E2105-FD4B-4D22-9E40-2D5A5CD1B57C}" dt="2024-07-09T13:42:29.204" v="200" actId="20577"/>
        <pc:sldMkLst>
          <pc:docMk/>
          <pc:sldMk cId="2024747526" sldId="265"/>
        </pc:sldMkLst>
        <pc:graphicFrameChg chg="mod modGraphic">
          <ac:chgData name="Oliver Wilson" userId="dc176f02-b1f3-41c6-8876-00ffb72dd44f" providerId="ADAL" clId="{636E2105-FD4B-4D22-9E40-2D5A5CD1B57C}" dt="2024-07-09T13:42:29.204" v="200" actId="20577"/>
          <ac:graphicFrameMkLst>
            <pc:docMk/>
            <pc:sldMk cId="2024747526" sldId="265"/>
            <ac:graphicFrameMk id="11" creationId="{00000000-0000-0000-0000-000000000000}"/>
          </ac:graphicFrameMkLst>
        </pc:graphicFrameChg>
      </pc:sldChg>
      <pc:sldChg chg="addSp delSp modSp mod ord delAnim">
        <pc:chgData name="Oliver Wilson" userId="dc176f02-b1f3-41c6-8876-00ffb72dd44f" providerId="ADAL" clId="{636E2105-FD4B-4D22-9E40-2D5A5CD1B57C}" dt="2024-07-09T13:38:58.748" v="123" actId="1076"/>
        <pc:sldMkLst>
          <pc:docMk/>
          <pc:sldMk cId="1708971272" sldId="266"/>
        </pc:sldMkLst>
        <pc:spChg chg="add mod">
          <ac:chgData name="Oliver Wilson" userId="dc176f02-b1f3-41c6-8876-00ffb72dd44f" providerId="ADAL" clId="{636E2105-FD4B-4D22-9E40-2D5A5CD1B57C}" dt="2024-07-09T13:38:09.910" v="120" actId="164"/>
          <ac:spMkLst>
            <pc:docMk/>
            <pc:sldMk cId="1708971272" sldId="266"/>
            <ac:spMk id="16" creationId="{0E462265-45EE-A8D1-1097-F89C3A71DFCB}"/>
          </ac:spMkLst>
        </pc:spChg>
        <pc:grpChg chg="add mod">
          <ac:chgData name="Oliver Wilson" userId="dc176f02-b1f3-41c6-8876-00ffb72dd44f" providerId="ADAL" clId="{636E2105-FD4B-4D22-9E40-2D5A5CD1B57C}" dt="2024-07-09T13:38:58.748" v="123" actId="1076"/>
          <ac:grpSpMkLst>
            <pc:docMk/>
            <pc:sldMk cId="1708971272" sldId="266"/>
            <ac:grpSpMk id="17" creationId="{66CBBAE7-F11D-7254-3C76-12BEC041F5D2}"/>
          </ac:grpSpMkLst>
        </pc:grpChg>
        <pc:picChg chg="del">
          <ac:chgData name="Oliver Wilson" userId="dc176f02-b1f3-41c6-8876-00ffb72dd44f" providerId="ADAL" clId="{636E2105-FD4B-4D22-9E40-2D5A5CD1B57C}" dt="2024-07-09T13:33:23.434" v="4" actId="478"/>
          <ac:picMkLst>
            <pc:docMk/>
            <pc:sldMk cId="1708971272" sldId="266"/>
            <ac:picMk id="12" creationId="{033352BE-742A-EFAA-D0CE-50A1D31D2967}"/>
          </ac:picMkLst>
        </pc:picChg>
        <pc:picChg chg="add mod">
          <ac:chgData name="Oliver Wilson" userId="dc176f02-b1f3-41c6-8876-00ffb72dd44f" providerId="ADAL" clId="{636E2105-FD4B-4D22-9E40-2D5A5CD1B57C}" dt="2024-07-09T13:38:09.910" v="120" actId="164"/>
          <ac:picMkLst>
            <pc:docMk/>
            <pc:sldMk cId="1708971272" sldId="266"/>
            <ac:picMk id="15" creationId="{F6C0CED0-C024-BC43-19F9-7C6818FD15A5}"/>
          </ac:picMkLst>
        </pc:picChg>
      </pc:sldChg>
      <pc:sldChg chg="addSp modSp mod">
        <pc:chgData name="Oliver Wilson" userId="dc176f02-b1f3-41c6-8876-00ffb72dd44f" providerId="ADAL" clId="{636E2105-FD4B-4D22-9E40-2D5A5CD1B57C}" dt="2024-07-09T13:43:16.836" v="204" actId="20577"/>
        <pc:sldMkLst>
          <pc:docMk/>
          <pc:sldMk cId="1935165300" sldId="268"/>
        </pc:sldMkLst>
        <pc:spChg chg="mod">
          <ac:chgData name="Oliver Wilson" userId="dc176f02-b1f3-41c6-8876-00ffb72dd44f" providerId="ADAL" clId="{636E2105-FD4B-4D22-9E40-2D5A5CD1B57C}" dt="2024-07-09T13:43:16.836" v="204" actId="20577"/>
          <ac:spMkLst>
            <pc:docMk/>
            <pc:sldMk cId="1935165300" sldId="268"/>
            <ac:spMk id="5" creationId="{00000000-0000-0000-0000-000000000000}"/>
          </ac:spMkLst>
        </pc:spChg>
        <pc:spChg chg="add mod">
          <ac:chgData name="Oliver Wilson" userId="dc176f02-b1f3-41c6-8876-00ffb72dd44f" providerId="ADAL" clId="{636E2105-FD4B-4D22-9E40-2D5A5CD1B57C}" dt="2024-07-09T13:38:34.261" v="121" actId="164"/>
          <ac:spMkLst>
            <pc:docMk/>
            <pc:sldMk cId="1935165300" sldId="268"/>
            <ac:spMk id="12" creationId="{480A3154-3BDF-3125-58F7-6B9570D121CE}"/>
          </ac:spMkLst>
        </pc:spChg>
        <pc:grpChg chg="add mod">
          <ac:chgData name="Oliver Wilson" userId="dc176f02-b1f3-41c6-8876-00ffb72dd44f" providerId="ADAL" clId="{636E2105-FD4B-4D22-9E40-2D5A5CD1B57C}" dt="2024-07-09T13:38:50.891" v="122" actId="1076"/>
          <ac:grpSpMkLst>
            <pc:docMk/>
            <pc:sldMk cId="1935165300" sldId="268"/>
            <ac:grpSpMk id="13" creationId="{42003EE6-D3D3-6DA3-BBC3-C380893437BF}"/>
          </ac:grpSpMkLst>
        </pc:grpChg>
        <pc:picChg chg="add mod">
          <ac:chgData name="Oliver Wilson" userId="dc176f02-b1f3-41c6-8876-00ffb72dd44f" providerId="ADAL" clId="{636E2105-FD4B-4D22-9E40-2D5A5CD1B57C}" dt="2024-07-09T13:38:34.261" v="121" actId="164"/>
          <ac:picMkLst>
            <pc:docMk/>
            <pc:sldMk cId="1935165300" sldId="268"/>
            <ac:picMk id="11" creationId="{7C294030-94E7-7BC4-E1BA-E03C5837BD84}"/>
          </ac:picMkLst>
        </pc:picChg>
      </pc:sldChg>
      <pc:sldChg chg="modSp mod">
        <pc:chgData name="Oliver Wilson" userId="dc176f02-b1f3-41c6-8876-00ffb72dd44f" providerId="ADAL" clId="{636E2105-FD4B-4D22-9E40-2D5A5CD1B57C}" dt="2024-07-09T13:43:02.230" v="203" actId="20577"/>
        <pc:sldMkLst>
          <pc:docMk/>
          <pc:sldMk cId="2107524921" sldId="269"/>
        </pc:sldMkLst>
        <pc:spChg chg="mod">
          <ac:chgData name="Oliver Wilson" userId="dc176f02-b1f3-41c6-8876-00ffb72dd44f" providerId="ADAL" clId="{636E2105-FD4B-4D22-9E40-2D5A5CD1B57C}" dt="2024-07-09T13:43:02.230" v="203" actId="20577"/>
          <ac:spMkLst>
            <pc:docMk/>
            <pc:sldMk cId="2107524921" sldId="269"/>
            <ac:spMk id="10" creationId="{00000000-0000-0000-0000-000000000000}"/>
          </ac:spMkLst>
        </pc:spChg>
      </pc:sldChg>
      <pc:sldChg chg="modSp mod">
        <pc:chgData name="Oliver Wilson" userId="dc176f02-b1f3-41c6-8876-00ffb72dd44f" providerId="ADAL" clId="{636E2105-FD4B-4D22-9E40-2D5A5CD1B57C}" dt="2024-07-09T13:50:31.991" v="373" actId="404"/>
        <pc:sldMkLst>
          <pc:docMk/>
          <pc:sldMk cId="684422847" sldId="270"/>
        </pc:sldMkLst>
        <pc:spChg chg="mod">
          <ac:chgData name="Oliver Wilson" userId="dc176f02-b1f3-41c6-8876-00ffb72dd44f" providerId="ADAL" clId="{636E2105-FD4B-4D22-9E40-2D5A5CD1B57C}" dt="2024-07-09T13:50:31.991" v="373" actId="404"/>
          <ac:spMkLst>
            <pc:docMk/>
            <pc:sldMk cId="684422847" sldId="270"/>
            <ac:spMk id="10" creationId="{00000000-0000-0000-0000-000000000000}"/>
          </ac:spMkLst>
        </pc:spChg>
        <pc:picChg chg="mod">
          <ac:chgData name="Oliver Wilson" userId="dc176f02-b1f3-41c6-8876-00ffb72dd44f" providerId="ADAL" clId="{636E2105-FD4B-4D22-9E40-2D5A5CD1B57C}" dt="2024-07-09T13:40:16.060" v="148" actId="1076"/>
          <ac:picMkLst>
            <pc:docMk/>
            <pc:sldMk cId="684422847" sldId="270"/>
            <ac:picMk id="11" creationId="{BB9B6D59-EAF6-2131-9C2F-60D26D0A1AE2}"/>
          </ac:picMkLst>
        </pc:picChg>
      </pc:sldChg>
    </pc:docChg>
  </pc:docChgLst>
  <pc:docChgLst>
    <pc:chgData name="Tayce Mason" userId="S::tmason@whp.greenheartlearning.org::0477aa98-fa54-4c2b-a84f-041093646e99" providerId="AD" clId="Web-{09141A4B-246B-0075-7CE2-A3A6A1FA4C9C}"/>
    <pc:docChg chg="addSld delSld modSld">
      <pc:chgData name="Tayce Mason" userId="S::tmason@whp.greenheartlearning.org::0477aa98-fa54-4c2b-a84f-041093646e99" providerId="AD" clId="Web-{09141A4B-246B-0075-7CE2-A3A6A1FA4C9C}" dt="2024-07-08T13:55:39.491" v="554" actId="20577"/>
      <pc:docMkLst>
        <pc:docMk/>
      </pc:docMkLst>
      <pc:sldChg chg="modSp">
        <pc:chgData name="Tayce Mason" userId="S::tmason@whp.greenheartlearning.org::0477aa98-fa54-4c2b-a84f-041093646e99" providerId="AD" clId="Web-{09141A4B-246B-0075-7CE2-A3A6A1FA4C9C}" dt="2024-07-08T13:33:38.741" v="289" actId="20577"/>
        <pc:sldMkLst>
          <pc:docMk/>
          <pc:sldMk cId="0" sldId="260"/>
        </pc:sldMkLst>
        <pc:spChg chg="mod">
          <ac:chgData name="Tayce Mason" userId="S::tmason@whp.greenheartlearning.org::0477aa98-fa54-4c2b-a84f-041093646e99" providerId="AD" clId="Web-{09141A4B-246B-0075-7CE2-A3A6A1FA4C9C}" dt="2024-07-08T13:33:38.741" v="289" actId="20577"/>
          <ac:spMkLst>
            <pc:docMk/>
            <pc:sldMk cId="0" sldId="260"/>
            <ac:spMk id="10" creationId="{636B72AB-1A87-C948-EB33-B33E7CF2437D}"/>
          </ac:spMkLst>
        </pc:spChg>
      </pc:sldChg>
      <pc:sldChg chg="modSp">
        <pc:chgData name="Tayce Mason" userId="S::tmason@whp.greenheartlearning.org::0477aa98-fa54-4c2b-a84f-041093646e99" providerId="AD" clId="Web-{09141A4B-246B-0075-7CE2-A3A6A1FA4C9C}" dt="2024-07-08T13:47:12.635" v="526" actId="20577"/>
        <pc:sldMkLst>
          <pc:docMk/>
          <pc:sldMk cId="0" sldId="261"/>
        </pc:sldMkLst>
        <pc:spChg chg="mod">
          <ac:chgData name="Tayce Mason" userId="S::tmason@whp.greenheartlearning.org::0477aa98-fa54-4c2b-a84f-041093646e99" providerId="AD" clId="Web-{09141A4B-246B-0075-7CE2-A3A6A1FA4C9C}" dt="2024-07-08T13:47:12.635" v="526" actId="20577"/>
          <ac:spMkLst>
            <pc:docMk/>
            <pc:sldMk cId="0" sldId="261"/>
            <ac:spMk id="10" creationId="{0270425E-2A16-CBE3-3A7A-3559A15B33D1}"/>
          </ac:spMkLst>
        </pc:spChg>
      </pc:sldChg>
      <pc:sldChg chg="addSp delSp modSp add replId">
        <pc:chgData name="Tayce Mason" userId="S::tmason@whp.greenheartlearning.org::0477aa98-fa54-4c2b-a84f-041093646e99" providerId="AD" clId="Web-{09141A4B-246B-0075-7CE2-A3A6A1FA4C9C}" dt="2024-07-08T13:55:39.491" v="554" actId="20577"/>
        <pc:sldMkLst>
          <pc:docMk/>
          <pc:sldMk cId="684422847" sldId="270"/>
        </pc:sldMkLst>
        <pc:spChg chg="del mod">
          <ac:chgData name="Tayce Mason" userId="S::tmason@whp.greenheartlearning.org::0477aa98-fa54-4c2b-a84f-041093646e99" providerId="AD" clId="Web-{09141A4B-246B-0075-7CE2-A3A6A1FA4C9C}" dt="2024-07-08T13:47:57.761" v="529"/>
          <ac:spMkLst>
            <pc:docMk/>
            <pc:sldMk cId="684422847" sldId="270"/>
            <ac:spMk id="5" creationId="{00000000-0000-0000-0000-000000000000}"/>
          </ac:spMkLst>
        </pc:spChg>
        <pc:spChg chg="mod">
          <ac:chgData name="Tayce Mason" userId="S::tmason@whp.greenheartlearning.org::0477aa98-fa54-4c2b-a84f-041093646e99" providerId="AD" clId="Web-{09141A4B-246B-0075-7CE2-A3A6A1FA4C9C}" dt="2024-07-08T13:55:39.491" v="554" actId="20577"/>
          <ac:spMkLst>
            <pc:docMk/>
            <pc:sldMk cId="684422847" sldId="270"/>
            <ac:spMk id="10" creationId="{00000000-0000-0000-0000-000000000000}"/>
          </ac:spMkLst>
        </pc:spChg>
        <pc:picChg chg="add mod modCrop">
          <ac:chgData name="Tayce Mason" userId="S::tmason@whp.greenheartlearning.org::0477aa98-fa54-4c2b-a84f-041093646e99" providerId="AD" clId="Web-{09141A4B-246B-0075-7CE2-A3A6A1FA4C9C}" dt="2024-07-08T13:54:58.958" v="546" actId="1076"/>
          <ac:picMkLst>
            <pc:docMk/>
            <pc:sldMk cId="684422847" sldId="270"/>
            <ac:picMk id="11" creationId="{BB9B6D59-EAF6-2131-9C2F-60D26D0A1AE2}"/>
          </ac:picMkLst>
        </pc:picChg>
      </pc:sldChg>
      <pc:sldChg chg="new del">
        <pc:chgData name="Tayce Mason" userId="S::tmason@whp.greenheartlearning.org::0477aa98-fa54-4c2b-a84f-041093646e99" providerId="AD" clId="Web-{09141A4B-246B-0075-7CE2-A3A6A1FA4C9C}" dt="2024-07-08T12:55:57.173" v="1"/>
        <pc:sldMkLst>
          <pc:docMk/>
          <pc:sldMk cId="3384486209" sldId="270"/>
        </pc:sldMkLst>
      </pc:sldChg>
    </pc:docChg>
  </pc:docChgLst>
  <pc:docChgLst>
    <pc:chgData name="Sarah Henderson" userId="S::sarah2@iqmaward.com::f3a0dc45-998b-46a3-98e7-b10293c4b1c7" providerId="AD" clId="Web-{56A73189-58C5-8189-678C-CA0AE60C84C0}"/>
    <pc:docChg chg="modSld">
      <pc:chgData name="Sarah Henderson" userId="S::sarah2@iqmaward.com::f3a0dc45-998b-46a3-98e7-b10293c4b1c7" providerId="AD" clId="Web-{56A73189-58C5-8189-678C-CA0AE60C84C0}" dt="2024-09-18T08:17:23.041" v="32" actId="1076"/>
      <pc:docMkLst>
        <pc:docMk/>
      </pc:docMkLst>
      <pc:sldChg chg="modSp">
        <pc:chgData name="Sarah Henderson" userId="S::sarah2@iqmaward.com::f3a0dc45-998b-46a3-98e7-b10293c4b1c7" providerId="AD" clId="Web-{56A73189-58C5-8189-678C-CA0AE60C84C0}" dt="2024-09-18T08:12:16.579" v="0" actId="20577"/>
        <pc:sldMkLst>
          <pc:docMk/>
          <pc:sldMk cId="0" sldId="256"/>
        </pc:sldMkLst>
        <pc:spChg chg="mod">
          <ac:chgData name="Sarah Henderson" userId="S::sarah2@iqmaward.com::f3a0dc45-998b-46a3-98e7-b10293c4b1c7" providerId="AD" clId="Web-{56A73189-58C5-8189-678C-CA0AE60C84C0}" dt="2024-09-18T08:12:16.579" v="0" actId="20577"/>
          <ac:spMkLst>
            <pc:docMk/>
            <pc:sldMk cId="0" sldId="256"/>
            <ac:spMk id="16" creationId="{525C4B98-7151-D85D-8855-41CE39EAFDF8}"/>
          </ac:spMkLst>
        </pc:spChg>
      </pc:sldChg>
      <pc:sldChg chg="modSp">
        <pc:chgData name="Sarah Henderson" userId="S::sarah2@iqmaward.com::f3a0dc45-998b-46a3-98e7-b10293c4b1c7" providerId="AD" clId="Web-{56A73189-58C5-8189-678C-CA0AE60C84C0}" dt="2024-09-18T08:17:23.041" v="32" actId="1076"/>
        <pc:sldMkLst>
          <pc:docMk/>
          <pc:sldMk cId="1267018517" sldId="272"/>
        </pc:sldMkLst>
        <pc:spChg chg="mod">
          <ac:chgData name="Sarah Henderson" userId="S::sarah2@iqmaward.com::f3a0dc45-998b-46a3-98e7-b10293c4b1c7" providerId="AD" clId="Web-{56A73189-58C5-8189-678C-CA0AE60C84C0}" dt="2024-09-18T08:15:04.052" v="25" actId="14100"/>
          <ac:spMkLst>
            <pc:docMk/>
            <pc:sldMk cId="1267018517" sldId="272"/>
            <ac:spMk id="2" creationId="{00000000-0000-0000-0000-000000000000}"/>
          </ac:spMkLst>
        </pc:spChg>
        <pc:spChg chg="mod">
          <ac:chgData name="Sarah Henderson" userId="S::sarah2@iqmaward.com::f3a0dc45-998b-46a3-98e7-b10293c4b1c7" providerId="AD" clId="Web-{56A73189-58C5-8189-678C-CA0AE60C84C0}" dt="2024-09-18T08:15:11.303" v="26" actId="1076"/>
          <ac:spMkLst>
            <pc:docMk/>
            <pc:sldMk cId="1267018517" sldId="272"/>
            <ac:spMk id="5" creationId="{00000000-0000-0000-0000-000000000000}"/>
          </ac:spMkLst>
        </pc:spChg>
        <pc:spChg chg="mod">
          <ac:chgData name="Sarah Henderson" userId="S::sarah2@iqmaward.com::f3a0dc45-998b-46a3-98e7-b10293c4b1c7" providerId="AD" clId="Web-{56A73189-58C5-8189-678C-CA0AE60C84C0}" dt="2024-09-18T08:17:02.025" v="30" actId="1076"/>
          <ac:spMkLst>
            <pc:docMk/>
            <pc:sldMk cId="1267018517" sldId="272"/>
            <ac:spMk id="13" creationId="{5E4FA45E-D82C-5D16-BC31-E51FD8E48319}"/>
          </ac:spMkLst>
        </pc:spChg>
        <pc:spChg chg="mod">
          <ac:chgData name="Sarah Henderson" userId="S::sarah2@iqmaward.com::f3a0dc45-998b-46a3-98e7-b10293c4b1c7" providerId="AD" clId="Web-{56A73189-58C5-8189-678C-CA0AE60C84C0}" dt="2024-09-18T08:17:23.041" v="32" actId="1076"/>
          <ac:spMkLst>
            <pc:docMk/>
            <pc:sldMk cId="1267018517" sldId="272"/>
            <ac:spMk id="14" creationId="{6584F51F-F7F1-FC76-4EF0-6C113DBDAFB5}"/>
          </ac:spMkLst>
        </pc:spChg>
        <pc:picChg chg="mod">
          <ac:chgData name="Sarah Henderson" userId="S::sarah2@iqmaward.com::f3a0dc45-998b-46a3-98e7-b10293c4b1c7" providerId="AD" clId="Web-{56A73189-58C5-8189-678C-CA0AE60C84C0}" dt="2024-09-18T08:15:14.068" v="27" actId="1076"/>
          <ac:picMkLst>
            <pc:docMk/>
            <pc:sldMk cId="1267018517" sldId="272"/>
            <ac:picMk id="11" creationId="{0D309768-2A0F-54DF-E039-CDF4CB0761A0}"/>
          </ac:picMkLst>
        </pc:picChg>
      </pc:sldChg>
    </pc:docChg>
  </pc:docChgLst>
  <pc:docChgLst>
    <pc:chgData name="Sarah Linari" userId="S::sarah@iqmaward.com::b54a578e-493b-4154-b663-164597524d09" providerId="AD" clId="Web-{305C4399-EF1A-23C3-A8AB-C17EF6928B45}"/>
    <pc:docChg chg="addSld delSld modSld">
      <pc:chgData name="Sarah Linari" userId="S::sarah@iqmaward.com::b54a578e-493b-4154-b663-164597524d09" providerId="AD" clId="Web-{305C4399-EF1A-23C3-A8AB-C17EF6928B45}" dt="2024-09-27T14:57:16.097" v="565" actId="20577"/>
      <pc:docMkLst>
        <pc:docMk/>
      </pc:docMkLst>
      <pc:sldChg chg="modSp">
        <pc:chgData name="Sarah Linari" userId="S::sarah@iqmaward.com::b54a578e-493b-4154-b663-164597524d09" providerId="AD" clId="Web-{305C4399-EF1A-23C3-A8AB-C17EF6928B45}" dt="2024-09-27T14:29:44.571" v="26" actId="20577"/>
        <pc:sldMkLst>
          <pc:docMk/>
          <pc:sldMk cId="0" sldId="256"/>
        </pc:sldMkLst>
        <pc:spChg chg="mod">
          <ac:chgData name="Sarah Linari" userId="S::sarah@iqmaward.com::b54a578e-493b-4154-b663-164597524d09" providerId="AD" clId="Web-{305C4399-EF1A-23C3-A8AB-C17EF6928B45}" dt="2024-09-27T14:29:44.571" v="26" actId="20577"/>
          <ac:spMkLst>
            <pc:docMk/>
            <pc:sldMk cId="0" sldId="256"/>
            <ac:spMk id="22" creationId="{F5EB8BC1-DC7B-8DDE-3F0A-B898D0F14713}"/>
          </ac:spMkLst>
        </pc:spChg>
        <pc:picChg chg="mod">
          <ac:chgData name="Sarah Linari" userId="S::sarah@iqmaward.com::b54a578e-493b-4154-b663-164597524d09" providerId="AD" clId="Web-{305C4399-EF1A-23C3-A8AB-C17EF6928B45}" dt="2024-09-27T14:29:25.461" v="11" actId="1076"/>
          <ac:picMkLst>
            <pc:docMk/>
            <pc:sldMk cId="0" sldId="256"/>
            <ac:picMk id="24" creationId="{0113D8BD-5771-29C7-540A-DCE2630C9E71}"/>
          </ac:picMkLst>
        </pc:picChg>
      </pc:sldChg>
      <pc:sldChg chg="modSp">
        <pc:chgData name="Sarah Linari" userId="S::sarah@iqmaward.com::b54a578e-493b-4154-b663-164597524d09" providerId="AD" clId="Web-{305C4399-EF1A-23C3-A8AB-C17EF6928B45}" dt="2024-09-27T14:31:26.840" v="59" actId="20577"/>
        <pc:sldMkLst>
          <pc:docMk/>
          <pc:sldMk cId="0" sldId="257"/>
        </pc:sldMkLst>
        <pc:spChg chg="mod">
          <ac:chgData name="Sarah Linari" userId="S::sarah@iqmaward.com::b54a578e-493b-4154-b663-164597524d09" providerId="AD" clId="Web-{305C4399-EF1A-23C3-A8AB-C17EF6928B45}" dt="2024-09-27T14:31:26.840" v="59" actId="20577"/>
          <ac:spMkLst>
            <pc:docMk/>
            <pc:sldMk cId="0" sldId="257"/>
            <ac:spMk id="11" creationId="{40C9D154-4B83-8732-EB82-915D8328E505}"/>
          </ac:spMkLst>
        </pc:spChg>
        <pc:picChg chg="mod">
          <ac:chgData name="Sarah Linari" userId="S::sarah@iqmaward.com::b54a578e-493b-4154-b663-164597524d09" providerId="AD" clId="Web-{305C4399-EF1A-23C3-A8AB-C17EF6928B45}" dt="2024-09-27T14:30:22.260" v="38" actId="1076"/>
          <ac:picMkLst>
            <pc:docMk/>
            <pc:sldMk cId="0" sldId="257"/>
            <ac:picMk id="10" creationId="{10A9EF07-599D-BD88-661E-F1E736017DD5}"/>
          </ac:picMkLst>
        </pc:picChg>
        <pc:picChg chg="mod">
          <ac:chgData name="Sarah Linari" userId="S::sarah@iqmaward.com::b54a578e-493b-4154-b663-164597524d09" providerId="AD" clId="Web-{305C4399-EF1A-23C3-A8AB-C17EF6928B45}" dt="2024-09-27T14:30:15.962" v="36" actId="1076"/>
          <ac:picMkLst>
            <pc:docMk/>
            <pc:sldMk cId="0" sldId="257"/>
            <ac:picMk id="12" creationId="{134B260B-927A-D547-F11C-608192ACB5F6}"/>
          </ac:picMkLst>
        </pc:picChg>
      </pc:sldChg>
      <pc:sldChg chg="modSp">
        <pc:chgData name="Sarah Linari" userId="S::sarah@iqmaward.com::b54a578e-493b-4154-b663-164597524d09" providerId="AD" clId="Web-{305C4399-EF1A-23C3-A8AB-C17EF6928B45}" dt="2024-09-27T14:36:07.256" v="96" actId="20577"/>
        <pc:sldMkLst>
          <pc:docMk/>
          <pc:sldMk cId="0" sldId="259"/>
        </pc:sldMkLst>
        <pc:spChg chg="mod">
          <ac:chgData name="Sarah Linari" userId="S::sarah@iqmaward.com::b54a578e-493b-4154-b663-164597524d09" providerId="AD" clId="Web-{305C4399-EF1A-23C3-A8AB-C17EF6928B45}" dt="2024-09-27T14:36:07.256" v="96" actId="20577"/>
          <ac:spMkLst>
            <pc:docMk/>
            <pc:sldMk cId="0" sldId="259"/>
            <ac:spMk id="10" creationId="{B4678041-C42B-64E7-41A1-635B2FEE5F9D}"/>
          </ac:spMkLst>
        </pc:spChg>
      </pc:sldChg>
      <pc:sldChg chg="modSp">
        <pc:chgData name="Sarah Linari" userId="S::sarah@iqmaward.com::b54a578e-493b-4154-b663-164597524d09" providerId="AD" clId="Web-{305C4399-EF1A-23C3-A8AB-C17EF6928B45}" dt="2024-09-27T14:57:16.097" v="565" actId="20577"/>
        <pc:sldMkLst>
          <pc:docMk/>
          <pc:sldMk cId="0" sldId="262"/>
        </pc:sldMkLst>
        <pc:spChg chg="mod">
          <ac:chgData name="Sarah Linari" userId="S::sarah@iqmaward.com::b54a578e-493b-4154-b663-164597524d09" providerId="AD" clId="Web-{305C4399-EF1A-23C3-A8AB-C17EF6928B45}" dt="2024-09-27T14:57:16.097" v="565" actId="20577"/>
          <ac:spMkLst>
            <pc:docMk/>
            <pc:sldMk cId="0" sldId="262"/>
            <ac:spMk id="5" creationId="{00000000-0000-0000-0000-000000000000}"/>
          </ac:spMkLst>
        </pc:spChg>
      </pc:sldChg>
      <pc:sldChg chg="modSp">
        <pc:chgData name="Sarah Linari" userId="S::sarah@iqmaward.com::b54a578e-493b-4154-b663-164597524d09" providerId="AD" clId="Web-{305C4399-EF1A-23C3-A8AB-C17EF6928B45}" dt="2024-09-27T14:34:00.892" v="65" actId="20577"/>
        <pc:sldMkLst>
          <pc:docMk/>
          <pc:sldMk cId="258254956" sldId="264"/>
        </pc:sldMkLst>
        <pc:spChg chg="mod">
          <ac:chgData name="Sarah Linari" userId="S::sarah@iqmaward.com::b54a578e-493b-4154-b663-164597524d09" providerId="AD" clId="Web-{305C4399-EF1A-23C3-A8AB-C17EF6928B45}" dt="2024-09-27T14:33:40.938" v="60" actId="20577"/>
          <ac:spMkLst>
            <pc:docMk/>
            <pc:sldMk cId="258254956" sldId="264"/>
            <ac:spMk id="17" creationId="{370827B1-DC34-D281-73EF-47BE273BA96D}"/>
          </ac:spMkLst>
        </pc:spChg>
        <pc:spChg chg="mod">
          <ac:chgData name="Sarah Linari" userId="S::sarah@iqmaward.com::b54a578e-493b-4154-b663-164597524d09" providerId="AD" clId="Web-{305C4399-EF1A-23C3-A8AB-C17EF6928B45}" dt="2024-09-27T14:34:00.892" v="65" actId="20577"/>
          <ac:spMkLst>
            <pc:docMk/>
            <pc:sldMk cId="258254956" sldId="264"/>
            <ac:spMk id="18" creationId="{BA94C101-3344-6439-F26D-BFE75FC18981}"/>
          </ac:spMkLst>
        </pc:spChg>
      </pc:sldChg>
      <pc:sldChg chg="modSp">
        <pc:chgData name="Sarah Linari" userId="S::sarah@iqmaward.com::b54a578e-493b-4154-b663-164597524d09" providerId="AD" clId="Web-{305C4399-EF1A-23C3-A8AB-C17EF6928B45}" dt="2024-09-27T14:40:16.812" v="167" actId="20577"/>
        <pc:sldMkLst>
          <pc:docMk/>
          <pc:sldMk cId="1708971272" sldId="266"/>
        </pc:sldMkLst>
        <pc:spChg chg="mod">
          <ac:chgData name="Sarah Linari" userId="S::sarah@iqmaward.com::b54a578e-493b-4154-b663-164597524d09" providerId="AD" clId="Web-{305C4399-EF1A-23C3-A8AB-C17EF6928B45}" dt="2024-09-27T14:37:20.243" v="116" actId="1076"/>
          <ac:spMkLst>
            <pc:docMk/>
            <pc:sldMk cId="1708971272" sldId="266"/>
            <ac:spMk id="5" creationId="{00000000-0000-0000-0000-000000000000}"/>
          </ac:spMkLst>
        </pc:spChg>
        <pc:spChg chg="mod">
          <ac:chgData name="Sarah Linari" userId="S::sarah@iqmaward.com::b54a578e-493b-4154-b663-164597524d09" providerId="AD" clId="Web-{305C4399-EF1A-23C3-A8AB-C17EF6928B45}" dt="2024-09-27T14:40:16.812" v="167" actId="20577"/>
          <ac:spMkLst>
            <pc:docMk/>
            <pc:sldMk cId="1708971272" sldId="266"/>
            <ac:spMk id="10" creationId="{B4678041-C42B-64E7-41A1-635B2FEE5F9D}"/>
          </ac:spMkLst>
        </pc:spChg>
        <pc:spChg chg="mod">
          <ac:chgData name="Sarah Linari" userId="S::sarah@iqmaward.com::b54a578e-493b-4154-b663-164597524d09" providerId="AD" clId="Web-{305C4399-EF1A-23C3-A8AB-C17EF6928B45}" dt="2024-09-27T14:37:14.493" v="115" actId="1076"/>
          <ac:spMkLst>
            <pc:docMk/>
            <pc:sldMk cId="1708971272" sldId="266"/>
            <ac:spMk id="12" creationId="{A8F01A46-BDA8-BF6E-E068-4BE0963BD2B4}"/>
          </ac:spMkLst>
        </pc:spChg>
      </pc:sldChg>
      <pc:sldChg chg="modSp">
        <pc:chgData name="Sarah Linari" userId="S::sarah@iqmaward.com::b54a578e-493b-4154-b663-164597524d09" providerId="AD" clId="Web-{305C4399-EF1A-23C3-A8AB-C17EF6928B45}" dt="2024-09-27T14:41:43.862" v="200" actId="20577"/>
        <pc:sldMkLst>
          <pc:docMk/>
          <pc:sldMk cId="422454491" sldId="267"/>
        </pc:sldMkLst>
        <pc:spChg chg="mod">
          <ac:chgData name="Sarah Linari" userId="S::sarah@iqmaward.com::b54a578e-493b-4154-b663-164597524d09" providerId="AD" clId="Web-{305C4399-EF1A-23C3-A8AB-C17EF6928B45}" dt="2024-09-27T14:41:43.862" v="200" actId="20577"/>
          <ac:spMkLst>
            <pc:docMk/>
            <pc:sldMk cId="422454491" sldId="267"/>
            <ac:spMk id="10" creationId="{B4678041-C42B-64E7-41A1-635B2FEE5F9D}"/>
          </ac:spMkLst>
        </pc:spChg>
      </pc:sldChg>
      <pc:sldChg chg="modSp">
        <pc:chgData name="Sarah Linari" userId="S::sarah@iqmaward.com::b54a578e-493b-4154-b663-164597524d09" providerId="AD" clId="Web-{305C4399-EF1A-23C3-A8AB-C17EF6928B45}" dt="2024-09-27T14:50:35.427" v="429" actId="1076"/>
        <pc:sldMkLst>
          <pc:docMk/>
          <pc:sldMk cId="2313377732" sldId="273"/>
        </pc:sldMkLst>
        <pc:spChg chg="mod">
          <ac:chgData name="Sarah Linari" userId="S::sarah@iqmaward.com::b54a578e-493b-4154-b663-164597524d09" providerId="AD" clId="Web-{305C4399-EF1A-23C3-A8AB-C17EF6928B45}" dt="2024-09-27T14:50:35.427" v="429" actId="1076"/>
          <ac:spMkLst>
            <pc:docMk/>
            <pc:sldMk cId="2313377732" sldId="273"/>
            <ac:spMk id="10" creationId="{B4678041-C42B-64E7-41A1-635B2FEE5F9D}"/>
          </ac:spMkLst>
        </pc:spChg>
      </pc:sldChg>
      <pc:sldChg chg="modSp">
        <pc:chgData name="Sarah Linari" userId="S::sarah@iqmaward.com::b54a578e-493b-4154-b663-164597524d09" providerId="AD" clId="Web-{305C4399-EF1A-23C3-A8AB-C17EF6928B45}" dt="2024-09-27T14:51:33.476" v="441" actId="20577"/>
        <pc:sldMkLst>
          <pc:docMk/>
          <pc:sldMk cId="3370118173" sldId="274"/>
        </pc:sldMkLst>
        <pc:spChg chg="mod">
          <ac:chgData name="Sarah Linari" userId="S::sarah@iqmaward.com::b54a578e-493b-4154-b663-164597524d09" providerId="AD" clId="Web-{305C4399-EF1A-23C3-A8AB-C17EF6928B45}" dt="2024-09-27T14:51:33.476" v="441" actId="20577"/>
          <ac:spMkLst>
            <pc:docMk/>
            <pc:sldMk cId="3370118173" sldId="274"/>
            <ac:spMk id="10" creationId="{B4678041-C42B-64E7-41A1-635B2FEE5F9D}"/>
          </ac:spMkLst>
        </pc:spChg>
      </pc:sldChg>
      <pc:sldChg chg="modSp">
        <pc:chgData name="Sarah Linari" userId="S::sarah@iqmaward.com::b54a578e-493b-4154-b663-164597524d09" providerId="AD" clId="Web-{305C4399-EF1A-23C3-A8AB-C17EF6928B45}" dt="2024-09-27T14:52:00.477" v="448" actId="20577"/>
        <pc:sldMkLst>
          <pc:docMk/>
          <pc:sldMk cId="799570561" sldId="275"/>
        </pc:sldMkLst>
        <pc:spChg chg="mod">
          <ac:chgData name="Sarah Linari" userId="S::sarah@iqmaward.com::b54a578e-493b-4154-b663-164597524d09" providerId="AD" clId="Web-{305C4399-EF1A-23C3-A8AB-C17EF6928B45}" dt="2024-09-27T14:52:00.477" v="448" actId="20577"/>
          <ac:spMkLst>
            <pc:docMk/>
            <pc:sldMk cId="799570561" sldId="275"/>
            <ac:spMk id="10" creationId="{B4678041-C42B-64E7-41A1-635B2FEE5F9D}"/>
          </ac:spMkLst>
        </pc:spChg>
      </pc:sldChg>
      <pc:sldChg chg="modSp">
        <pc:chgData name="Sarah Linari" userId="S::sarah@iqmaward.com::b54a578e-493b-4154-b663-164597524d09" providerId="AD" clId="Web-{305C4399-EF1A-23C3-A8AB-C17EF6928B45}" dt="2024-09-27T14:52:44.478" v="467" actId="1076"/>
        <pc:sldMkLst>
          <pc:docMk/>
          <pc:sldMk cId="2327488133" sldId="276"/>
        </pc:sldMkLst>
        <pc:spChg chg="mod">
          <ac:chgData name="Sarah Linari" userId="S::sarah@iqmaward.com::b54a578e-493b-4154-b663-164597524d09" providerId="AD" clId="Web-{305C4399-EF1A-23C3-A8AB-C17EF6928B45}" dt="2024-09-27T14:52:44.478" v="467" actId="1076"/>
          <ac:spMkLst>
            <pc:docMk/>
            <pc:sldMk cId="2327488133" sldId="276"/>
            <ac:spMk id="10" creationId="{B4678041-C42B-64E7-41A1-635B2FEE5F9D}"/>
          </ac:spMkLst>
        </pc:spChg>
      </pc:sldChg>
      <pc:sldChg chg="modSp">
        <pc:chgData name="Sarah Linari" userId="S::sarah@iqmaward.com::b54a578e-493b-4154-b663-164597524d09" providerId="AD" clId="Web-{305C4399-EF1A-23C3-A8AB-C17EF6928B45}" dt="2024-09-27T14:53:42.199" v="483" actId="20577"/>
        <pc:sldMkLst>
          <pc:docMk/>
          <pc:sldMk cId="795550477" sldId="277"/>
        </pc:sldMkLst>
        <pc:spChg chg="mod">
          <ac:chgData name="Sarah Linari" userId="S::sarah@iqmaward.com::b54a578e-493b-4154-b663-164597524d09" providerId="AD" clId="Web-{305C4399-EF1A-23C3-A8AB-C17EF6928B45}" dt="2024-09-27T14:53:42.199" v="483" actId="20577"/>
          <ac:spMkLst>
            <pc:docMk/>
            <pc:sldMk cId="795550477" sldId="277"/>
            <ac:spMk id="10" creationId="{B4678041-C42B-64E7-41A1-635B2FEE5F9D}"/>
          </ac:spMkLst>
        </pc:spChg>
      </pc:sldChg>
      <pc:sldChg chg="delSp modSp">
        <pc:chgData name="Sarah Linari" userId="S::sarah@iqmaward.com::b54a578e-493b-4154-b663-164597524d09" providerId="AD" clId="Web-{305C4399-EF1A-23C3-A8AB-C17EF6928B45}" dt="2024-09-27T14:56:38.815" v="548" actId="20577"/>
        <pc:sldMkLst>
          <pc:docMk/>
          <pc:sldMk cId="3256891840" sldId="279"/>
        </pc:sldMkLst>
        <pc:spChg chg="mod">
          <ac:chgData name="Sarah Linari" userId="S::sarah@iqmaward.com::b54a578e-493b-4154-b663-164597524d09" providerId="AD" clId="Web-{305C4399-EF1A-23C3-A8AB-C17EF6928B45}" dt="2024-09-27T14:56:38.815" v="548" actId="20577"/>
          <ac:spMkLst>
            <pc:docMk/>
            <pc:sldMk cId="3256891840" sldId="279"/>
            <ac:spMk id="10" creationId="{B4678041-C42B-64E7-41A1-635B2FEE5F9D}"/>
          </ac:spMkLst>
        </pc:spChg>
        <pc:spChg chg="del">
          <ac:chgData name="Sarah Linari" userId="S::sarah@iqmaward.com::b54a578e-493b-4154-b663-164597524d09" providerId="AD" clId="Web-{305C4399-EF1A-23C3-A8AB-C17EF6928B45}" dt="2024-09-27T14:55:37.563" v="527"/>
          <ac:spMkLst>
            <pc:docMk/>
            <pc:sldMk cId="3256891840" sldId="279"/>
            <ac:spMk id="11" creationId="{25FB012A-5CAB-85F0-7B6A-8E1B83ED6498}"/>
          </ac:spMkLst>
        </pc:spChg>
      </pc:sldChg>
      <pc:sldChg chg="modSp add replId">
        <pc:chgData name="Sarah Linari" userId="S::sarah@iqmaward.com::b54a578e-493b-4154-b663-164597524d09" providerId="AD" clId="Web-{305C4399-EF1A-23C3-A8AB-C17EF6928B45}" dt="2024-09-27T14:42:56.927" v="219" actId="20577"/>
        <pc:sldMkLst>
          <pc:docMk/>
          <pc:sldMk cId="1957367368" sldId="280"/>
        </pc:sldMkLst>
        <pc:spChg chg="mod">
          <ac:chgData name="Sarah Linari" userId="S::sarah@iqmaward.com::b54a578e-493b-4154-b663-164597524d09" providerId="AD" clId="Web-{305C4399-EF1A-23C3-A8AB-C17EF6928B45}" dt="2024-09-27T14:42:56.927" v="219" actId="20577"/>
          <ac:spMkLst>
            <pc:docMk/>
            <pc:sldMk cId="1957367368" sldId="280"/>
            <ac:spMk id="10" creationId="{B4678041-C42B-64E7-41A1-635B2FEE5F9D}"/>
          </ac:spMkLst>
        </pc:spChg>
      </pc:sldChg>
      <pc:sldChg chg="add del replId">
        <pc:chgData name="Sarah Linari" userId="S::sarah@iqmaward.com::b54a578e-493b-4154-b663-164597524d09" providerId="AD" clId="Web-{305C4399-EF1A-23C3-A8AB-C17EF6928B45}" dt="2024-09-27T14:29:23.007" v="10"/>
        <pc:sldMkLst>
          <pc:docMk/>
          <pc:sldMk cId="4106091751" sldId="280"/>
        </pc:sldMkLst>
      </pc:sldChg>
      <pc:sldChg chg="addSp delSp modSp add replId">
        <pc:chgData name="Sarah Linari" userId="S::sarah@iqmaward.com::b54a578e-493b-4154-b663-164597524d09" providerId="AD" clId="Web-{305C4399-EF1A-23C3-A8AB-C17EF6928B45}" dt="2024-09-27T14:50:22.942" v="424" actId="20577"/>
        <pc:sldMkLst>
          <pc:docMk/>
          <pc:sldMk cId="3984125038" sldId="281"/>
        </pc:sldMkLst>
        <pc:spChg chg="mod">
          <ac:chgData name="Sarah Linari" userId="S::sarah@iqmaward.com::b54a578e-493b-4154-b663-164597524d09" providerId="AD" clId="Web-{305C4399-EF1A-23C3-A8AB-C17EF6928B45}" dt="2024-09-27T14:49:01.314" v="382"/>
          <ac:spMkLst>
            <pc:docMk/>
            <pc:sldMk cId="3984125038" sldId="281"/>
            <ac:spMk id="2" creationId="{00000000-0000-0000-0000-000000000000}"/>
          </ac:spMkLst>
        </pc:spChg>
        <pc:spChg chg="add del mod">
          <ac:chgData name="Sarah Linari" userId="S::sarah@iqmaward.com::b54a578e-493b-4154-b663-164597524d09" providerId="AD" clId="Web-{305C4399-EF1A-23C3-A8AB-C17EF6928B45}" dt="2024-09-27T14:48:57.205" v="380"/>
          <ac:spMkLst>
            <pc:docMk/>
            <pc:sldMk cId="3984125038" sldId="281"/>
            <ac:spMk id="4" creationId="{00000000-0000-0000-0000-000000000000}"/>
          </ac:spMkLst>
        </pc:spChg>
        <pc:spChg chg="add del mod">
          <ac:chgData name="Sarah Linari" userId="S::sarah@iqmaward.com::b54a578e-493b-4154-b663-164597524d09" providerId="AD" clId="Web-{305C4399-EF1A-23C3-A8AB-C17EF6928B45}" dt="2024-09-27T14:49:07.018" v="385"/>
          <ac:spMkLst>
            <pc:docMk/>
            <pc:sldMk cId="3984125038" sldId="281"/>
            <ac:spMk id="5" creationId="{00000000-0000-0000-0000-000000000000}"/>
          </ac:spMkLst>
        </pc:spChg>
        <pc:spChg chg="mod">
          <ac:chgData name="Sarah Linari" userId="S::sarah@iqmaward.com::b54a578e-493b-4154-b663-164597524d09" providerId="AD" clId="Web-{305C4399-EF1A-23C3-A8AB-C17EF6928B45}" dt="2024-09-27T14:50:22.942" v="424" actId="20577"/>
          <ac:spMkLst>
            <pc:docMk/>
            <pc:sldMk cId="3984125038" sldId="281"/>
            <ac:spMk id="10" creationId="{B4678041-C42B-64E7-41A1-635B2FEE5F9D}"/>
          </ac:spMkLst>
        </pc:spChg>
      </pc:sldChg>
      <pc:sldChg chg="modSp add replId">
        <pc:chgData name="Sarah Linari" userId="S::sarah@iqmaward.com::b54a578e-493b-4154-b663-164597524d09" providerId="AD" clId="Web-{305C4399-EF1A-23C3-A8AB-C17EF6928B45}" dt="2024-09-27T14:55:18.499" v="525" actId="20577"/>
        <pc:sldMkLst>
          <pc:docMk/>
          <pc:sldMk cId="3708317006" sldId="282"/>
        </pc:sldMkLst>
        <pc:spChg chg="mod">
          <ac:chgData name="Sarah Linari" userId="S::sarah@iqmaward.com::b54a578e-493b-4154-b663-164597524d09" providerId="AD" clId="Web-{305C4399-EF1A-23C3-A8AB-C17EF6928B45}" dt="2024-09-27T14:55:18.499" v="525" actId="20577"/>
          <ac:spMkLst>
            <pc:docMk/>
            <pc:sldMk cId="3708317006" sldId="282"/>
            <ac:spMk id="10" creationId="{B4678041-C42B-64E7-41A1-635B2FEE5F9D}"/>
          </ac:spMkLst>
        </pc:spChg>
      </pc:sldChg>
      <pc:sldChg chg="delSp modSp add replId">
        <pc:chgData name="Sarah Linari" userId="S::sarah@iqmaward.com::b54a578e-493b-4154-b663-164597524d09" providerId="AD" clId="Web-{305C4399-EF1A-23C3-A8AB-C17EF6928B45}" dt="2024-09-27T14:56:58.659" v="563" actId="20577"/>
        <pc:sldMkLst>
          <pc:docMk/>
          <pc:sldMk cId="3540925350" sldId="283"/>
        </pc:sldMkLst>
        <pc:spChg chg="del mod">
          <ac:chgData name="Sarah Linari" userId="S::sarah@iqmaward.com::b54a578e-493b-4154-b663-164597524d09" providerId="AD" clId="Web-{305C4399-EF1A-23C3-A8AB-C17EF6928B45}" dt="2024-09-27T14:56:45.674" v="553"/>
          <ac:spMkLst>
            <pc:docMk/>
            <pc:sldMk cId="3540925350" sldId="283"/>
            <ac:spMk id="10" creationId="{B4678041-C42B-64E7-41A1-635B2FEE5F9D}"/>
          </ac:spMkLst>
        </pc:spChg>
        <pc:spChg chg="mod">
          <ac:chgData name="Sarah Linari" userId="S::sarah@iqmaward.com::b54a578e-493b-4154-b663-164597524d09" providerId="AD" clId="Web-{305C4399-EF1A-23C3-A8AB-C17EF6928B45}" dt="2024-09-27T14:56:58.659" v="563" actId="20577"/>
          <ac:spMkLst>
            <pc:docMk/>
            <pc:sldMk cId="3540925350" sldId="283"/>
            <ac:spMk id="11" creationId="{25FB012A-5CAB-85F0-7B6A-8E1B83ED6498}"/>
          </ac:spMkLst>
        </pc:spChg>
      </pc:sldChg>
    </pc:docChg>
  </pc:docChgLst>
  <pc:docChgLst>
    <pc:chgData name="Tayce Mason" userId="S::tmason@whp.greenheartlearning.org::0477aa98-fa54-4c2b-a84f-041093646e99" providerId="AD" clId="Web-{3128B4BE-CE92-28F8-3D9F-5576ECBB4786}"/>
    <pc:docChg chg="modSld">
      <pc:chgData name="Tayce Mason" userId="S::tmason@whp.greenheartlearning.org::0477aa98-fa54-4c2b-a84f-041093646e99" providerId="AD" clId="Web-{3128B4BE-CE92-28F8-3D9F-5576ECBB4786}" dt="2024-07-08T14:11:30.937" v="104" actId="20577"/>
      <pc:docMkLst>
        <pc:docMk/>
      </pc:docMkLst>
      <pc:sldChg chg="modSp">
        <pc:chgData name="Tayce Mason" userId="S::tmason@whp.greenheartlearning.org::0477aa98-fa54-4c2b-a84f-041093646e99" providerId="AD" clId="Web-{3128B4BE-CE92-28F8-3D9F-5576ECBB4786}" dt="2024-07-08T14:11:00.530" v="100" actId="20577"/>
        <pc:sldMkLst>
          <pc:docMk/>
          <pc:sldMk cId="0" sldId="256"/>
        </pc:sldMkLst>
        <pc:spChg chg="mod">
          <ac:chgData name="Tayce Mason" userId="S::tmason@whp.greenheartlearning.org::0477aa98-fa54-4c2b-a84f-041093646e99" providerId="AD" clId="Web-{3128B4BE-CE92-28F8-3D9F-5576ECBB4786}" dt="2024-07-08T14:11:00.530" v="100" actId="20577"/>
          <ac:spMkLst>
            <pc:docMk/>
            <pc:sldMk cId="0" sldId="256"/>
            <ac:spMk id="15" creationId="{00000000-0000-0000-0000-000000000000}"/>
          </ac:spMkLst>
        </pc:spChg>
      </pc:sldChg>
      <pc:sldChg chg="modSp">
        <pc:chgData name="Tayce Mason" userId="S::tmason@whp.greenheartlearning.org::0477aa98-fa54-4c2b-a84f-041093646e99" providerId="AD" clId="Web-{3128B4BE-CE92-28F8-3D9F-5576ECBB4786}" dt="2024-07-08T14:11:30.937" v="104" actId="20577"/>
        <pc:sldMkLst>
          <pc:docMk/>
          <pc:sldMk cId="0" sldId="258"/>
        </pc:sldMkLst>
        <pc:spChg chg="mod">
          <ac:chgData name="Tayce Mason" userId="S::tmason@whp.greenheartlearning.org::0477aa98-fa54-4c2b-a84f-041093646e99" providerId="AD" clId="Web-{3128B4BE-CE92-28F8-3D9F-5576ECBB4786}" dt="2024-07-08T14:11:30.937" v="104" actId="20577"/>
          <ac:spMkLst>
            <pc:docMk/>
            <pc:sldMk cId="0" sldId="258"/>
            <ac:spMk id="11" creationId="{D5AC35CA-7A77-BAFA-27D0-037506579A42}"/>
          </ac:spMkLst>
        </pc:spChg>
      </pc:sldChg>
      <pc:sldChg chg="addSp delSp modSp">
        <pc:chgData name="Tayce Mason" userId="S::tmason@whp.greenheartlearning.org::0477aa98-fa54-4c2b-a84f-041093646e99" providerId="AD" clId="Web-{3128B4BE-CE92-28F8-3D9F-5576ECBB4786}" dt="2024-07-08T14:09:20.949" v="69" actId="20577"/>
        <pc:sldMkLst>
          <pc:docMk/>
          <pc:sldMk cId="1708971272" sldId="266"/>
        </pc:sldMkLst>
        <pc:spChg chg="mod">
          <ac:chgData name="Tayce Mason" userId="S::tmason@whp.greenheartlearning.org::0477aa98-fa54-4c2b-a84f-041093646e99" providerId="AD" clId="Web-{3128B4BE-CE92-28F8-3D9F-5576ECBB4786}" dt="2024-07-08T14:07:48.774" v="35" actId="20577"/>
          <ac:spMkLst>
            <pc:docMk/>
            <pc:sldMk cId="1708971272" sldId="266"/>
            <ac:spMk id="10" creationId="{B4678041-C42B-64E7-41A1-635B2FEE5F9D}"/>
          </ac:spMkLst>
        </pc:spChg>
        <pc:spChg chg="add del">
          <ac:chgData name="Tayce Mason" userId="S::tmason@whp.greenheartlearning.org::0477aa98-fa54-4c2b-a84f-041093646e99" providerId="AD" clId="Web-{3128B4BE-CE92-28F8-3D9F-5576ECBB4786}" dt="2024-07-08T14:07:18.461" v="30"/>
          <ac:spMkLst>
            <pc:docMk/>
            <pc:sldMk cId="1708971272" sldId="266"/>
            <ac:spMk id="12" creationId="{C95714FB-42A3-B2A3-1BFC-D9139E3ECCF7}"/>
          </ac:spMkLst>
        </pc:spChg>
        <pc:spChg chg="add mod">
          <ac:chgData name="Tayce Mason" userId="S::tmason@whp.greenheartlearning.org::0477aa98-fa54-4c2b-a84f-041093646e99" providerId="AD" clId="Web-{3128B4BE-CE92-28F8-3D9F-5576ECBB4786}" dt="2024-07-08T14:09:20.949" v="69" actId="20577"/>
          <ac:spMkLst>
            <pc:docMk/>
            <pc:sldMk cId="1708971272" sldId="266"/>
            <ac:spMk id="13" creationId="{049169B5-F448-5267-E564-F71285AE2E3E}"/>
          </ac:spMkLst>
        </pc:spChg>
        <pc:spChg chg="add del mod">
          <ac:chgData name="Tayce Mason" userId="S::tmason@whp.greenheartlearning.org::0477aa98-fa54-4c2b-a84f-041093646e99" providerId="AD" clId="Web-{3128B4BE-CE92-28F8-3D9F-5576ECBB4786}" dt="2024-07-08T14:08:17.338" v="48"/>
          <ac:spMkLst>
            <pc:docMk/>
            <pc:sldMk cId="1708971272" sldId="266"/>
            <ac:spMk id="14" creationId="{3C304963-1C81-A4EC-AA49-6F888F2EA2E1}"/>
          </ac:spMkLst>
        </pc:spChg>
        <pc:picChg chg="add mod">
          <ac:chgData name="Tayce Mason" userId="S::tmason@whp.greenheartlearning.org::0477aa98-fa54-4c2b-a84f-041093646e99" providerId="AD" clId="Web-{3128B4BE-CE92-28F8-3D9F-5576ECBB4786}" dt="2024-07-08T14:07:51.306" v="36" actId="1076"/>
          <ac:picMkLst>
            <pc:docMk/>
            <pc:sldMk cId="1708971272" sldId="266"/>
            <ac:picMk id="11" creationId="{704D006A-2D07-E143-92F5-4A3C73EB1C92}"/>
          </ac:picMkLst>
        </pc:picChg>
      </pc:sldChg>
    </pc:docChg>
  </pc:docChgLst>
  <pc:docChgLst>
    <pc:chgData clId="Web-{305C4399-EF1A-23C3-A8AB-C17EF6928B45}"/>
    <pc:docChg chg="modSld">
      <pc:chgData name="" userId="" providerId="" clId="Web-{305C4399-EF1A-23C3-A8AB-C17EF6928B45}" dt="2024-09-27T14:28:27.349" v="0" actId="20577"/>
      <pc:docMkLst>
        <pc:docMk/>
      </pc:docMkLst>
      <pc:sldChg chg="modSp">
        <pc:chgData name="" userId="" providerId="" clId="Web-{305C4399-EF1A-23C3-A8AB-C17EF6928B45}" dt="2024-09-27T14:28:27.349" v="0" actId="20577"/>
        <pc:sldMkLst>
          <pc:docMk/>
          <pc:sldMk cId="0" sldId="256"/>
        </pc:sldMkLst>
        <pc:spChg chg="mod">
          <ac:chgData name="" userId="" providerId="" clId="Web-{305C4399-EF1A-23C3-A8AB-C17EF6928B45}" dt="2024-09-27T14:28:27.349" v="0" actId="20577"/>
          <ac:spMkLst>
            <pc:docMk/>
            <pc:sldMk cId="0" sldId="256"/>
            <ac:spMk id="22" creationId="{F5EB8BC1-DC7B-8DDE-3F0A-B898D0F14713}"/>
          </ac:spMkLst>
        </pc:spChg>
      </pc:sldChg>
    </pc:docChg>
  </pc:docChgLst>
  <pc:docChgLst>
    <pc:chgData name="Tayce Mason" userId="S::tmason@whp.greenheartlearning.org::0477aa98-fa54-4c2b-a84f-041093646e99" providerId="AD" clId="Web-{79E511FA-F712-15D5-04CE-AD2D6D6C8904}"/>
    <pc:docChg chg="modSld">
      <pc:chgData name="Tayce Mason" userId="S::tmason@whp.greenheartlearning.org::0477aa98-fa54-4c2b-a84f-041093646e99" providerId="AD" clId="Web-{79E511FA-F712-15D5-04CE-AD2D6D6C8904}" dt="2024-07-09T13:11:17.113" v="4" actId="1076"/>
      <pc:docMkLst>
        <pc:docMk/>
      </pc:docMkLst>
      <pc:sldChg chg="addSp modSp addAnim">
        <pc:chgData name="Tayce Mason" userId="S::tmason@whp.greenheartlearning.org::0477aa98-fa54-4c2b-a84f-041093646e99" providerId="AD" clId="Web-{79E511FA-F712-15D5-04CE-AD2D6D6C8904}" dt="2024-07-09T13:11:17.113" v="4" actId="1076"/>
        <pc:sldMkLst>
          <pc:docMk/>
          <pc:sldMk cId="1708971272" sldId="266"/>
        </pc:sldMkLst>
        <pc:picChg chg="add mod">
          <ac:chgData name="Tayce Mason" userId="S::tmason@whp.greenheartlearning.org::0477aa98-fa54-4c2b-a84f-041093646e99" providerId="AD" clId="Web-{79E511FA-F712-15D5-04CE-AD2D6D6C8904}" dt="2024-07-09T13:11:17.113" v="4" actId="1076"/>
          <ac:picMkLst>
            <pc:docMk/>
            <pc:sldMk cId="1708971272" sldId="266"/>
            <ac:picMk id="12" creationId="{033352BE-742A-EFAA-D0CE-50A1D31D2967}"/>
          </ac:picMkLst>
        </pc:picChg>
      </pc:sldChg>
    </pc:docChg>
  </pc:docChgLst>
  <pc:docChgLst>
    <pc:chgData name="Sarah Linari" userId="S::sarah@iqmaward.com::b54a578e-493b-4154-b663-164597524d09" providerId="AD" clId="Web-{080CC4EF-63BC-B6C5-CEE3-6F4845854592}"/>
    <pc:docChg chg="modSld">
      <pc:chgData name="Sarah Linari" userId="S::sarah@iqmaward.com::b54a578e-493b-4154-b663-164597524d09" providerId="AD" clId="Web-{080CC4EF-63BC-B6C5-CEE3-6F4845854592}" dt="2024-09-12T11:09:35.151" v="92" actId="20577"/>
      <pc:docMkLst>
        <pc:docMk/>
      </pc:docMkLst>
      <pc:sldChg chg="modSp">
        <pc:chgData name="Sarah Linari" userId="S::sarah@iqmaward.com::b54a578e-493b-4154-b663-164597524d09" providerId="AD" clId="Web-{080CC4EF-63BC-B6C5-CEE3-6F4845854592}" dt="2024-09-12T11:04:53.972" v="53" actId="20577"/>
        <pc:sldMkLst>
          <pc:docMk/>
          <pc:sldMk cId="0" sldId="260"/>
        </pc:sldMkLst>
        <pc:spChg chg="mod">
          <ac:chgData name="Sarah Linari" userId="S::sarah@iqmaward.com::b54a578e-493b-4154-b663-164597524d09" providerId="AD" clId="Web-{080CC4EF-63BC-B6C5-CEE3-6F4845854592}" dt="2024-09-12T11:04:53.972" v="53" actId="20577"/>
          <ac:spMkLst>
            <pc:docMk/>
            <pc:sldMk cId="0" sldId="260"/>
            <ac:spMk id="10" creationId="{636B72AB-1A87-C948-EB33-B33E7CF2437D}"/>
          </ac:spMkLst>
        </pc:spChg>
      </pc:sldChg>
      <pc:sldChg chg="modSp">
        <pc:chgData name="Sarah Linari" userId="S::sarah@iqmaward.com::b54a578e-493b-4154-b663-164597524d09" providerId="AD" clId="Web-{080CC4EF-63BC-B6C5-CEE3-6F4845854592}" dt="2024-09-12T11:09:35.151" v="92" actId="20577"/>
        <pc:sldMkLst>
          <pc:docMk/>
          <pc:sldMk cId="0" sldId="261"/>
        </pc:sldMkLst>
        <pc:spChg chg="mod">
          <ac:chgData name="Sarah Linari" userId="S::sarah@iqmaward.com::b54a578e-493b-4154-b663-164597524d09" providerId="AD" clId="Web-{080CC4EF-63BC-B6C5-CEE3-6F4845854592}" dt="2024-09-12T11:09:35.151" v="92" actId="20577"/>
          <ac:spMkLst>
            <pc:docMk/>
            <pc:sldMk cId="0" sldId="261"/>
            <ac:spMk id="10" creationId="{0270425E-2A16-CBE3-3A7A-3559A15B33D1}"/>
          </ac:spMkLst>
        </pc:spChg>
      </pc:sldChg>
      <pc:sldChg chg="modSp">
        <pc:chgData name="Sarah Linari" userId="S::sarah@iqmaward.com::b54a578e-493b-4154-b663-164597524d09" providerId="AD" clId="Web-{080CC4EF-63BC-B6C5-CEE3-6F4845854592}" dt="2024-09-12T10:45:53.490" v="23" actId="14100"/>
        <pc:sldMkLst>
          <pc:docMk/>
          <pc:sldMk cId="422454491" sldId="267"/>
        </pc:sldMkLst>
        <pc:spChg chg="mod">
          <ac:chgData name="Sarah Linari" userId="S::sarah@iqmaward.com::b54a578e-493b-4154-b663-164597524d09" providerId="AD" clId="Web-{080CC4EF-63BC-B6C5-CEE3-6F4845854592}" dt="2024-09-12T10:45:53.490" v="23" actId="14100"/>
          <ac:spMkLst>
            <pc:docMk/>
            <pc:sldMk cId="422454491" sldId="267"/>
            <ac:spMk id="10" creationId="{B4678041-C42B-64E7-41A1-635B2FEE5F9D}"/>
          </ac:spMkLst>
        </pc:spChg>
      </pc:sldChg>
    </pc:docChg>
  </pc:docChgLst>
  <pc:docChgLst>
    <pc:chgData name="Sarah Henderson" userId="S::sarah2@iqmaward.com::f3a0dc45-998b-46a3-98e7-b10293c4b1c7" providerId="AD" clId="Web-{19DC2E14-0B36-275C-AFE1-BFE1DA54CA88}"/>
    <pc:docChg chg="addSld delSld modSld sldOrd">
      <pc:chgData name="Sarah Henderson" userId="S::sarah2@iqmaward.com::f3a0dc45-998b-46a3-98e7-b10293c4b1c7" providerId="AD" clId="Web-{19DC2E14-0B36-275C-AFE1-BFE1DA54CA88}" dt="2024-09-26T09:28:19.655" v="420" actId="20577"/>
      <pc:docMkLst>
        <pc:docMk/>
      </pc:docMkLst>
      <pc:sldChg chg="addSp delSp modSp">
        <pc:chgData name="Sarah Henderson" userId="S::sarah2@iqmaward.com::f3a0dc45-998b-46a3-98e7-b10293c4b1c7" providerId="AD" clId="Web-{19DC2E14-0B36-275C-AFE1-BFE1DA54CA88}" dt="2024-09-26T08:54:56.979" v="28" actId="1076"/>
        <pc:sldMkLst>
          <pc:docMk/>
          <pc:sldMk cId="0" sldId="256"/>
        </pc:sldMkLst>
        <pc:spChg chg="mod">
          <ac:chgData name="Sarah Henderson" userId="S::sarah2@iqmaward.com::f3a0dc45-998b-46a3-98e7-b10293c4b1c7" providerId="AD" clId="Web-{19DC2E14-0B36-275C-AFE1-BFE1DA54CA88}" dt="2024-09-26T08:54:38.900" v="24" actId="14100"/>
          <ac:spMkLst>
            <pc:docMk/>
            <pc:sldMk cId="0" sldId="256"/>
            <ac:spMk id="2" creationId="{00000000-0000-0000-0000-000000000000}"/>
          </ac:spMkLst>
        </pc:spChg>
        <pc:spChg chg="mod">
          <ac:chgData name="Sarah Henderson" userId="S::sarah2@iqmaward.com::f3a0dc45-998b-46a3-98e7-b10293c4b1c7" providerId="AD" clId="Web-{19DC2E14-0B36-275C-AFE1-BFE1DA54CA88}" dt="2024-09-26T08:54:56.979" v="28" actId="1076"/>
          <ac:spMkLst>
            <pc:docMk/>
            <pc:sldMk cId="0" sldId="256"/>
            <ac:spMk id="15" creationId="{00000000-0000-0000-0000-000000000000}"/>
          </ac:spMkLst>
        </pc:spChg>
        <pc:spChg chg="mod">
          <ac:chgData name="Sarah Henderson" userId="S::sarah2@iqmaward.com::f3a0dc45-998b-46a3-98e7-b10293c4b1c7" providerId="AD" clId="Web-{19DC2E14-0B36-275C-AFE1-BFE1DA54CA88}" dt="2024-09-26T08:54:51.791" v="27" actId="1076"/>
          <ac:spMkLst>
            <pc:docMk/>
            <pc:sldMk cId="0" sldId="256"/>
            <ac:spMk id="16" creationId="{525C4B98-7151-D85D-8855-41CE39EAFDF8}"/>
          </ac:spMkLst>
        </pc:spChg>
        <pc:spChg chg="add mod">
          <ac:chgData name="Sarah Henderson" userId="S::sarah2@iqmaward.com::f3a0dc45-998b-46a3-98e7-b10293c4b1c7" providerId="AD" clId="Web-{19DC2E14-0B36-275C-AFE1-BFE1DA54CA88}" dt="2024-09-26T08:54:48.323" v="26" actId="1076"/>
          <ac:spMkLst>
            <pc:docMk/>
            <pc:sldMk cId="0" sldId="256"/>
            <ac:spMk id="21" creationId="{911E8C6D-5BA3-FD25-D3BD-070A1FBFF65A}"/>
          </ac:spMkLst>
        </pc:spChg>
        <pc:grpChg chg="del">
          <ac:chgData name="Sarah Henderson" userId="S::sarah2@iqmaward.com::f3a0dc45-998b-46a3-98e7-b10293c4b1c7" providerId="AD" clId="Web-{19DC2E14-0B36-275C-AFE1-BFE1DA54CA88}" dt="2024-09-26T08:53:34.461" v="0"/>
          <ac:grpSpMkLst>
            <pc:docMk/>
            <pc:sldMk cId="0" sldId="256"/>
            <ac:grpSpMk id="27" creationId="{BBDAA4F0-C654-5A17-0B4A-2C7827948F78}"/>
          </ac:grpSpMkLst>
        </pc:grpChg>
      </pc:sldChg>
      <pc:sldChg chg="addSp modSp">
        <pc:chgData name="Sarah Henderson" userId="S::sarah2@iqmaward.com::f3a0dc45-998b-46a3-98e7-b10293c4b1c7" providerId="AD" clId="Web-{19DC2E14-0B36-275C-AFE1-BFE1DA54CA88}" dt="2024-09-26T09:28:19.655" v="420" actId="20577"/>
        <pc:sldMkLst>
          <pc:docMk/>
          <pc:sldMk cId="0" sldId="257"/>
        </pc:sldMkLst>
        <pc:spChg chg="mod">
          <ac:chgData name="Sarah Henderson" userId="S::sarah2@iqmaward.com::f3a0dc45-998b-46a3-98e7-b10293c4b1c7" providerId="AD" clId="Web-{19DC2E14-0B36-275C-AFE1-BFE1DA54CA88}" dt="2024-09-26T08:56:41.888" v="49" actId="1076"/>
          <ac:spMkLst>
            <pc:docMk/>
            <pc:sldMk cId="0" sldId="257"/>
            <ac:spMk id="2" creationId="{00000000-0000-0000-0000-000000000000}"/>
          </ac:spMkLst>
        </pc:spChg>
        <pc:spChg chg="mod">
          <ac:chgData name="Sarah Henderson" userId="S::sarah2@iqmaward.com::f3a0dc45-998b-46a3-98e7-b10293c4b1c7" providerId="AD" clId="Web-{19DC2E14-0B36-275C-AFE1-BFE1DA54CA88}" dt="2024-09-26T08:55:10.058" v="29" actId="20577"/>
          <ac:spMkLst>
            <pc:docMk/>
            <pc:sldMk cId="0" sldId="257"/>
            <ac:spMk id="5" creationId="{00000000-0000-0000-0000-000000000000}"/>
          </ac:spMkLst>
        </pc:spChg>
        <pc:spChg chg="mod">
          <ac:chgData name="Sarah Henderson" userId="S::sarah2@iqmaward.com::f3a0dc45-998b-46a3-98e7-b10293c4b1c7" providerId="AD" clId="Web-{19DC2E14-0B36-275C-AFE1-BFE1DA54CA88}" dt="2024-09-26T09:28:19.655" v="420" actId="20577"/>
          <ac:spMkLst>
            <pc:docMk/>
            <pc:sldMk cId="0" sldId="257"/>
            <ac:spMk id="11" creationId="{40C9D154-4B83-8732-EB82-915D8328E505}"/>
          </ac:spMkLst>
        </pc:spChg>
        <pc:picChg chg="add mod">
          <ac:chgData name="Sarah Henderson" userId="S::sarah2@iqmaward.com::f3a0dc45-998b-46a3-98e7-b10293c4b1c7" providerId="AD" clId="Web-{19DC2E14-0B36-275C-AFE1-BFE1DA54CA88}" dt="2024-09-26T08:56:24.997" v="45" actId="1076"/>
          <ac:picMkLst>
            <pc:docMk/>
            <pc:sldMk cId="0" sldId="257"/>
            <ac:picMk id="10" creationId="{10A9EF07-599D-BD88-661E-F1E736017DD5}"/>
          </ac:picMkLst>
        </pc:picChg>
        <pc:picChg chg="add mod">
          <ac:chgData name="Sarah Henderson" userId="S::sarah2@iqmaward.com::f3a0dc45-998b-46a3-98e7-b10293c4b1c7" providerId="AD" clId="Web-{19DC2E14-0B36-275C-AFE1-BFE1DA54CA88}" dt="2024-09-26T08:56:29.575" v="47" actId="1076"/>
          <ac:picMkLst>
            <pc:docMk/>
            <pc:sldMk cId="0" sldId="257"/>
            <ac:picMk id="12" creationId="{134B260B-927A-D547-F11C-608192ACB5F6}"/>
          </ac:picMkLst>
        </pc:picChg>
      </pc:sldChg>
      <pc:sldChg chg="modSp">
        <pc:chgData name="Sarah Henderson" userId="S::sarah2@iqmaward.com::f3a0dc45-998b-46a3-98e7-b10293c4b1c7" providerId="AD" clId="Web-{19DC2E14-0B36-275C-AFE1-BFE1DA54CA88}" dt="2024-09-26T08:57:52.015" v="65" actId="1076"/>
        <pc:sldMkLst>
          <pc:docMk/>
          <pc:sldMk cId="0" sldId="258"/>
        </pc:sldMkLst>
        <pc:spChg chg="mod">
          <ac:chgData name="Sarah Henderson" userId="S::sarah2@iqmaward.com::f3a0dc45-998b-46a3-98e7-b10293c4b1c7" providerId="AD" clId="Web-{19DC2E14-0B36-275C-AFE1-BFE1DA54CA88}" dt="2024-09-26T08:57:18.030" v="51" actId="20577"/>
          <ac:spMkLst>
            <pc:docMk/>
            <pc:sldMk cId="0" sldId="258"/>
            <ac:spMk id="5" creationId="{00000000-0000-0000-0000-000000000000}"/>
          </ac:spMkLst>
        </pc:spChg>
        <pc:spChg chg="mod">
          <ac:chgData name="Sarah Henderson" userId="S::sarah2@iqmaward.com::f3a0dc45-998b-46a3-98e7-b10293c4b1c7" providerId="AD" clId="Web-{19DC2E14-0B36-275C-AFE1-BFE1DA54CA88}" dt="2024-09-26T08:57:52.015" v="65" actId="1076"/>
          <ac:spMkLst>
            <pc:docMk/>
            <pc:sldMk cId="0" sldId="258"/>
            <ac:spMk id="11" creationId="{D5AC35CA-7A77-BAFA-27D0-037506579A42}"/>
          </ac:spMkLst>
        </pc:spChg>
      </pc:sldChg>
      <pc:sldChg chg="modSp">
        <pc:chgData name="Sarah Henderson" userId="S::sarah2@iqmaward.com::f3a0dc45-998b-46a3-98e7-b10293c4b1c7" providerId="AD" clId="Web-{19DC2E14-0B36-275C-AFE1-BFE1DA54CA88}" dt="2024-09-26T09:09:37.127" v="124" actId="1076"/>
        <pc:sldMkLst>
          <pc:docMk/>
          <pc:sldMk cId="0" sldId="259"/>
        </pc:sldMkLst>
        <pc:spChg chg="mod">
          <ac:chgData name="Sarah Henderson" userId="S::sarah2@iqmaward.com::f3a0dc45-998b-46a3-98e7-b10293c4b1c7" providerId="AD" clId="Web-{19DC2E14-0B36-275C-AFE1-BFE1DA54CA88}" dt="2024-09-26T09:09:23.189" v="122" actId="14100"/>
          <ac:spMkLst>
            <pc:docMk/>
            <pc:sldMk cId="0" sldId="259"/>
            <ac:spMk id="2" creationId="{00000000-0000-0000-0000-000000000000}"/>
          </ac:spMkLst>
        </pc:spChg>
        <pc:spChg chg="mod">
          <ac:chgData name="Sarah Henderson" userId="S::sarah2@iqmaward.com::f3a0dc45-998b-46a3-98e7-b10293c4b1c7" providerId="AD" clId="Web-{19DC2E14-0B36-275C-AFE1-BFE1DA54CA88}" dt="2024-09-26T09:09:37.127" v="124" actId="1076"/>
          <ac:spMkLst>
            <pc:docMk/>
            <pc:sldMk cId="0" sldId="259"/>
            <ac:spMk id="5" creationId="{00000000-0000-0000-0000-000000000000}"/>
          </ac:spMkLst>
        </pc:spChg>
        <pc:spChg chg="mod">
          <ac:chgData name="Sarah Henderson" userId="S::sarah2@iqmaward.com::f3a0dc45-998b-46a3-98e7-b10293c4b1c7" providerId="AD" clId="Web-{19DC2E14-0B36-275C-AFE1-BFE1DA54CA88}" dt="2024-09-26T09:09:26.517" v="123" actId="1076"/>
          <ac:spMkLst>
            <pc:docMk/>
            <pc:sldMk cId="0" sldId="259"/>
            <ac:spMk id="10" creationId="{B4678041-C42B-64E7-41A1-635B2FEE5F9D}"/>
          </ac:spMkLst>
        </pc:spChg>
      </pc:sldChg>
      <pc:sldChg chg="del">
        <pc:chgData name="Sarah Henderson" userId="S::sarah2@iqmaward.com::f3a0dc45-998b-46a3-98e7-b10293c4b1c7" providerId="AD" clId="Web-{19DC2E14-0B36-275C-AFE1-BFE1DA54CA88}" dt="2024-09-26T09:16:26.934" v="265"/>
        <pc:sldMkLst>
          <pc:docMk/>
          <pc:sldMk cId="0" sldId="260"/>
        </pc:sldMkLst>
      </pc:sldChg>
      <pc:sldChg chg="del">
        <pc:chgData name="Sarah Henderson" userId="S::sarah2@iqmaward.com::f3a0dc45-998b-46a3-98e7-b10293c4b1c7" providerId="AD" clId="Web-{19DC2E14-0B36-275C-AFE1-BFE1DA54CA88}" dt="2024-09-26T09:16:24.043" v="264"/>
        <pc:sldMkLst>
          <pc:docMk/>
          <pc:sldMk cId="0" sldId="261"/>
        </pc:sldMkLst>
      </pc:sldChg>
      <pc:sldChg chg="delSp modSp">
        <pc:chgData name="Sarah Henderson" userId="S::sarah2@iqmaward.com::f3a0dc45-998b-46a3-98e7-b10293c4b1c7" providerId="AD" clId="Web-{19DC2E14-0B36-275C-AFE1-BFE1DA54CA88}" dt="2024-09-26T09:24:48.025" v="411" actId="20577"/>
        <pc:sldMkLst>
          <pc:docMk/>
          <pc:sldMk cId="0" sldId="262"/>
        </pc:sldMkLst>
        <pc:spChg chg="mod">
          <ac:chgData name="Sarah Henderson" userId="S::sarah2@iqmaward.com::f3a0dc45-998b-46a3-98e7-b10293c4b1c7" providerId="AD" clId="Web-{19DC2E14-0B36-275C-AFE1-BFE1DA54CA88}" dt="2024-09-26T09:24:48.025" v="411" actId="20577"/>
          <ac:spMkLst>
            <pc:docMk/>
            <pc:sldMk cId="0" sldId="262"/>
            <ac:spMk id="5" creationId="{00000000-0000-0000-0000-000000000000}"/>
          </ac:spMkLst>
        </pc:spChg>
        <pc:grpChg chg="mod">
          <ac:chgData name="Sarah Henderson" userId="S::sarah2@iqmaward.com::f3a0dc45-998b-46a3-98e7-b10293c4b1c7" providerId="AD" clId="Web-{19DC2E14-0B36-275C-AFE1-BFE1DA54CA88}" dt="2024-09-26T09:24:40.275" v="409" actId="1076"/>
          <ac:grpSpMkLst>
            <pc:docMk/>
            <pc:sldMk cId="0" sldId="262"/>
            <ac:grpSpMk id="6" creationId="{00000000-0000-0000-0000-000000000000}"/>
          </ac:grpSpMkLst>
        </pc:grpChg>
        <pc:grpChg chg="del">
          <ac:chgData name="Sarah Henderson" userId="S::sarah2@iqmaward.com::f3a0dc45-998b-46a3-98e7-b10293c4b1c7" providerId="AD" clId="Web-{19DC2E14-0B36-275C-AFE1-BFE1DA54CA88}" dt="2024-09-26T09:16:39.809" v="269"/>
          <ac:grpSpMkLst>
            <pc:docMk/>
            <pc:sldMk cId="0" sldId="262"/>
            <ac:grpSpMk id="10" creationId="{22EDB53E-9988-423A-08E9-0F1D5F737824}"/>
          </ac:grpSpMkLst>
        </pc:grpChg>
      </pc:sldChg>
      <pc:sldChg chg="addSp delSp modSp">
        <pc:chgData name="Sarah Henderson" userId="S::sarah2@iqmaward.com::f3a0dc45-998b-46a3-98e7-b10293c4b1c7" providerId="AD" clId="Web-{19DC2E14-0B36-275C-AFE1-BFE1DA54CA88}" dt="2024-09-26T09:00:17.847" v="115" actId="1076"/>
        <pc:sldMkLst>
          <pc:docMk/>
          <pc:sldMk cId="258254956" sldId="264"/>
        </pc:sldMkLst>
        <pc:spChg chg="mod">
          <ac:chgData name="Sarah Henderson" userId="S::sarah2@iqmaward.com::f3a0dc45-998b-46a3-98e7-b10293c4b1c7" providerId="AD" clId="Web-{19DC2E14-0B36-275C-AFE1-BFE1DA54CA88}" dt="2024-09-26T08:58:20.547" v="73" actId="1076"/>
          <ac:spMkLst>
            <pc:docMk/>
            <pc:sldMk cId="258254956" sldId="264"/>
            <ac:spMk id="2" creationId="{34531161-F0F8-9908-3161-437F17DB545D}"/>
          </ac:spMkLst>
        </pc:spChg>
        <pc:spChg chg="add mod">
          <ac:chgData name="Sarah Henderson" userId="S::sarah2@iqmaward.com::f3a0dc45-998b-46a3-98e7-b10293c4b1c7" providerId="AD" clId="Web-{19DC2E14-0B36-275C-AFE1-BFE1DA54CA88}" dt="2024-09-26T08:59:38.361" v="98" actId="1076"/>
          <ac:spMkLst>
            <pc:docMk/>
            <pc:sldMk cId="258254956" sldId="264"/>
            <ac:spMk id="17" creationId="{370827B1-DC34-D281-73EF-47BE273BA96D}"/>
          </ac:spMkLst>
        </pc:spChg>
        <pc:spChg chg="add mod">
          <ac:chgData name="Sarah Henderson" userId="S::sarah2@iqmaward.com::f3a0dc45-998b-46a3-98e7-b10293c4b1c7" providerId="AD" clId="Web-{19DC2E14-0B36-275C-AFE1-BFE1DA54CA88}" dt="2024-09-26T09:00:17.847" v="115" actId="1076"/>
          <ac:spMkLst>
            <pc:docMk/>
            <pc:sldMk cId="258254956" sldId="264"/>
            <ac:spMk id="18" creationId="{BA94C101-3344-6439-F26D-BFE75FC18981}"/>
          </ac:spMkLst>
        </pc:spChg>
        <pc:picChg chg="add del mod">
          <ac:chgData name="Sarah Henderson" userId="S::sarah2@iqmaward.com::f3a0dc45-998b-46a3-98e7-b10293c4b1c7" providerId="AD" clId="Web-{19DC2E14-0B36-275C-AFE1-BFE1DA54CA88}" dt="2024-09-26T08:58:23.094" v="75"/>
          <ac:picMkLst>
            <pc:docMk/>
            <pc:sldMk cId="258254956" sldId="264"/>
            <ac:picMk id="11" creationId="{01FB4C1D-106F-E5A8-A815-115BA68D9450}"/>
          </ac:picMkLst>
        </pc:picChg>
        <pc:picChg chg="add del mod">
          <ac:chgData name="Sarah Henderson" userId="S::sarah2@iqmaward.com::f3a0dc45-998b-46a3-98e7-b10293c4b1c7" providerId="AD" clId="Web-{19DC2E14-0B36-275C-AFE1-BFE1DA54CA88}" dt="2024-09-26T08:58:29.938" v="77"/>
          <ac:picMkLst>
            <pc:docMk/>
            <pc:sldMk cId="258254956" sldId="264"/>
            <ac:picMk id="14" creationId="{5EC37A6F-1865-C328-879A-E287BD357E54}"/>
          </ac:picMkLst>
        </pc:picChg>
        <pc:picChg chg="add mod">
          <ac:chgData name="Sarah Henderson" userId="S::sarah2@iqmaward.com::f3a0dc45-998b-46a3-98e7-b10293c4b1c7" providerId="AD" clId="Web-{19DC2E14-0B36-275C-AFE1-BFE1DA54CA88}" dt="2024-09-26T08:59:07.142" v="84" actId="1076"/>
          <ac:picMkLst>
            <pc:docMk/>
            <pc:sldMk cId="258254956" sldId="264"/>
            <ac:picMk id="15" creationId="{0410A12D-8EE9-39D8-A4BE-A728A7C1E456}"/>
          </ac:picMkLst>
        </pc:picChg>
        <pc:picChg chg="del mod">
          <ac:chgData name="Sarah Henderson" userId="S::sarah2@iqmaward.com::f3a0dc45-998b-46a3-98e7-b10293c4b1c7" providerId="AD" clId="Web-{19DC2E14-0B36-275C-AFE1-BFE1DA54CA88}" dt="2024-09-26T08:58:11.672" v="72"/>
          <ac:picMkLst>
            <pc:docMk/>
            <pc:sldMk cId="258254956" sldId="264"/>
            <ac:picMk id="20" creationId="{0BA5E9BE-DB3C-D9A7-F09D-9C9E5CD94EAD}"/>
          </ac:picMkLst>
        </pc:picChg>
      </pc:sldChg>
      <pc:sldChg chg="del">
        <pc:chgData name="Sarah Henderson" userId="S::sarah2@iqmaward.com::f3a0dc45-998b-46a3-98e7-b10293c4b1c7" providerId="AD" clId="Web-{19DC2E14-0B36-275C-AFE1-BFE1DA54CA88}" dt="2024-09-26T09:16:27.715" v="267"/>
        <pc:sldMkLst>
          <pc:docMk/>
          <pc:sldMk cId="2024747526" sldId="265"/>
        </pc:sldMkLst>
      </pc:sldChg>
      <pc:sldChg chg="addSp delSp modSp">
        <pc:chgData name="Sarah Henderson" userId="S::sarah2@iqmaward.com::f3a0dc45-998b-46a3-98e7-b10293c4b1c7" providerId="AD" clId="Web-{19DC2E14-0B36-275C-AFE1-BFE1DA54CA88}" dt="2024-09-26T09:11:29.645" v="180" actId="1076"/>
        <pc:sldMkLst>
          <pc:docMk/>
          <pc:sldMk cId="1708971272" sldId="266"/>
        </pc:sldMkLst>
        <pc:spChg chg="mod">
          <ac:chgData name="Sarah Henderson" userId="S::sarah2@iqmaward.com::f3a0dc45-998b-46a3-98e7-b10293c4b1c7" providerId="AD" clId="Web-{19DC2E14-0B36-275C-AFE1-BFE1DA54CA88}" dt="2024-09-26T09:09:49.299" v="126" actId="20577"/>
          <ac:spMkLst>
            <pc:docMk/>
            <pc:sldMk cId="1708971272" sldId="266"/>
            <ac:spMk id="5" creationId="{00000000-0000-0000-0000-000000000000}"/>
          </ac:spMkLst>
        </pc:spChg>
        <pc:spChg chg="mod">
          <ac:chgData name="Sarah Henderson" userId="S::sarah2@iqmaward.com::f3a0dc45-998b-46a3-98e7-b10293c4b1c7" providerId="AD" clId="Web-{19DC2E14-0B36-275C-AFE1-BFE1DA54CA88}" dt="2024-09-26T09:11:29.645" v="180" actId="1076"/>
          <ac:spMkLst>
            <pc:docMk/>
            <pc:sldMk cId="1708971272" sldId="266"/>
            <ac:spMk id="10" creationId="{B4678041-C42B-64E7-41A1-635B2FEE5F9D}"/>
          </ac:spMkLst>
        </pc:spChg>
        <pc:spChg chg="add mod">
          <ac:chgData name="Sarah Henderson" userId="S::sarah2@iqmaward.com::f3a0dc45-998b-46a3-98e7-b10293c4b1c7" providerId="AD" clId="Web-{19DC2E14-0B36-275C-AFE1-BFE1DA54CA88}" dt="2024-09-26T09:10:33.097" v="152" actId="1076"/>
          <ac:spMkLst>
            <pc:docMk/>
            <pc:sldMk cId="1708971272" sldId="266"/>
            <ac:spMk id="12" creationId="{A8F01A46-BDA8-BF6E-E068-4BE0963BD2B4}"/>
          </ac:spMkLst>
        </pc:spChg>
        <pc:spChg chg="del">
          <ac:chgData name="Sarah Henderson" userId="S::sarah2@iqmaward.com::f3a0dc45-998b-46a3-98e7-b10293c4b1c7" providerId="AD" clId="Web-{19DC2E14-0B36-275C-AFE1-BFE1DA54CA88}" dt="2024-09-26T09:10:05.408" v="130"/>
          <ac:spMkLst>
            <pc:docMk/>
            <pc:sldMk cId="1708971272" sldId="266"/>
            <ac:spMk id="13" creationId="{049169B5-F448-5267-E564-F71285AE2E3E}"/>
          </ac:spMkLst>
        </pc:spChg>
        <pc:grpChg chg="del">
          <ac:chgData name="Sarah Henderson" userId="S::sarah2@iqmaward.com::f3a0dc45-998b-46a3-98e7-b10293c4b1c7" providerId="AD" clId="Web-{19DC2E14-0B36-275C-AFE1-BFE1DA54CA88}" dt="2024-09-26T09:09:51.111" v="128"/>
          <ac:grpSpMkLst>
            <pc:docMk/>
            <pc:sldMk cId="1708971272" sldId="266"/>
            <ac:grpSpMk id="17" creationId="{66CBBAE7-F11D-7254-3C76-12BEC041F5D2}"/>
          </ac:grpSpMkLst>
        </pc:grpChg>
        <pc:picChg chg="del">
          <ac:chgData name="Sarah Henderson" userId="S::sarah2@iqmaward.com::f3a0dc45-998b-46a3-98e7-b10293c4b1c7" providerId="AD" clId="Web-{19DC2E14-0B36-275C-AFE1-BFE1DA54CA88}" dt="2024-09-26T09:09:50.299" v="127"/>
          <ac:picMkLst>
            <pc:docMk/>
            <pc:sldMk cId="1708971272" sldId="266"/>
            <ac:picMk id="11" creationId="{704D006A-2D07-E143-92F5-4A3C73EB1C92}"/>
          </ac:picMkLst>
        </pc:picChg>
      </pc:sldChg>
      <pc:sldChg chg="modSp">
        <pc:chgData name="Sarah Henderson" userId="S::sarah2@iqmaward.com::f3a0dc45-998b-46a3-98e7-b10293c4b1c7" providerId="AD" clId="Web-{19DC2E14-0B36-275C-AFE1-BFE1DA54CA88}" dt="2024-09-26T09:13:01.866" v="200" actId="20577"/>
        <pc:sldMkLst>
          <pc:docMk/>
          <pc:sldMk cId="422454491" sldId="267"/>
        </pc:sldMkLst>
        <pc:spChg chg="mod">
          <ac:chgData name="Sarah Henderson" userId="S::sarah2@iqmaward.com::f3a0dc45-998b-46a3-98e7-b10293c4b1c7" providerId="AD" clId="Web-{19DC2E14-0B36-275C-AFE1-BFE1DA54CA88}" dt="2024-09-26T09:11:49.614" v="183" actId="1076"/>
          <ac:spMkLst>
            <pc:docMk/>
            <pc:sldMk cId="422454491" sldId="267"/>
            <ac:spMk id="5" creationId="{00000000-0000-0000-0000-000000000000}"/>
          </ac:spMkLst>
        </pc:spChg>
        <pc:spChg chg="mod">
          <ac:chgData name="Sarah Henderson" userId="S::sarah2@iqmaward.com::f3a0dc45-998b-46a3-98e7-b10293c4b1c7" providerId="AD" clId="Web-{19DC2E14-0B36-275C-AFE1-BFE1DA54CA88}" dt="2024-09-26T09:13:01.866" v="200" actId="20577"/>
          <ac:spMkLst>
            <pc:docMk/>
            <pc:sldMk cId="422454491" sldId="267"/>
            <ac:spMk id="10" creationId="{B4678041-C42B-64E7-41A1-635B2FEE5F9D}"/>
          </ac:spMkLst>
        </pc:spChg>
      </pc:sldChg>
      <pc:sldChg chg="del">
        <pc:chgData name="Sarah Henderson" userId="S::sarah2@iqmaward.com::f3a0dc45-998b-46a3-98e7-b10293c4b1c7" providerId="AD" clId="Web-{19DC2E14-0B36-275C-AFE1-BFE1DA54CA88}" dt="2024-09-26T09:13:03.929" v="201"/>
        <pc:sldMkLst>
          <pc:docMk/>
          <pc:sldMk cId="1935165300" sldId="268"/>
        </pc:sldMkLst>
      </pc:sldChg>
      <pc:sldChg chg="del">
        <pc:chgData name="Sarah Henderson" userId="S::sarah2@iqmaward.com::f3a0dc45-998b-46a3-98e7-b10293c4b1c7" providerId="AD" clId="Web-{19DC2E14-0B36-275C-AFE1-BFE1DA54CA88}" dt="2024-09-26T09:16:28.543" v="268"/>
        <pc:sldMkLst>
          <pc:docMk/>
          <pc:sldMk cId="2107524921" sldId="269"/>
        </pc:sldMkLst>
      </pc:sldChg>
      <pc:sldChg chg="del">
        <pc:chgData name="Sarah Henderson" userId="S::sarah2@iqmaward.com::f3a0dc45-998b-46a3-98e7-b10293c4b1c7" providerId="AD" clId="Web-{19DC2E14-0B36-275C-AFE1-BFE1DA54CA88}" dt="2024-09-26T09:16:27.246" v="266"/>
        <pc:sldMkLst>
          <pc:docMk/>
          <pc:sldMk cId="684422847" sldId="270"/>
        </pc:sldMkLst>
      </pc:sldChg>
      <pc:sldChg chg="del">
        <pc:chgData name="Sarah Henderson" userId="S::sarah2@iqmaward.com::f3a0dc45-998b-46a3-98e7-b10293c4b1c7" providerId="AD" clId="Web-{19DC2E14-0B36-275C-AFE1-BFE1DA54CA88}" dt="2024-09-26T09:14:52.775" v="235"/>
        <pc:sldMkLst>
          <pc:docMk/>
          <pc:sldMk cId="1267018517" sldId="272"/>
        </pc:sldMkLst>
      </pc:sldChg>
      <pc:sldChg chg="modSp add replId">
        <pc:chgData name="Sarah Henderson" userId="S::sarah2@iqmaward.com::f3a0dc45-998b-46a3-98e7-b10293c4b1c7" providerId="AD" clId="Web-{19DC2E14-0B36-275C-AFE1-BFE1DA54CA88}" dt="2024-09-26T09:15:58.902" v="257" actId="20577"/>
        <pc:sldMkLst>
          <pc:docMk/>
          <pc:sldMk cId="2313377732" sldId="273"/>
        </pc:sldMkLst>
        <pc:spChg chg="mod">
          <ac:chgData name="Sarah Henderson" userId="S::sarah2@iqmaward.com::f3a0dc45-998b-46a3-98e7-b10293c4b1c7" providerId="AD" clId="Web-{19DC2E14-0B36-275C-AFE1-BFE1DA54CA88}" dt="2024-09-26T09:14:36.259" v="231" actId="1076"/>
          <ac:spMkLst>
            <pc:docMk/>
            <pc:sldMk cId="2313377732" sldId="273"/>
            <ac:spMk id="5" creationId="{00000000-0000-0000-0000-000000000000}"/>
          </ac:spMkLst>
        </pc:spChg>
        <pc:spChg chg="mod">
          <ac:chgData name="Sarah Henderson" userId="S::sarah2@iqmaward.com::f3a0dc45-998b-46a3-98e7-b10293c4b1c7" providerId="AD" clId="Web-{19DC2E14-0B36-275C-AFE1-BFE1DA54CA88}" dt="2024-09-26T09:15:58.902" v="257" actId="20577"/>
          <ac:spMkLst>
            <pc:docMk/>
            <pc:sldMk cId="2313377732" sldId="273"/>
            <ac:spMk id="10" creationId="{B4678041-C42B-64E7-41A1-635B2FEE5F9D}"/>
          </ac:spMkLst>
        </pc:spChg>
      </pc:sldChg>
      <pc:sldChg chg="modSp add replId">
        <pc:chgData name="Sarah Henderson" userId="S::sarah2@iqmaward.com::f3a0dc45-998b-46a3-98e7-b10293c4b1c7" providerId="AD" clId="Web-{19DC2E14-0B36-275C-AFE1-BFE1DA54CA88}" dt="2024-09-26T09:16:16.481" v="263" actId="20577"/>
        <pc:sldMkLst>
          <pc:docMk/>
          <pc:sldMk cId="3370118173" sldId="274"/>
        </pc:sldMkLst>
        <pc:spChg chg="mod">
          <ac:chgData name="Sarah Henderson" userId="S::sarah2@iqmaward.com::f3a0dc45-998b-46a3-98e7-b10293c4b1c7" providerId="AD" clId="Web-{19DC2E14-0B36-275C-AFE1-BFE1DA54CA88}" dt="2024-09-26T09:16:11.699" v="261" actId="1076"/>
          <ac:spMkLst>
            <pc:docMk/>
            <pc:sldMk cId="3370118173" sldId="274"/>
            <ac:spMk id="5" creationId="{00000000-0000-0000-0000-000000000000}"/>
          </ac:spMkLst>
        </pc:spChg>
        <pc:spChg chg="mod">
          <ac:chgData name="Sarah Henderson" userId="S::sarah2@iqmaward.com::f3a0dc45-998b-46a3-98e7-b10293c4b1c7" providerId="AD" clId="Web-{19DC2E14-0B36-275C-AFE1-BFE1DA54CA88}" dt="2024-09-26T09:16:16.481" v="263" actId="20577"/>
          <ac:spMkLst>
            <pc:docMk/>
            <pc:sldMk cId="3370118173" sldId="274"/>
            <ac:spMk id="10" creationId="{B4678041-C42B-64E7-41A1-635B2FEE5F9D}"/>
          </ac:spMkLst>
        </pc:spChg>
      </pc:sldChg>
      <pc:sldChg chg="modSp add replId">
        <pc:chgData name="Sarah Henderson" userId="S::sarah2@iqmaward.com::f3a0dc45-998b-46a3-98e7-b10293c4b1c7" providerId="AD" clId="Web-{19DC2E14-0B36-275C-AFE1-BFE1DA54CA88}" dt="2024-09-26T09:17:29.764" v="287" actId="1076"/>
        <pc:sldMkLst>
          <pc:docMk/>
          <pc:sldMk cId="799570561" sldId="275"/>
        </pc:sldMkLst>
        <pc:spChg chg="mod">
          <ac:chgData name="Sarah Henderson" userId="S::sarah2@iqmaward.com::f3a0dc45-998b-46a3-98e7-b10293c4b1c7" providerId="AD" clId="Web-{19DC2E14-0B36-275C-AFE1-BFE1DA54CA88}" dt="2024-09-26T09:17:29.764" v="287" actId="1076"/>
          <ac:spMkLst>
            <pc:docMk/>
            <pc:sldMk cId="799570561" sldId="275"/>
            <ac:spMk id="5" creationId="{00000000-0000-0000-0000-000000000000}"/>
          </ac:spMkLst>
        </pc:spChg>
        <pc:spChg chg="mod">
          <ac:chgData name="Sarah Henderson" userId="S::sarah2@iqmaward.com::f3a0dc45-998b-46a3-98e7-b10293c4b1c7" providerId="AD" clId="Web-{19DC2E14-0B36-275C-AFE1-BFE1DA54CA88}" dt="2024-09-26T09:17:22.467" v="286" actId="1076"/>
          <ac:spMkLst>
            <pc:docMk/>
            <pc:sldMk cId="799570561" sldId="275"/>
            <ac:spMk id="10" creationId="{B4678041-C42B-64E7-41A1-635B2FEE5F9D}"/>
          </ac:spMkLst>
        </pc:spChg>
      </pc:sldChg>
      <pc:sldChg chg="modSp add replId">
        <pc:chgData name="Sarah Henderson" userId="S::sarah2@iqmaward.com::f3a0dc45-998b-46a3-98e7-b10293c4b1c7" providerId="AD" clId="Web-{19DC2E14-0B36-275C-AFE1-BFE1DA54CA88}" dt="2024-09-26T09:17:49.327" v="292" actId="20577"/>
        <pc:sldMkLst>
          <pc:docMk/>
          <pc:sldMk cId="2327488133" sldId="276"/>
        </pc:sldMkLst>
        <pc:spChg chg="mod">
          <ac:chgData name="Sarah Henderson" userId="S::sarah2@iqmaward.com::f3a0dc45-998b-46a3-98e7-b10293c4b1c7" providerId="AD" clId="Web-{19DC2E14-0B36-275C-AFE1-BFE1DA54CA88}" dt="2024-09-26T09:17:41.092" v="289" actId="20577"/>
          <ac:spMkLst>
            <pc:docMk/>
            <pc:sldMk cId="2327488133" sldId="276"/>
            <ac:spMk id="5" creationId="{00000000-0000-0000-0000-000000000000}"/>
          </ac:spMkLst>
        </pc:spChg>
        <pc:spChg chg="mod">
          <ac:chgData name="Sarah Henderson" userId="S::sarah2@iqmaward.com::f3a0dc45-998b-46a3-98e7-b10293c4b1c7" providerId="AD" clId="Web-{19DC2E14-0B36-275C-AFE1-BFE1DA54CA88}" dt="2024-09-26T09:17:49.327" v="292" actId="20577"/>
          <ac:spMkLst>
            <pc:docMk/>
            <pc:sldMk cId="2327488133" sldId="276"/>
            <ac:spMk id="10" creationId="{B4678041-C42B-64E7-41A1-635B2FEE5F9D}"/>
          </ac:spMkLst>
        </pc:spChg>
      </pc:sldChg>
      <pc:sldChg chg="addSp modSp add replId">
        <pc:chgData name="Sarah Henderson" userId="S::sarah2@iqmaward.com::f3a0dc45-998b-46a3-98e7-b10293c4b1c7" providerId="AD" clId="Web-{19DC2E14-0B36-275C-AFE1-BFE1DA54CA88}" dt="2024-09-26T09:19:53.580" v="321" actId="1076"/>
        <pc:sldMkLst>
          <pc:docMk/>
          <pc:sldMk cId="795550477" sldId="277"/>
        </pc:sldMkLst>
        <pc:spChg chg="mod">
          <ac:chgData name="Sarah Henderson" userId="S::sarah2@iqmaward.com::f3a0dc45-998b-46a3-98e7-b10293c4b1c7" providerId="AD" clId="Web-{19DC2E14-0B36-275C-AFE1-BFE1DA54CA88}" dt="2024-09-26T09:18:19.015" v="295" actId="1076"/>
          <ac:spMkLst>
            <pc:docMk/>
            <pc:sldMk cId="795550477" sldId="277"/>
            <ac:spMk id="5" creationId="{00000000-0000-0000-0000-000000000000}"/>
          </ac:spMkLst>
        </pc:spChg>
        <pc:spChg chg="mod">
          <ac:chgData name="Sarah Henderson" userId="S::sarah2@iqmaward.com::f3a0dc45-998b-46a3-98e7-b10293c4b1c7" providerId="AD" clId="Web-{19DC2E14-0B36-275C-AFE1-BFE1DA54CA88}" dt="2024-09-26T09:19:53.580" v="321" actId="1076"/>
          <ac:spMkLst>
            <pc:docMk/>
            <pc:sldMk cId="795550477" sldId="277"/>
            <ac:spMk id="10" creationId="{B4678041-C42B-64E7-41A1-635B2FEE5F9D}"/>
          </ac:spMkLst>
        </pc:spChg>
        <pc:spChg chg="add mod">
          <ac:chgData name="Sarah Henderson" userId="S::sarah2@iqmaward.com::f3a0dc45-998b-46a3-98e7-b10293c4b1c7" providerId="AD" clId="Web-{19DC2E14-0B36-275C-AFE1-BFE1DA54CA88}" dt="2024-09-26T09:19:50.064" v="320" actId="1076"/>
          <ac:spMkLst>
            <pc:docMk/>
            <pc:sldMk cId="795550477" sldId="277"/>
            <ac:spMk id="11" creationId="{25FB012A-5CAB-85F0-7B6A-8E1B83ED6498}"/>
          </ac:spMkLst>
        </pc:spChg>
      </pc:sldChg>
      <pc:sldChg chg="addSp delSp modSp add replId">
        <pc:chgData name="Sarah Henderson" userId="S::sarah2@iqmaward.com::f3a0dc45-998b-46a3-98e7-b10293c4b1c7" providerId="AD" clId="Web-{19DC2E14-0B36-275C-AFE1-BFE1DA54CA88}" dt="2024-09-26T09:21:51.755" v="359" actId="1076"/>
        <pc:sldMkLst>
          <pc:docMk/>
          <pc:sldMk cId="752736494" sldId="278"/>
        </pc:sldMkLst>
        <pc:spChg chg="mod">
          <ac:chgData name="Sarah Henderson" userId="S::sarah2@iqmaward.com::f3a0dc45-998b-46a3-98e7-b10293c4b1c7" providerId="AD" clId="Web-{19DC2E14-0B36-275C-AFE1-BFE1DA54CA88}" dt="2024-09-26T09:20:04.111" v="324" actId="20577"/>
          <ac:spMkLst>
            <pc:docMk/>
            <pc:sldMk cId="752736494" sldId="278"/>
            <ac:spMk id="5" creationId="{00000000-0000-0000-0000-000000000000}"/>
          </ac:spMkLst>
        </pc:spChg>
        <pc:spChg chg="del">
          <ac:chgData name="Sarah Henderson" userId="S::sarah2@iqmaward.com::f3a0dc45-998b-46a3-98e7-b10293c4b1c7" providerId="AD" clId="Web-{19DC2E14-0B36-275C-AFE1-BFE1DA54CA88}" dt="2024-09-26T09:20:09.315" v="325"/>
          <ac:spMkLst>
            <pc:docMk/>
            <pc:sldMk cId="752736494" sldId="278"/>
            <ac:spMk id="10" creationId="{B4678041-C42B-64E7-41A1-635B2FEE5F9D}"/>
          </ac:spMkLst>
        </pc:spChg>
        <pc:spChg chg="del">
          <ac:chgData name="Sarah Henderson" userId="S::sarah2@iqmaward.com::f3a0dc45-998b-46a3-98e7-b10293c4b1c7" providerId="AD" clId="Web-{19DC2E14-0B36-275C-AFE1-BFE1DA54CA88}" dt="2024-09-26T09:20:11.690" v="326"/>
          <ac:spMkLst>
            <pc:docMk/>
            <pc:sldMk cId="752736494" sldId="278"/>
            <ac:spMk id="11" creationId="{25FB012A-5CAB-85F0-7B6A-8E1B83ED6498}"/>
          </ac:spMkLst>
        </pc:spChg>
        <pc:spChg chg="add mod">
          <ac:chgData name="Sarah Henderson" userId="S::sarah2@iqmaward.com::f3a0dc45-998b-46a3-98e7-b10293c4b1c7" providerId="AD" clId="Web-{19DC2E14-0B36-275C-AFE1-BFE1DA54CA88}" dt="2024-09-26T09:21:36.879" v="356" actId="1076"/>
          <ac:spMkLst>
            <pc:docMk/>
            <pc:sldMk cId="752736494" sldId="278"/>
            <ac:spMk id="14" creationId="{3BED13E0-A620-B927-0DC6-D61DAA97043B}"/>
          </ac:spMkLst>
        </pc:spChg>
        <pc:spChg chg="add mod">
          <ac:chgData name="Sarah Henderson" userId="S::sarah2@iqmaward.com::f3a0dc45-998b-46a3-98e7-b10293c4b1c7" providerId="AD" clId="Web-{19DC2E14-0B36-275C-AFE1-BFE1DA54CA88}" dt="2024-09-26T09:20:46.253" v="340" actId="1076"/>
          <ac:spMkLst>
            <pc:docMk/>
            <pc:sldMk cId="752736494" sldId="278"/>
            <ac:spMk id="15" creationId="{CDA0DFF0-4FDF-6F6F-86DB-8F9B6712A120}"/>
          </ac:spMkLst>
        </pc:spChg>
        <pc:spChg chg="add mod">
          <ac:chgData name="Sarah Henderson" userId="S::sarah2@iqmaward.com::f3a0dc45-998b-46a3-98e7-b10293c4b1c7" providerId="AD" clId="Web-{19DC2E14-0B36-275C-AFE1-BFE1DA54CA88}" dt="2024-09-26T09:21:51.755" v="359" actId="1076"/>
          <ac:spMkLst>
            <pc:docMk/>
            <pc:sldMk cId="752736494" sldId="278"/>
            <ac:spMk id="18" creationId="{359548FB-A7B8-D2AB-88E5-AC0C41D7AA0A}"/>
          </ac:spMkLst>
        </pc:spChg>
        <pc:grpChg chg="mod">
          <ac:chgData name="Sarah Henderson" userId="S::sarah2@iqmaward.com::f3a0dc45-998b-46a3-98e7-b10293c4b1c7" providerId="AD" clId="Web-{19DC2E14-0B36-275C-AFE1-BFE1DA54CA88}" dt="2024-09-26T09:21:41.723" v="358" actId="1076"/>
          <ac:grpSpMkLst>
            <pc:docMk/>
            <pc:sldMk cId="752736494" sldId="278"/>
            <ac:grpSpMk id="6" creationId="{00000000-0000-0000-0000-000000000000}"/>
          </ac:grpSpMkLst>
        </pc:grpChg>
        <pc:picChg chg="add mod">
          <ac:chgData name="Sarah Henderson" userId="S::sarah2@iqmaward.com::f3a0dc45-998b-46a3-98e7-b10293c4b1c7" providerId="AD" clId="Web-{19DC2E14-0B36-275C-AFE1-BFE1DA54CA88}" dt="2024-09-26T09:21:05.832" v="348" actId="1076"/>
          <ac:picMkLst>
            <pc:docMk/>
            <pc:sldMk cId="752736494" sldId="278"/>
            <ac:picMk id="12" creationId="{A15EAC99-AA08-0DE1-94AD-907926EE1111}"/>
          </ac:picMkLst>
        </pc:picChg>
        <pc:picChg chg="add mod">
          <ac:chgData name="Sarah Henderson" userId="S::sarah2@iqmaward.com::f3a0dc45-998b-46a3-98e7-b10293c4b1c7" providerId="AD" clId="Web-{19DC2E14-0B36-275C-AFE1-BFE1DA54CA88}" dt="2024-09-26T09:21:28.348" v="355" actId="1076"/>
          <ac:picMkLst>
            <pc:docMk/>
            <pc:sldMk cId="752736494" sldId="278"/>
            <ac:picMk id="13" creationId="{365EA31A-80FE-A1BD-8BA9-F86821AB81A3}"/>
          </ac:picMkLst>
        </pc:picChg>
        <pc:picChg chg="add mod">
          <ac:chgData name="Sarah Henderson" userId="S::sarah2@iqmaward.com::f3a0dc45-998b-46a3-98e7-b10293c4b1c7" providerId="AD" clId="Web-{19DC2E14-0B36-275C-AFE1-BFE1DA54CA88}" dt="2024-09-26T09:21:11.191" v="350" actId="1076"/>
          <ac:picMkLst>
            <pc:docMk/>
            <pc:sldMk cId="752736494" sldId="278"/>
            <ac:picMk id="16" creationId="{C9286C35-B0CD-12DF-5311-B63509FA7565}"/>
          </ac:picMkLst>
        </pc:picChg>
        <pc:picChg chg="add mod">
          <ac:chgData name="Sarah Henderson" userId="S::sarah2@iqmaward.com::f3a0dc45-998b-46a3-98e7-b10293c4b1c7" providerId="AD" clId="Web-{19DC2E14-0B36-275C-AFE1-BFE1DA54CA88}" dt="2024-09-26T09:21:15.004" v="352" actId="1076"/>
          <ac:picMkLst>
            <pc:docMk/>
            <pc:sldMk cId="752736494" sldId="278"/>
            <ac:picMk id="17" creationId="{CF100F97-C59F-ED19-98B4-F1B5A428059E}"/>
          </ac:picMkLst>
        </pc:picChg>
      </pc:sldChg>
      <pc:sldChg chg="modSp add ord replId">
        <pc:chgData name="Sarah Henderson" userId="S::sarah2@iqmaward.com::f3a0dc45-998b-46a3-98e7-b10293c4b1c7" providerId="AD" clId="Web-{19DC2E14-0B36-275C-AFE1-BFE1DA54CA88}" dt="2024-09-26T09:23:58.446" v="394" actId="1076"/>
        <pc:sldMkLst>
          <pc:docMk/>
          <pc:sldMk cId="3256891840" sldId="279"/>
        </pc:sldMkLst>
        <pc:spChg chg="mod">
          <ac:chgData name="Sarah Henderson" userId="S::sarah2@iqmaward.com::f3a0dc45-998b-46a3-98e7-b10293c4b1c7" providerId="AD" clId="Web-{19DC2E14-0B36-275C-AFE1-BFE1DA54CA88}" dt="2024-09-26T09:23:58.446" v="394" actId="1076"/>
          <ac:spMkLst>
            <pc:docMk/>
            <pc:sldMk cId="3256891840" sldId="279"/>
            <ac:spMk id="5" creationId="{00000000-0000-0000-0000-000000000000}"/>
          </ac:spMkLst>
        </pc:spChg>
        <pc:spChg chg="mod">
          <ac:chgData name="Sarah Henderson" userId="S::sarah2@iqmaward.com::f3a0dc45-998b-46a3-98e7-b10293c4b1c7" providerId="AD" clId="Web-{19DC2E14-0B36-275C-AFE1-BFE1DA54CA88}" dt="2024-09-26T09:23:53.149" v="393" actId="1076"/>
          <ac:spMkLst>
            <pc:docMk/>
            <pc:sldMk cId="3256891840" sldId="279"/>
            <ac:spMk id="10" creationId="{B4678041-C42B-64E7-41A1-635B2FEE5F9D}"/>
          </ac:spMkLst>
        </pc:spChg>
        <pc:spChg chg="mod">
          <ac:chgData name="Sarah Henderson" userId="S::sarah2@iqmaward.com::f3a0dc45-998b-46a3-98e7-b10293c4b1c7" providerId="AD" clId="Web-{19DC2E14-0B36-275C-AFE1-BFE1DA54CA88}" dt="2024-09-26T09:23:45.273" v="392" actId="1076"/>
          <ac:spMkLst>
            <pc:docMk/>
            <pc:sldMk cId="3256891840" sldId="279"/>
            <ac:spMk id="11" creationId="{25FB012A-5CAB-85F0-7B6A-8E1B83ED6498}"/>
          </ac:spMkLst>
        </pc:spChg>
      </pc:sldChg>
    </pc:docChg>
  </pc:docChgLst>
  <pc:docChgLst>
    <pc:chgData name="Sarah Henderson" userId="S::sarah2@iqmaward.com::f3a0dc45-998b-46a3-98e7-b10293c4b1c7" providerId="AD" clId="Web-{7D15FEFE-4A88-5817-3353-2136005CB1D0}"/>
    <pc:docChg chg="modSld">
      <pc:chgData name="Sarah Henderson" userId="S::sarah2@iqmaward.com::f3a0dc45-998b-46a3-98e7-b10293c4b1c7" providerId="AD" clId="Web-{7D15FEFE-4A88-5817-3353-2136005CB1D0}" dt="2024-09-11T11:13:50.912" v="326" actId="1076"/>
      <pc:docMkLst>
        <pc:docMk/>
      </pc:docMkLst>
      <pc:sldChg chg="modSp">
        <pc:chgData name="Sarah Henderson" userId="S::sarah2@iqmaward.com::f3a0dc45-998b-46a3-98e7-b10293c4b1c7" providerId="AD" clId="Web-{7D15FEFE-4A88-5817-3353-2136005CB1D0}" dt="2024-09-11T10:48:06.295" v="36" actId="1076"/>
        <pc:sldMkLst>
          <pc:docMk/>
          <pc:sldMk cId="0" sldId="256"/>
        </pc:sldMkLst>
        <pc:spChg chg="mod">
          <ac:chgData name="Sarah Henderson" userId="S::sarah2@iqmaward.com::f3a0dc45-998b-46a3-98e7-b10293c4b1c7" providerId="AD" clId="Web-{7D15FEFE-4A88-5817-3353-2136005CB1D0}" dt="2024-09-11T10:46:56.105" v="23" actId="1076"/>
          <ac:spMkLst>
            <pc:docMk/>
            <pc:sldMk cId="0" sldId="256"/>
            <ac:spMk id="15" creationId="{00000000-0000-0000-0000-000000000000}"/>
          </ac:spMkLst>
        </pc:spChg>
        <pc:spChg chg="mod">
          <ac:chgData name="Sarah Henderson" userId="S::sarah2@iqmaward.com::f3a0dc45-998b-46a3-98e7-b10293c4b1c7" providerId="AD" clId="Web-{7D15FEFE-4A88-5817-3353-2136005CB1D0}" dt="2024-09-11T10:48:06.295" v="36" actId="1076"/>
          <ac:spMkLst>
            <pc:docMk/>
            <pc:sldMk cId="0" sldId="256"/>
            <ac:spMk id="16" creationId="{525C4B98-7151-D85D-8855-41CE39EAFDF8}"/>
          </ac:spMkLst>
        </pc:spChg>
      </pc:sldChg>
      <pc:sldChg chg="modSp">
        <pc:chgData name="Sarah Henderson" userId="S::sarah2@iqmaward.com::f3a0dc45-998b-46a3-98e7-b10293c4b1c7" providerId="AD" clId="Web-{7D15FEFE-4A88-5817-3353-2136005CB1D0}" dt="2024-09-11T10:47:52.310" v="31" actId="20577"/>
        <pc:sldMkLst>
          <pc:docMk/>
          <pc:sldMk cId="0" sldId="257"/>
        </pc:sldMkLst>
        <pc:spChg chg="mod">
          <ac:chgData name="Sarah Henderson" userId="S::sarah2@iqmaward.com::f3a0dc45-998b-46a3-98e7-b10293c4b1c7" providerId="AD" clId="Web-{7D15FEFE-4A88-5817-3353-2136005CB1D0}" dt="2024-09-11T10:47:42.278" v="29" actId="20577"/>
          <ac:spMkLst>
            <pc:docMk/>
            <pc:sldMk cId="0" sldId="257"/>
            <ac:spMk id="5" creationId="{00000000-0000-0000-0000-000000000000}"/>
          </ac:spMkLst>
        </pc:spChg>
        <pc:spChg chg="mod">
          <ac:chgData name="Sarah Henderson" userId="S::sarah2@iqmaward.com::f3a0dc45-998b-46a3-98e7-b10293c4b1c7" providerId="AD" clId="Web-{7D15FEFE-4A88-5817-3353-2136005CB1D0}" dt="2024-09-11T10:47:52.310" v="31" actId="20577"/>
          <ac:spMkLst>
            <pc:docMk/>
            <pc:sldMk cId="0" sldId="257"/>
            <ac:spMk id="11" creationId="{40C9D154-4B83-8732-EB82-915D8328E505}"/>
          </ac:spMkLst>
        </pc:spChg>
      </pc:sldChg>
      <pc:sldChg chg="modSp">
        <pc:chgData name="Sarah Henderson" userId="S::sarah2@iqmaward.com::f3a0dc45-998b-46a3-98e7-b10293c4b1c7" providerId="AD" clId="Web-{7D15FEFE-4A88-5817-3353-2136005CB1D0}" dt="2024-09-11T11:07:44.649" v="309" actId="20577"/>
        <pc:sldMkLst>
          <pc:docMk/>
          <pc:sldMk cId="0" sldId="258"/>
        </pc:sldMkLst>
        <pc:spChg chg="mod">
          <ac:chgData name="Sarah Henderson" userId="S::sarah2@iqmaward.com::f3a0dc45-998b-46a3-98e7-b10293c4b1c7" providerId="AD" clId="Web-{7D15FEFE-4A88-5817-3353-2136005CB1D0}" dt="2024-09-11T10:48:29.889" v="42" actId="20577"/>
          <ac:spMkLst>
            <pc:docMk/>
            <pc:sldMk cId="0" sldId="258"/>
            <ac:spMk id="5" creationId="{00000000-0000-0000-0000-000000000000}"/>
          </ac:spMkLst>
        </pc:spChg>
        <pc:spChg chg="mod">
          <ac:chgData name="Sarah Henderson" userId="S::sarah2@iqmaward.com::f3a0dc45-998b-46a3-98e7-b10293c4b1c7" providerId="AD" clId="Web-{7D15FEFE-4A88-5817-3353-2136005CB1D0}" dt="2024-09-11T11:07:44.649" v="309" actId="20577"/>
          <ac:spMkLst>
            <pc:docMk/>
            <pc:sldMk cId="0" sldId="258"/>
            <ac:spMk id="11" creationId="{D5AC35CA-7A77-BAFA-27D0-037506579A42}"/>
          </ac:spMkLst>
        </pc:spChg>
      </pc:sldChg>
      <pc:sldChg chg="modSp">
        <pc:chgData name="Sarah Henderson" userId="S::sarah2@iqmaward.com::f3a0dc45-998b-46a3-98e7-b10293c4b1c7" providerId="AD" clId="Web-{7D15FEFE-4A88-5817-3353-2136005CB1D0}" dt="2024-09-11T11:08:31.916" v="310" actId="1076"/>
        <pc:sldMkLst>
          <pc:docMk/>
          <pc:sldMk cId="0" sldId="259"/>
        </pc:sldMkLst>
        <pc:spChg chg="mod">
          <ac:chgData name="Sarah Henderson" userId="S::sarah2@iqmaward.com::f3a0dc45-998b-46a3-98e7-b10293c4b1c7" providerId="AD" clId="Web-{7D15FEFE-4A88-5817-3353-2136005CB1D0}" dt="2024-09-11T10:51:06.192" v="90" actId="1076"/>
          <ac:spMkLst>
            <pc:docMk/>
            <pc:sldMk cId="0" sldId="259"/>
            <ac:spMk id="2" creationId="{00000000-0000-0000-0000-000000000000}"/>
          </ac:spMkLst>
        </pc:spChg>
        <pc:spChg chg="mod">
          <ac:chgData name="Sarah Henderson" userId="S::sarah2@iqmaward.com::f3a0dc45-998b-46a3-98e7-b10293c4b1c7" providerId="AD" clId="Web-{7D15FEFE-4A88-5817-3353-2136005CB1D0}" dt="2024-09-11T11:08:31.916" v="310" actId="1076"/>
          <ac:spMkLst>
            <pc:docMk/>
            <pc:sldMk cId="0" sldId="259"/>
            <ac:spMk id="5" creationId="{00000000-0000-0000-0000-000000000000}"/>
          </ac:spMkLst>
        </pc:spChg>
        <pc:spChg chg="mod">
          <ac:chgData name="Sarah Henderson" userId="S::sarah2@iqmaward.com::f3a0dc45-998b-46a3-98e7-b10293c4b1c7" providerId="AD" clId="Web-{7D15FEFE-4A88-5817-3353-2136005CB1D0}" dt="2024-09-11T10:51:47.178" v="103" actId="20577"/>
          <ac:spMkLst>
            <pc:docMk/>
            <pc:sldMk cId="0" sldId="259"/>
            <ac:spMk id="10" creationId="{B4678041-C42B-64E7-41A1-635B2FEE5F9D}"/>
          </ac:spMkLst>
        </pc:spChg>
      </pc:sldChg>
      <pc:sldChg chg="modSp">
        <pc:chgData name="Sarah Henderson" userId="S::sarah2@iqmaward.com::f3a0dc45-998b-46a3-98e7-b10293c4b1c7" providerId="AD" clId="Web-{7D15FEFE-4A88-5817-3353-2136005CB1D0}" dt="2024-09-11T10:58:27.973" v="295" actId="1076"/>
        <pc:sldMkLst>
          <pc:docMk/>
          <pc:sldMk cId="0" sldId="260"/>
        </pc:sldMkLst>
        <pc:spChg chg="mod">
          <ac:chgData name="Sarah Henderson" userId="S::sarah2@iqmaward.com::f3a0dc45-998b-46a3-98e7-b10293c4b1c7" providerId="AD" clId="Web-{7D15FEFE-4A88-5817-3353-2136005CB1D0}" dt="2024-09-11T10:57:53.034" v="287" actId="1076"/>
          <ac:spMkLst>
            <pc:docMk/>
            <pc:sldMk cId="0" sldId="260"/>
            <ac:spMk id="2" creationId="{00000000-0000-0000-0000-000000000000}"/>
          </ac:spMkLst>
        </pc:spChg>
        <pc:spChg chg="mod">
          <ac:chgData name="Sarah Henderson" userId="S::sarah2@iqmaward.com::f3a0dc45-998b-46a3-98e7-b10293c4b1c7" providerId="AD" clId="Web-{7D15FEFE-4A88-5817-3353-2136005CB1D0}" dt="2024-09-11T10:58:16.973" v="293" actId="20577"/>
          <ac:spMkLst>
            <pc:docMk/>
            <pc:sldMk cId="0" sldId="260"/>
            <ac:spMk id="5" creationId="{00000000-0000-0000-0000-000000000000}"/>
          </ac:spMkLst>
        </pc:spChg>
        <pc:spChg chg="mod">
          <ac:chgData name="Sarah Henderson" userId="S::sarah2@iqmaward.com::f3a0dc45-998b-46a3-98e7-b10293c4b1c7" providerId="AD" clId="Web-{7D15FEFE-4A88-5817-3353-2136005CB1D0}" dt="2024-09-11T10:58:27.973" v="295" actId="1076"/>
          <ac:spMkLst>
            <pc:docMk/>
            <pc:sldMk cId="0" sldId="260"/>
            <ac:spMk id="10" creationId="{636B72AB-1A87-C948-EB33-B33E7CF2437D}"/>
          </ac:spMkLst>
        </pc:spChg>
      </pc:sldChg>
      <pc:sldChg chg="modSp">
        <pc:chgData name="Sarah Henderson" userId="S::sarah2@iqmaward.com::f3a0dc45-998b-46a3-98e7-b10293c4b1c7" providerId="AD" clId="Web-{7D15FEFE-4A88-5817-3353-2136005CB1D0}" dt="2024-09-11T10:58:53.193" v="303" actId="20577"/>
        <pc:sldMkLst>
          <pc:docMk/>
          <pc:sldMk cId="0" sldId="261"/>
        </pc:sldMkLst>
        <pc:spChg chg="mod">
          <ac:chgData name="Sarah Henderson" userId="S::sarah2@iqmaward.com::f3a0dc45-998b-46a3-98e7-b10293c4b1c7" providerId="AD" clId="Web-{7D15FEFE-4A88-5817-3353-2136005CB1D0}" dt="2024-09-11T10:58:46.161" v="302" actId="20577"/>
          <ac:spMkLst>
            <pc:docMk/>
            <pc:sldMk cId="0" sldId="261"/>
            <ac:spMk id="5" creationId="{00000000-0000-0000-0000-000000000000}"/>
          </ac:spMkLst>
        </pc:spChg>
        <pc:spChg chg="mod">
          <ac:chgData name="Sarah Henderson" userId="S::sarah2@iqmaward.com::f3a0dc45-998b-46a3-98e7-b10293c4b1c7" providerId="AD" clId="Web-{7D15FEFE-4A88-5817-3353-2136005CB1D0}" dt="2024-09-11T10:58:53.193" v="303" actId="20577"/>
          <ac:spMkLst>
            <pc:docMk/>
            <pc:sldMk cId="0" sldId="261"/>
            <ac:spMk id="10" creationId="{0270425E-2A16-CBE3-3A7A-3559A15B33D1}"/>
          </ac:spMkLst>
        </pc:spChg>
      </pc:sldChg>
      <pc:sldChg chg="modSp">
        <pc:chgData name="Sarah Henderson" userId="S::sarah2@iqmaward.com::f3a0dc45-998b-46a3-98e7-b10293c4b1c7" providerId="AD" clId="Web-{7D15FEFE-4A88-5817-3353-2136005CB1D0}" dt="2024-09-11T11:13:50.912" v="326" actId="1076"/>
        <pc:sldMkLst>
          <pc:docMk/>
          <pc:sldMk cId="0" sldId="262"/>
        </pc:sldMkLst>
        <pc:spChg chg="mod">
          <ac:chgData name="Sarah Henderson" userId="S::sarah2@iqmaward.com::f3a0dc45-998b-46a3-98e7-b10293c4b1c7" providerId="AD" clId="Web-{7D15FEFE-4A88-5817-3353-2136005CB1D0}" dt="2024-09-11T11:13:50.912" v="326" actId="1076"/>
          <ac:spMkLst>
            <pc:docMk/>
            <pc:sldMk cId="0" sldId="262"/>
            <ac:spMk id="5" creationId="{00000000-0000-0000-0000-000000000000}"/>
          </ac:spMkLst>
        </pc:spChg>
      </pc:sldChg>
      <pc:sldChg chg="modSp">
        <pc:chgData name="Sarah Henderson" userId="S::sarah2@iqmaward.com::f3a0dc45-998b-46a3-98e7-b10293c4b1c7" providerId="AD" clId="Web-{7D15FEFE-4A88-5817-3353-2136005CB1D0}" dt="2024-09-11T11:13:41.162" v="325" actId="20577"/>
        <pc:sldMkLst>
          <pc:docMk/>
          <pc:sldMk cId="0" sldId="263"/>
        </pc:sldMkLst>
        <pc:spChg chg="mod">
          <ac:chgData name="Sarah Henderson" userId="S::sarah2@iqmaward.com::f3a0dc45-998b-46a3-98e7-b10293c4b1c7" providerId="AD" clId="Web-{7D15FEFE-4A88-5817-3353-2136005CB1D0}" dt="2024-09-11T11:13:25.020" v="322" actId="20577"/>
          <ac:spMkLst>
            <pc:docMk/>
            <pc:sldMk cId="0" sldId="263"/>
            <ac:spMk id="12" creationId="{00000000-0000-0000-0000-000000000000}"/>
          </ac:spMkLst>
        </pc:spChg>
        <pc:spChg chg="mod">
          <ac:chgData name="Sarah Henderson" userId="S::sarah2@iqmaward.com::f3a0dc45-998b-46a3-98e7-b10293c4b1c7" providerId="AD" clId="Web-{7D15FEFE-4A88-5817-3353-2136005CB1D0}" dt="2024-09-11T11:13:17.223" v="320" actId="20577"/>
          <ac:spMkLst>
            <pc:docMk/>
            <pc:sldMk cId="0" sldId="263"/>
            <ac:spMk id="15" creationId="{00000000-0000-0000-0000-000000000000}"/>
          </ac:spMkLst>
        </pc:spChg>
        <pc:spChg chg="mod">
          <ac:chgData name="Sarah Henderson" userId="S::sarah2@iqmaward.com::f3a0dc45-998b-46a3-98e7-b10293c4b1c7" providerId="AD" clId="Web-{7D15FEFE-4A88-5817-3353-2136005CB1D0}" dt="2024-09-11T11:13:32.474" v="323" actId="20577"/>
          <ac:spMkLst>
            <pc:docMk/>
            <pc:sldMk cId="0" sldId="263"/>
            <ac:spMk id="16" creationId="{00000000-0000-0000-0000-000000000000}"/>
          </ac:spMkLst>
        </pc:spChg>
        <pc:spChg chg="mod">
          <ac:chgData name="Sarah Henderson" userId="S::sarah2@iqmaward.com::f3a0dc45-998b-46a3-98e7-b10293c4b1c7" providerId="AD" clId="Web-{7D15FEFE-4A88-5817-3353-2136005CB1D0}" dt="2024-09-11T11:13:41.162" v="325" actId="20577"/>
          <ac:spMkLst>
            <pc:docMk/>
            <pc:sldMk cId="0" sldId="263"/>
            <ac:spMk id="17" creationId="{00000000-0000-0000-0000-000000000000}"/>
          </ac:spMkLst>
        </pc:spChg>
      </pc:sldChg>
      <pc:sldChg chg="addSp modSp">
        <pc:chgData name="Sarah Henderson" userId="S::sarah2@iqmaward.com::f3a0dc45-998b-46a3-98e7-b10293c4b1c7" providerId="AD" clId="Web-{7D15FEFE-4A88-5817-3353-2136005CB1D0}" dt="2024-09-11T10:56:59.485" v="276" actId="1076"/>
        <pc:sldMkLst>
          <pc:docMk/>
          <pc:sldMk cId="258254956" sldId="264"/>
        </pc:sldMkLst>
        <pc:spChg chg="add mod">
          <ac:chgData name="Sarah Henderson" userId="S::sarah2@iqmaward.com::f3a0dc45-998b-46a3-98e7-b10293c4b1c7" providerId="AD" clId="Web-{7D15FEFE-4A88-5817-3353-2136005CB1D0}" dt="2024-09-11T10:56:59.485" v="276" actId="1076"/>
          <ac:spMkLst>
            <pc:docMk/>
            <pc:sldMk cId="258254956" sldId="264"/>
            <ac:spMk id="2" creationId="{34531161-F0F8-9908-3161-437F17DB545D}"/>
          </ac:spMkLst>
        </pc:spChg>
        <pc:spChg chg="mod">
          <ac:chgData name="Sarah Henderson" userId="S::sarah2@iqmaward.com::f3a0dc45-998b-46a3-98e7-b10293c4b1c7" providerId="AD" clId="Web-{7D15FEFE-4A88-5817-3353-2136005CB1D0}" dt="2024-09-11T10:49:55.877" v="63" actId="1076"/>
          <ac:spMkLst>
            <pc:docMk/>
            <pc:sldMk cId="258254956" sldId="264"/>
            <ac:spMk id="4" creationId="{00000000-0000-0000-0000-000000000000}"/>
          </ac:spMkLst>
        </pc:spChg>
        <pc:spChg chg="mod">
          <ac:chgData name="Sarah Henderson" userId="S::sarah2@iqmaward.com::f3a0dc45-998b-46a3-98e7-b10293c4b1c7" providerId="AD" clId="Web-{7D15FEFE-4A88-5817-3353-2136005CB1D0}" dt="2024-09-11T10:49:55.783" v="62" actId="20577"/>
          <ac:spMkLst>
            <pc:docMk/>
            <pc:sldMk cId="258254956" sldId="264"/>
            <ac:spMk id="5" creationId="{00000000-0000-0000-0000-000000000000}"/>
          </ac:spMkLst>
        </pc:spChg>
        <pc:spChg chg="add ord">
          <ac:chgData name="Sarah Henderson" userId="S::sarah2@iqmaward.com::f3a0dc45-998b-46a3-98e7-b10293c4b1c7" providerId="AD" clId="Web-{7D15FEFE-4A88-5817-3353-2136005CB1D0}" dt="2024-09-11T10:56:51.110" v="275"/>
          <ac:spMkLst>
            <pc:docMk/>
            <pc:sldMk cId="258254956" sldId="264"/>
            <ac:spMk id="13" creationId="{4DA1FA31-804C-17CB-28FD-5F1437DD2C9D}"/>
          </ac:spMkLst>
        </pc:spChg>
        <pc:grpChg chg="mod">
          <ac:chgData name="Sarah Henderson" userId="S::sarah2@iqmaward.com::f3a0dc45-998b-46a3-98e7-b10293c4b1c7" providerId="AD" clId="Web-{7D15FEFE-4A88-5817-3353-2136005CB1D0}" dt="2024-09-11T10:48:54.843" v="48" actId="1076"/>
          <ac:grpSpMkLst>
            <pc:docMk/>
            <pc:sldMk cId="258254956" sldId="264"/>
            <ac:grpSpMk id="6" creationId="{00000000-0000-0000-0000-000000000000}"/>
          </ac:grpSpMkLst>
        </pc:grpChg>
        <pc:picChg chg="mod">
          <ac:chgData name="Sarah Henderson" userId="S::sarah2@iqmaward.com::f3a0dc45-998b-46a3-98e7-b10293c4b1c7" providerId="AD" clId="Web-{7D15FEFE-4A88-5817-3353-2136005CB1D0}" dt="2024-09-11T10:50:38.800" v="84" actId="1076"/>
          <ac:picMkLst>
            <pc:docMk/>
            <pc:sldMk cId="258254956" sldId="264"/>
            <ac:picMk id="20" creationId="{0BA5E9BE-DB3C-D9A7-F09D-9C9E5CD94EAD}"/>
          </ac:picMkLst>
        </pc:picChg>
      </pc:sldChg>
      <pc:sldChg chg="modSp">
        <pc:chgData name="Sarah Henderson" userId="S::sarah2@iqmaward.com::f3a0dc45-998b-46a3-98e7-b10293c4b1c7" providerId="AD" clId="Web-{7D15FEFE-4A88-5817-3353-2136005CB1D0}" dt="2024-09-11T10:55:16.341" v="262" actId="1076"/>
        <pc:sldMkLst>
          <pc:docMk/>
          <pc:sldMk cId="2024747526" sldId="265"/>
        </pc:sldMkLst>
        <pc:spChg chg="mod">
          <ac:chgData name="Sarah Henderson" userId="S::sarah2@iqmaward.com::f3a0dc45-998b-46a3-98e7-b10293c4b1c7" providerId="AD" clId="Web-{7D15FEFE-4A88-5817-3353-2136005CB1D0}" dt="2024-09-11T10:55:16.341" v="262" actId="1076"/>
          <ac:spMkLst>
            <pc:docMk/>
            <pc:sldMk cId="2024747526" sldId="265"/>
            <ac:spMk id="5" creationId="{00000000-0000-0000-0000-000000000000}"/>
          </ac:spMkLst>
        </pc:spChg>
        <pc:graphicFrameChg chg="mod modGraphic">
          <ac:chgData name="Sarah Henderson" userId="S::sarah2@iqmaward.com::f3a0dc45-998b-46a3-98e7-b10293c4b1c7" providerId="AD" clId="Web-{7D15FEFE-4A88-5817-3353-2136005CB1D0}" dt="2024-09-11T10:54:26.386" v="237"/>
          <ac:graphicFrameMkLst>
            <pc:docMk/>
            <pc:sldMk cId="2024747526" sldId="265"/>
            <ac:graphicFrameMk id="11" creationId="{00000000-0000-0000-0000-000000000000}"/>
          </ac:graphicFrameMkLst>
        </pc:graphicFrameChg>
      </pc:sldChg>
      <pc:sldChg chg="modSp">
        <pc:chgData name="Sarah Henderson" userId="S::sarah2@iqmaward.com::f3a0dc45-998b-46a3-98e7-b10293c4b1c7" providerId="AD" clId="Web-{7D15FEFE-4A88-5817-3353-2136005CB1D0}" dt="2024-09-11T10:56:18.609" v="273" actId="1076"/>
        <pc:sldMkLst>
          <pc:docMk/>
          <pc:sldMk cId="1708971272" sldId="266"/>
        </pc:sldMkLst>
        <pc:spChg chg="mod">
          <ac:chgData name="Sarah Henderson" userId="S::sarah2@iqmaward.com::f3a0dc45-998b-46a3-98e7-b10293c4b1c7" providerId="AD" clId="Web-{7D15FEFE-4A88-5817-3353-2136005CB1D0}" dt="2024-09-11T10:56:18.609" v="273" actId="1076"/>
          <ac:spMkLst>
            <pc:docMk/>
            <pc:sldMk cId="1708971272" sldId="266"/>
            <ac:spMk id="5" creationId="{00000000-0000-0000-0000-000000000000}"/>
          </ac:spMkLst>
        </pc:spChg>
        <pc:spChg chg="mod">
          <ac:chgData name="Sarah Henderson" userId="S::sarah2@iqmaward.com::f3a0dc45-998b-46a3-98e7-b10293c4b1c7" providerId="AD" clId="Web-{7D15FEFE-4A88-5817-3353-2136005CB1D0}" dt="2024-09-11T10:52:40.383" v="116" actId="20577"/>
          <ac:spMkLst>
            <pc:docMk/>
            <pc:sldMk cId="1708971272" sldId="266"/>
            <ac:spMk id="10" creationId="{B4678041-C42B-64E7-41A1-635B2FEE5F9D}"/>
          </ac:spMkLst>
        </pc:spChg>
        <pc:spChg chg="mod">
          <ac:chgData name="Sarah Henderson" userId="S::sarah2@iqmaward.com::f3a0dc45-998b-46a3-98e7-b10293c4b1c7" providerId="AD" clId="Web-{7D15FEFE-4A88-5817-3353-2136005CB1D0}" dt="2024-09-11T10:52:29.367" v="115" actId="20577"/>
          <ac:spMkLst>
            <pc:docMk/>
            <pc:sldMk cId="1708971272" sldId="266"/>
            <ac:spMk id="13" creationId="{049169B5-F448-5267-E564-F71285AE2E3E}"/>
          </ac:spMkLst>
        </pc:spChg>
        <pc:grpChg chg="mod">
          <ac:chgData name="Sarah Henderson" userId="S::sarah2@iqmaward.com::f3a0dc45-998b-46a3-98e7-b10293c4b1c7" providerId="AD" clId="Web-{7D15FEFE-4A88-5817-3353-2136005CB1D0}" dt="2024-09-11T10:52:48.586" v="118" actId="14100"/>
          <ac:grpSpMkLst>
            <pc:docMk/>
            <pc:sldMk cId="1708971272" sldId="266"/>
            <ac:grpSpMk id="17" creationId="{66CBBAE7-F11D-7254-3C76-12BEC041F5D2}"/>
          </ac:grpSpMkLst>
        </pc:grpChg>
      </pc:sldChg>
      <pc:sldChg chg="modSp">
        <pc:chgData name="Sarah Henderson" userId="S::sarah2@iqmaward.com::f3a0dc45-998b-46a3-98e7-b10293c4b1c7" providerId="AD" clId="Web-{7D15FEFE-4A88-5817-3353-2136005CB1D0}" dt="2024-09-11T11:11:11.219" v="314" actId="20577"/>
        <pc:sldMkLst>
          <pc:docMk/>
          <pc:sldMk cId="422454491" sldId="267"/>
        </pc:sldMkLst>
        <pc:spChg chg="mod">
          <ac:chgData name="Sarah Henderson" userId="S::sarah2@iqmaward.com::f3a0dc45-998b-46a3-98e7-b10293c4b1c7" providerId="AD" clId="Web-{7D15FEFE-4A88-5817-3353-2136005CB1D0}" dt="2024-09-11T10:55:58.499" v="271" actId="1076"/>
          <ac:spMkLst>
            <pc:docMk/>
            <pc:sldMk cId="422454491" sldId="267"/>
            <ac:spMk id="5" creationId="{00000000-0000-0000-0000-000000000000}"/>
          </ac:spMkLst>
        </pc:spChg>
        <pc:spChg chg="mod">
          <ac:chgData name="Sarah Henderson" userId="S::sarah2@iqmaward.com::f3a0dc45-998b-46a3-98e7-b10293c4b1c7" providerId="AD" clId="Web-{7D15FEFE-4A88-5817-3353-2136005CB1D0}" dt="2024-09-11T11:11:11.219" v="314" actId="20577"/>
          <ac:spMkLst>
            <pc:docMk/>
            <pc:sldMk cId="422454491" sldId="267"/>
            <ac:spMk id="10" creationId="{B4678041-C42B-64E7-41A1-635B2FEE5F9D}"/>
          </ac:spMkLst>
        </pc:spChg>
      </pc:sldChg>
      <pc:sldChg chg="modSp">
        <pc:chgData name="Sarah Henderson" userId="S::sarah2@iqmaward.com::f3a0dc45-998b-46a3-98e7-b10293c4b1c7" providerId="AD" clId="Web-{7D15FEFE-4A88-5817-3353-2136005CB1D0}" dt="2024-09-11T10:55:32.186" v="264" actId="20577"/>
        <pc:sldMkLst>
          <pc:docMk/>
          <pc:sldMk cId="1935165300" sldId="268"/>
        </pc:sldMkLst>
        <pc:spChg chg="mod">
          <ac:chgData name="Sarah Henderson" userId="S::sarah2@iqmaward.com::f3a0dc45-998b-46a3-98e7-b10293c4b1c7" providerId="AD" clId="Web-{7D15FEFE-4A88-5817-3353-2136005CB1D0}" dt="2024-09-11T10:53:13.462" v="124" actId="1076"/>
          <ac:spMkLst>
            <pc:docMk/>
            <pc:sldMk cId="1935165300" sldId="268"/>
            <ac:spMk id="2" creationId="{00000000-0000-0000-0000-000000000000}"/>
          </ac:spMkLst>
        </pc:spChg>
        <pc:spChg chg="mod">
          <ac:chgData name="Sarah Henderson" userId="S::sarah2@iqmaward.com::f3a0dc45-998b-46a3-98e7-b10293c4b1c7" providerId="AD" clId="Web-{7D15FEFE-4A88-5817-3353-2136005CB1D0}" dt="2024-09-11T10:55:32.186" v="264" actId="20577"/>
          <ac:spMkLst>
            <pc:docMk/>
            <pc:sldMk cId="1935165300" sldId="268"/>
            <ac:spMk id="5" creationId="{00000000-0000-0000-0000-000000000000}"/>
          </ac:spMkLst>
        </pc:spChg>
        <pc:grpChg chg="mod">
          <ac:chgData name="Sarah Henderson" userId="S::sarah2@iqmaward.com::f3a0dc45-998b-46a3-98e7-b10293c4b1c7" providerId="AD" clId="Web-{7D15FEFE-4A88-5817-3353-2136005CB1D0}" dt="2024-09-11T10:53:33.994" v="133" actId="14100"/>
          <ac:grpSpMkLst>
            <pc:docMk/>
            <pc:sldMk cId="1935165300" sldId="268"/>
            <ac:grpSpMk id="13" creationId="{42003EE6-D3D3-6DA3-BBC3-C380893437BF}"/>
          </ac:grpSpMkLst>
        </pc:grpChg>
      </pc:sldChg>
      <pc:sldChg chg="modSp">
        <pc:chgData name="Sarah Henderson" userId="S::sarah2@iqmaward.com::f3a0dc45-998b-46a3-98e7-b10293c4b1c7" providerId="AD" clId="Web-{7D15FEFE-4A88-5817-3353-2136005CB1D0}" dt="2024-09-11T11:11:30.454" v="315" actId="1076"/>
        <pc:sldMkLst>
          <pc:docMk/>
          <pc:sldMk cId="2107524921" sldId="269"/>
        </pc:sldMkLst>
        <pc:spChg chg="mod">
          <ac:chgData name="Sarah Henderson" userId="S::sarah2@iqmaward.com::f3a0dc45-998b-46a3-98e7-b10293c4b1c7" providerId="AD" clId="Web-{7D15FEFE-4A88-5817-3353-2136005CB1D0}" dt="2024-09-11T10:54:56.200" v="260" actId="14100"/>
          <ac:spMkLst>
            <pc:docMk/>
            <pc:sldMk cId="2107524921" sldId="269"/>
            <ac:spMk id="2" creationId="{00000000-0000-0000-0000-000000000000}"/>
          </ac:spMkLst>
        </pc:spChg>
        <pc:spChg chg="mod">
          <ac:chgData name="Sarah Henderson" userId="S::sarah2@iqmaward.com::f3a0dc45-998b-46a3-98e7-b10293c4b1c7" providerId="AD" clId="Web-{7D15FEFE-4A88-5817-3353-2136005CB1D0}" dt="2024-09-11T11:11:30.454" v="315" actId="1076"/>
          <ac:spMkLst>
            <pc:docMk/>
            <pc:sldMk cId="2107524921" sldId="269"/>
            <ac:spMk id="5" creationId="{00000000-0000-0000-0000-000000000000}"/>
          </ac:spMkLst>
        </pc:spChg>
        <pc:spChg chg="mod">
          <ac:chgData name="Sarah Henderson" userId="S::sarah2@iqmaward.com::f3a0dc45-998b-46a3-98e7-b10293c4b1c7" providerId="AD" clId="Web-{7D15FEFE-4A88-5817-3353-2136005CB1D0}" dt="2024-09-11T10:57:31.893" v="280" actId="20577"/>
          <ac:spMkLst>
            <pc:docMk/>
            <pc:sldMk cId="2107524921" sldId="269"/>
            <ac:spMk id="10" creationId="{00000000-0000-0000-0000-000000000000}"/>
          </ac:spMkLst>
        </pc:spChg>
      </pc:sldChg>
      <pc:sldChg chg="modSp">
        <pc:chgData name="Sarah Henderson" userId="S::sarah2@iqmaward.com::f3a0dc45-998b-46a3-98e7-b10293c4b1c7" providerId="AD" clId="Web-{7D15FEFE-4A88-5817-3353-2136005CB1D0}" dt="2024-09-11T11:00:09.164" v="308" actId="14100"/>
        <pc:sldMkLst>
          <pc:docMk/>
          <pc:sldMk cId="684422847" sldId="270"/>
        </pc:sldMkLst>
        <pc:spChg chg="mod">
          <ac:chgData name="Sarah Henderson" userId="S::sarah2@iqmaward.com::f3a0dc45-998b-46a3-98e7-b10293c4b1c7" providerId="AD" clId="Web-{7D15FEFE-4A88-5817-3353-2136005CB1D0}" dt="2024-09-11T10:57:47.503" v="286" actId="20577"/>
          <ac:spMkLst>
            <pc:docMk/>
            <pc:sldMk cId="684422847" sldId="270"/>
            <ac:spMk id="10" creationId="{00000000-0000-0000-0000-000000000000}"/>
          </ac:spMkLst>
        </pc:spChg>
        <pc:picChg chg="mod">
          <ac:chgData name="Sarah Henderson" userId="S::sarah2@iqmaward.com::f3a0dc45-998b-46a3-98e7-b10293c4b1c7" providerId="AD" clId="Web-{7D15FEFE-4A88-5817-3353-2136005CB1D0}" dt="2024-09-11T11:00:09.164" v="308" actId="14100"/>
          <ac:picMkLst>
            <pc:docMk/>
            <pc:sldMk cId="684422847" sldId="270"/>
            <ac:picMk id="11" creationId="{BB9B6D59-EAF6-2131-9C2F-60D26D0A1AE2}"/>
          </ac:picMkLst>
        </pc:picChg>
      </pc:sldChg>
    </pc:docChg>
  </pc:docChgLst>
  <pc:docChgLst>
    <pc:chgData name="Sarah Henderson" userId="S::sarah2@iqmaward.com::f3a0dc45-998b-46a3-98e7-b10293c4b1c7" providerId="AD" clId="Web-{EDFF8F87-EEC2-E90E-DDBA-19B0899F30FB}"/>
    <pc:docChg chg="modSld">
      <pc:chgData name="Sarah Henderson" userId="S::sarah2@iqmaward.com::f3a0dc45-998b-46a3-98e7-b10293c4b1c7" providerId="AD" clId="Web-{EDFF8F87-EEC2-E90E-DDBA-19B0899F30FB}" dt="2024-09-26T15:07:22.166" v="50"/>
      <pc:docMkLst>
        <pc:docMk/>
      </pc:docMkLst>
      <pc:sldChg chg="addSp delSp modSp">
        <pc:chgData name="Sarah Henderson" userId="S::sarah2@iqmaward.com::f3a0dc45-998b-46a3-98e7-b10293c4b1c7" providerId="AD" clId="Web-{EDFF8F87-EEC2-E90E-DDBA-19B0899F30FB}" dt="2024-09-26T15:07:22.166" v="50"/>
        <pc:sldMkLst>
          <pc:docMk/>
          <pc:sldMk cId="0" sldId="256"/>
        </pc:sldMkLst>
        <pc:spChg chg="del mod">
          <ac:chgData name="Sarah Henderson" userId="S::sarah2@iqmaward.com::f3a0dc45-998b-46a3-98e7-b10293c4b1c7" providerId="AD" clId="Web-{EDFF8F87-EEC2-E90E-DDBA-19B0899F30FB}" dt="2024-09-26T15:04:15.409" v="42"/>
          <ac:spMkLst>
            <pc:docMk/>
            <pc:sldMk cId="0" sldId="256"/>
            <ac:spMk id="15" creationId="{00000000-0000-0000-0000-000000000000}"/>
          </ac:spMkLst>
        </pc:spChg>
        <pc:spChg chg="mod">
          <ac:chgData name="Sarah Henderson" userId="S::sarah2@iqmaward.com::f3a0dc45-998b-46a3-98e7-b10293c4b1c7" providerId="AD" clId="Web-{EDFF8F87-EEC2-E90E-DDBA-19B0899F30FB}" dt="2024-09-26T15:02:14.576" v="2" actId="1076"/>
          <ac:spMkLst>
            <pc:docMk/>
            <pc:sldMk cId="0" sldId="256"/>
            <ac:spMk id="16" creationId="{525C4B98-7151-D85D-8855-41CE39EAFDF8}"/>
          </ac:spMkLst>
        </pc:spChg>
        <pc:spChg chg="mod">
          <ac:chgData name="Sarah Henderson" userId="S::sarah2@iqmaward.com::f3a0dc45-998b-46a3-98e7-b10293c4b1c7" providerId="AD" clId="Web-{EDFF8F87-EEC2-E90E-DDBA-19B0899F30FB}" dt="2024-09-26T15:02:52.452" v="7" actId="20577"/>
          <ac:spMkLst>
            <pc:docMk/>
            <pc:sldMk cId="0" sldId="256"/>
            <ac:spMk id="21" creationId="{911E8C6D-5BA3-FD25-D3BD-070A1FBFF65A}"/>
          </ac:spMkLst>
        </pc:spChg>
        <pc:spChg chg="add mod">
          <ac:chgData name="Sarah Henderson" userId="S::sarah2@iqmaward.com::f3a0dc45-998b-46a3-98e7-b10293c4b1c7" providerId="AD" clId="Web-{EDFF8F87-EEC2-E90E-DDBA-19B0899F30FB}" dt="2024-09-26T15:04:13.659" v="41" actId="20577"/>
          <ac:spMkLst>
            <pc:docMk/>
            <pc:sldMk cId="0" sldId="256"/>
            <ac:spMk id="22" creationId="{F5EB8BC1-DC7B-8DDE-3F0A-B898D0F14713}"/>
          </ac:spMkLst>
        </pc:spChg>
        <pc:picChg chg="add del mod">
          <ac:chgData name="Sarah Henderson" userId="S::sarah2@iqmaward.com::f3a0dc45-998b-46a3-98e7-b10293c4b1c7" providerId="AD" clId="Web-{EDFF8F87-EEC2-E90E-DDBA-19B0899F30FB}" dt="2024-09-26T15:05:30.662" v="45"/>
          <ac:picMkLst>
            <pc:docMk/>
            <pc:sldMk cId="0" sldId="256"/>
            <ac:picMk id="23" creationId="{7319842E-8650-67D1-A8F1-4205EB92BC59}"/>
          </ac:picMkLst>
        </pc:picChg>
        <pc:picChg chg="add mod modCrop">
          <ac:chgData name="Sarah Henderson" userId="S::sarah2@iqmaward.com::f3a0dc45-998b-46a3-98e7-b10293c4b1c7" providerId="AD" clId="Web-{EDFF8F87-EEC2-E90E-DDBA-19B0899F30FB}" dt="2024-09-26T15:07:22.166" v="50"/>
          <ac:picMkLst>
            <pc:docMk/>
            <pc:sldMk cId="0" sldId="256"/>
            <ac:picMk id="24" creationId="{0113D8BD-5771-29C7-540A-DCE2630C9E71}"/>
          </ac:picMkLst>
        </pc:picChg>
      </pc:sldChg>
    </pc:docChg>
  </pc:docChgLst>
  <pc:docChgLst>
    <pc:chgData name="Sarah Henderson" userId="S::sarah2@iqmaward.com::f3a0dc45-998b-46a3-98e7-b10293c4b1c7" providerId="AD" clId="Web-{35F1D894-D9A9-F7CE-F5AE-D306713034C0}"/>
    <pc:docChg chg="modSld">
      <pc:chgData name="Sarah Henderson" userId="S::sarah2@iqmaward.com::f3a0dc45-998b-46a3-98e7-b10293c4b1c7" providerId="AD" clId="Web-{35F1D894-D9A9-F7CE-F5AE-D306713034C0}" dt="2024-09-27T09:19:41.807" v="61" actId="1076"/>
      <pc:docMkLst>
        <pc:docMk/>
      </pc:docMkLst>
      <pc:sldChg chg="modSp">
        <pc:chgData name="Sarah Henderson" userId="S::sarah2@iqmaward.com::f3a0dc45-998b-46a3-98e7-b10293c4b1c7" providerId="AD" clId="Web-{35F1D894-D9A9-F7CE-F5AE-D306713034C0}" dt="2024-09-27T09:15:06.832" v="1" actId="1076"/>
        <pc:sldMkLst>
          <pc:docMk/>
          <pc:sldMk cId="0" sldId="257"/>
        </pc:sldMkLst>
        <pc:spChg chg="mod">
          <ac:chgData name="Sarah Henderson" userId="S::sarah2@iqmaward.com::f3a0dc45-998b-46a3-98e7-b10293c4b1c7" providerId="AD" clId="Web-{35F1D894-D9A9-F7CE-F5AE-D306713034C0}" dt="2024-09-27T09:15:06.832" v="1" actId="1076"/>
          <ac:spMkLst>
            <pc:docMk/>
            <pc:sldMk cId="0" sldId="257"/>
            <ac:spMk id="5" creationId="{00000000-0000-0000-0000-000000000000}"/>
          </ac:spMkLst>
        </pc:spChg>
      </pc:sldChg>
      <pc:sldChg chg="modSp">
        <pc:chgData name="Sarah Henderson" userId="S::sarah2@iqmaward.com::f3a0dc45-998b-46a3-98e7-b10293c4b1c7" providerId="AD" clId="Web-{35F1D894-D9A9-F7CE-F5AE-D306713034C0}" dt="2024-09-27T09:15:17.129" v="3" actId="1076"/>
        <pc:sldMkLst>
          <pc:docMk/>
          <pc:sldMk cId="0" sldId="258"/>
        </pc:sldMkLst>
        <pc:spChg chg="mod">
          <ac:chgData name="Sarah Henderson" userId="S::sarah2@iqmaward.com::f3a0dc45-998b-46a3-98e7-b10293c4b1c7" providerId="AD" clId="Web-{35F1D894-D9A9-F7CE-F5AE-D306713034C0}" dt="2024-09-27T09:15:17.129" v="3" actId="1076"/>
          <ac:spMkLst>
            <pc:docMk/>
            <pc:sldMk cId="0" sldId="258"/>
            <ac:spMk id="5" creationId="{00000000-0000-0000-0000-000000000000}"/>
          </ac:spMkLst>
        </pc:spChg>
      </pc:sldChg>
      <pc:sldChg chg="modSp">
        <pc:chgData name="Sarah Henderson" userId="S::sarah2@iqmaward.com::f3a0dc45-998b-46a3-98e7-b10293c4b1c7" providerId="AD" clId="Web-{35F1D894-D9A9-F7CE-F5AE-D306713034C0}" dt="2024-09-27T09:15:48.833" v="10" actId="1076"/>
        <pc:sldMkLst>
          <pc:docMk/>
          <pc:sldMk cId="0" sldId="259"/>
        </pc:sldMkLst>
        <pc:spChg chg="mod">
          <ac:chgData name="Sarah Henderson" userId="S::sarah2@iqmaward.com::f3a0dc45-998b-46a3-98e7-b10293c4b1c7" providerId="AD" clId="Web-{35F1D894-D9A9-F7CE-F5AE-D306713034C0}" dt="2024-09-27T09:15:34.598" v="8" actId="1076"/>
          <ac:spMkLst>
            <pc:docMk/>
            <pc:sldMk cId="0" sldId="259"/>
            <ac:spMk id="5" creationId="{00000000-0000-0000-0000-000000000000}"/>
          </ac:spMkLst>
        </pc:spChg>
        <pc:spChg chg="mod">
          <ac:chgData name="Sarah Henderson" userId="S::sarah2@iqmaward.com::f3a0dc45-998b-46a3-98e7-b10293c4b1c7" providerId="AD" clId="Web-{35F1D894-D9A9-F7CE-F5AE-D306713034C0}" dt="2024-09-27T09:15:48.833" v="10" actId="1076"/>
          <ac:spMkLst>
            <pc:docMk/>
            <pc:sldMk cId="0" sldId="259"/>
            <ac:spMk id="10" creationId="{B4678041-C42B-64E7-41A1-635B2FEE5F9D}"/>
          </ac:spMkLst>
        </pc:spChg>
      </pc:sldChg>
      <pc:sldChg chg="modSp">
        <pc:chgData name="Sarah Henderson" userId="S::sarah2@iqmaward.com::f3a0dc45-998b-46a3-98e7-b10293c4b1c7" providerId="AD" clId="Web-{35F1D894-D9A9-F7CE-F5AE-D306713034C0}" dt="2024-09-27T09:19:41.807" v="61" actId="1076"/>
        <pc:sldMkLst>
          <pc:docMk/>
          <pc:sldMk cId="0" sldId="262"/>
        </pc:sldMkLst>
        <pc:spChg chg="mod">
          <ac:chgData name="Sarah Henderson" userId="S::sarah2@iqmaward.com::f3a0dc45-998b-46a3-98e7-b10293c4b1c7" providerId="AD" clId="Web-{35F1D894-D9A9-F7CE-F5AE-D306713034C0}" dt="2024-09-27T09:19:41.807" v="61" actId="1076"/>
          <ac:spMkLst>
            <pc:docMk/>
            <pc:sldMk cId="0" sldId="262"/>
            <ac:spMk id="5" creationId="{00000000-0000-0000-0000-000000000000}"/>
          </ac:spMkLst>
        </pc:spChg>
      </pc:sldChg>
      <pc:sldChg chg="modSp">
        <pc:chgData name="Sarah Henderson" userId="S::sarah2@iqmaward.com::f3a0dc45-998b-46a3-98e7-b10293c4b1c7" providerId="AD" clId="Web-{35F1D894-D9A9-F7CE-F5AE-D306713034C0}" dt="2024-09-27T09:15:27.816" v="7" actId="1076"/>
        <pc:sldMkLst>
          <pc:docMk/>
          <pc:sldMk cId="258254956" sldId="264"/>
        </pc:sldMkLst>
        <pc:spChg chg="mod">
          <ac:chgData name="Sarah Henderson" userId="S::sarah2@iqmaward.com::f3a0dc45-998b-46a3-98e7-b10293c4b1c7" providerId="AD" clId="Web-{35F1D894-D9A9-F7CE-F5AE-D306713034C0}" dt="2024-09-27T09:15:27.816" v="7" actId="1076"/>
          <ac:spMkLst>
            <pc:docMk/>
            <pc:sldMk cId="258254956" sldId="264"/>
            <ac:spMk id="2" creationId="{34531161-F0F8-9908-3161-437F17DB545D}"/>
          </ac:spMkLst>
        </pc:spChg>
      </pc:sldChg>
      <pc:sldChg chg="modSp">
        <pc:chgData name="Sarah Henderson" userId="S::sarah2@iqmaward.com::f3a0dc45-998b-46a3-98e7-b10293c4b1c7" providerId="AD" clId="Web-{35F1D894-D9A9-F7CE-F5AE-D306713034C0}" dt="2024-09-27T09:16:05.208" v="12" actId="14100"/>
        <pc:sldMkLst>
          <pc:docMk/>
          <pc:sldMk cId="1708971272" sldId="266"/>
        </pc:sldMkLst>
        <pc:spChg chg="mod">
          <ac:chgData name="Sarah Henderson" userId="S::sarah2@iqmaward.com::f3a0dc45-998b-46a3-98e7-b10293c4b1c7" providerId="AD" clId="Web-{35F1D894-D9A9-F7CE-F5AE-D306713034C0}" dt="2024-09-27T09:16:05.208" v="12" actId="14100"/>
          <ac:spMkLst>
            <pc:docMk/>
            <pc:sldMk cId="1708971272" sldId="266"/>
            <ac:spMk id="2" creationId="{00000000-0000-0000-0000-000000000000}"/>
          </ac:spMkLst>
        </pc:spChg>
        <pc:spChg chg="mod">
          <ac:chgData name="Sarah Henderson" userId="S::sarah2@iqmaward.com::f3a0dc45-998b-46a3-98e7-b10293c4b1c7" providerId="AD" clId="Web-{35F1D894-D9A9-F7CE-F5AE-D306713034C0}" dt="2024-09-27T09:15:57.270" v="11" actId="1076"/>
          <ac:spMkLst>
            <pc:docMk/>
            <pc:sldMk cId="1708971272" sldId="266"/>
            <ac:spMk id="5" creationId="{00000000-0000-0000-0000-000000000000}"/>
          </ac:spMkLst>
        </pc:spChg>
      </pc:sldChg>
      <pc:sldChg chg="modSp">
        <pc:chgData name="Sarah Henderson" userId="S::sarah2@iqmaward.com::f3a0dc45-998b-46a3-98e7-b10293c4b1c7" providerId="AD" clId="Web-{35F1D894-D9A9-F7CE-F5AE-D306713034C0}" dt="2024-09-27T09:16:12.380" v="13" actId="1076"/>
        <pc:sldMkLst>
          <pc:docMk/>
          <pc:sldMk cId="422454491" sldId="267"/>
        </pc:sldMkLst>
        <pc:spChg chg="mod">
          <ac:chgData name="Sarah Henderson" userId="S::sarah2@iqmaward.com::f3a0dc45-998b-46a3-98e7-b10293c4b1c7" providerId="AD" clId="Web-{35F1D894-D9A9-F7CE-F5AE-D306713034C0}" dt="2024-09-27T09:16:12.380" v="13" actId="1076"/>
          <ac:spMkLst>
            <pc:docMk/>
            <pc:sldMk cId="422454491" sldId="267"/>
            <ac:spMk id="5" creationId="{00000000-0000-0000-0000-000000000000}"/>
          </ac:spMkLst>
        </pc:spChg>
      </pc:sldChg>
      <pc:sldChg chg="modSp">
        <pc:chgData name="Sarah Henderson" userId="S::sarah2@iqmaward.com::f3a0dc45-998b-46a3-98e7-b10293c4b1c7" providerId="AD" clId="Web-{35F1D894-D9A9-F7CE-F5AE-D306713034C0}" dt="2024-09-27T09:16:52.397" v="24" actId="1076"/>
        <pc:sldMkLst>
          <pc:docMk/>
          <pc:sldMk cId="2313377732" sldId="273"/>
        </pc:sldMkLst>
        <pc:spChg chg="mod">
          <ac:chgData name="Sarah Henderson" userId="S::sarah2@iqmaward.com::f3a0dc45-998b-46a3-98e7-b10293c4b1c7" providerId="AD" clId="Web-{35F1D894-D9A9-F7CE-F5AE-D306713034C0}" dt="2024-09-27T09:16:52.397" v="24" actId="1076"/>
          <ac:spMkLst>
            <pc:docMk/>
            <pc:sldMk cId="2313377732" sldId="273"/>
            <ac:spMk id="5" creationId="{00000000-0000-0000-0000-000000000000}"/>
          </ac:spMkLst>
        </pc:spChg>
        <pc:spChg chg="mod">
          <ac:chgData name="Sarah Henderson" userId="S::sarah2@iqmaward.com::f3a0dc45-998b-46a3-98e7-b10293c4b1c7" providerId="AD" clId="Web-{35F1D894-D9A9-F7CE-F5AE-D306713034C0}" dt="2024-09-27T09:16:40.365" v="22" actId="1076"/>
          <ac:spMkLst>
            <pc:docMk/>
            <pc:sldMk cId="2313377732" sldId="273"/>
            <ac:spMk id="10" creationId="{B4678041-C42B-64E7-41A1-635B2FEE5F9D}"/>
          </ac:spMkLst>
        </pc:spChg>
      </pc:sldChg>
      <pc:sldChg chg="modSp">
        <pc:chgData name="Sarah Henderson" userId="S::sarah2@iqmaward.com::f3a0dc45-998b-46a3-98e7-b10293c4b1c7" providerId="AD" clId="Web-{35F1D894-D9A9-F7CE-F5AE-D306713034C0}" dt="2024-09-27T09:17:52.429" v="34" actId="1076"/>
        <pc:sldMkLst>
          <pc:docMk/>
          <pc:sldMk cId="3370118173" sldId="274"/>
        </pc:sldMkLst>
        <pc:spChg chg="mod">
          <ac:chgData name="Sarah Henderson" userId="S::sarah2@iqmaward.com::f3a0dc45-998b-46a3-98e7-b10293c4b1c7" providerId="AD" clId="Web-{35F1D894-D9A9-F7CE-F5AE-D306713034C0}" dt="2024-09-27T09:17:52.429" v="34" actId="1076"/>
          <ac:spMkLst>
            <pc:docMk/>
            <pc:sldMk cId="3370118173" sldId="274"/>
            <ac:spMk id="5" creationId="{00000000-0000-0000-0000-000000000000}"/>
          </ac:spMkLst>
        </pc:spChg>
        <pc:spChg chg="mod">
          <ac:chgData name="Sarah Henderson" userId="S::sarah2@iqmaward.com::f3a0dc45-998b-46a3-98e7-b10293c4b1c7" providerId="AD" clId="Web-{35F1D894-D9A9-F7CE-F5AE-D306713034C0}" dt="2024-09-27T09:17:42.663" v="32" actId="1076"/>
          <ac:spMkLst>
            <pc:docMk/>
            <pc:sldMk cId="3370118173" sldId="274"/>
            <ac:spMk id="10" creationId="{B4678041-C42B-64E7-41A1-635B2FEE5F9D}"/>
          </ac:spMkLst>
        </pc:spChg>
      </pc:sldChg>
      <pc:sldChg chg="modSp">
        <pc:chgData name="Sarah Henderson" userId="S::sarah2@iqmaward.com::f3a0dc45-998b-46a3-98e7-b10293c4b1c7" providerId="AD" clId="Web-{35F1D894-D9A9-F7CE-F5AE-D306713034C0}" dt="2024-09-27T09:18:07.117" v="38" actId="1076"/>
        <pc:sldMkLst>
          <pc:docMk/>
          <pc:sldMk cId="799570561" sldId="275"/>
        </pc:sldMkLst>
        <pc:spChg chg="mod">
          <ac:chgData name="Sarah Henderson" userId="S::sarah2@iqmaward.com::f3a0dc45-998b-46a3-98e7-b10293c4b1c7" providerId="AD" clId="Web-{35F1D894-D9A9-F7CE-F5AE-D306713034C0}" dt="2024-09-27T09:18:02.070" v="37" actId="1076"/>
          <ac:spMkLst>
            <pc:docMk/>
            <pc:sldMk cId="799570561" sldId="275"/>
            <ac:spMk id="5" creationId="{00000000-0000-0000-0000-000000000000}"/>
          </ac:spMkLst>
        </pc:spChg>
        <pc:spChg chg="mod">
          <ac:chgData name="Sarah Henderson" userId="S::sarah2@iqmaward.com::f3a0dc45-998b-46a3-98e7-b10293c4b1c7" providerId="AD" clId="Web-{35F1D894-D9A9-F7CE-F5AE-D306713034C0}" dt="2024-09-27T09:18:07.117" v="38" actId="1076"/>
          <ac:spMkLst>
            <pc:docMk/>
            <pc:sldMk cId="799570561" sldId="275"/>
            <ac:spMk id="10" creationId="{B4678041-C42B-64E7-41A1-635B2FEE5F9D}"/>
          </ac:spMkLst>
        </pc:spChg>
      </pc:sldChg>
      <pc:sldChg chg="modSp">
        <pc:chgData name="Sarah Henderson" userId="S::sarah2@iqmaward.com::f3a0dc45-998b-46a3-98e7-b10293c4b1c7" providerId="AD" clId="Web-{35F1D894-D9A9-F7CE-F5AE-D306713034C0}" dt="2024-09-27T09:18:20.086" v="41" actId="1076"/>
        <pc:sldMkLst>
          <pc:docMk/>
          <pc:sldMk cId="2327488133" sldId="276"/>
        </pc:sldMkLst>
        <pc:spChg chg="mod">
          <ac:chgData name="Sarah Henderson" userId="S::sarah2@iqmaward.com::f3a0dc45-998b-46a3-98e7-b10293c4b1c7" providerId="AD" clId="Web-{35F1D894-D9A9-F7CE-F5AE-D306713034C0}" dt="2024-09-27T09:18:20.086" v="41" actId="1076"/>
          <ac:spMkLst>
            <pc:docMk/>
            <pc:sldMk cId="2327488133" sldId="276"/>
            <ac:spMk id="5" creationId="{00000000-0000-0000-0000-000000000000}"/>
          </ac:spMkLst>
        </pc:spChg>
      </pc:sldChg>
      <pc:sldChg chg="modSp">
        <pc:chgData name="Sarah Henderson" userId="S::sarah2@iqmaward.com::f3a0dc45-998b-46a3-98e7-b10293c4b1c7" providerId="AD" clId="Web-{35F1D894-D9A9-F7CE-F5AE-D306713034C0}" dt="2024-09-27T09:18:48.056" v="46" actId="1076"/>
        <pc:sldMkLst>
          <pc:docMk/>
          <pc:sldMk cId="795550477" sldId="277"/>
        </pc:sldMkLst>
        <pc:spChg chg="mod">
          <ac:chgData name="Sarah Henderson" userId="S::sarah2@iqmaward.com::f3a0dc45-998b-46a3-98e7-b10293c4b1c7" providerId="AD" clId="Web-{35F1D894-D9A9-F7CE-F5AE-D306713034C0}" dt="2024-09-27T09:18:27.274" v="43" actId="20577"/>
          <ac:spMkLst>
            <pc:docMk/>
            <pc:sldMk cId="795550477" sldId="277"/>
            <ac:spMk id="5" creationId="{00000000-0000-0000-0000-000000000000}"/>
          </ac:spMkLst>
        </pc:spChg>
        <pc:spChg chg="mod">
          <ac:chgData name="Sarah Henderson" userId="S::sarah2@iqmaward.com::f3a0dc45-998b-46a3-98e7-b10293c4b1c7" providerId="AD" clId="Web-{35F1D894-D9A9-F7CE-F5AE-D306713034C0}" dt="2024-09-27T09:18:48.056" v="46" actId="1076"/>
          <ac:spMkLst>
            <pc:docMk/>
            <pc:sldMk cId="795550477" sldId="277"/>
            <ac:spMk id="10" creationId="{B4678041-C42B-64E7-41A1-635B2FEE5F9D}"/>
          </ac:spMkLst>
        </pc:spChg>
        <pc:spChg chg="mod">
          <ac:chgData name="Sarah Henderson" userId="S::sarah2@iqmaward.com::f3a0dc45-998b-46a3-98e7-b10293c4b1c7" providerId="AD" clId="Web-{35F1D894-D9A9-F7CE-F5AE-D306713034C0}" dt="2024-09-27T09:18:42.571" v="45" actId="1076"/>
          <ac:spMkLst>
            <pc:docMk/>
            <pc:sldMk cId="795550477" sldId="277"/>
            <ac:spMk id="11" creationId="{25FB012A-5CAB-85F0-7B6A-8E1B83ED6498}"/>
          </ac:spMkLst>
        </pc:spChg>
      </pc:sldChg>
      <pc:sldChg chg="modSp">
        <pc:chgData name="Sarah Henderson" userId="S::sarah2@iqmaward.com::f3a0dc45-998b-46a3-98e7-b10293c4b1c7" providerId="AD" clId="Web-{35F1D894-D9A9-F7CE-F5AE-D306713034C0}" dt="2024-09-27T09:19:22.400" v="58" actId="1076"/>
        <pc:sldMkLst>
          <pc:docMk/>
          <pc:sldMk cId="752736494" sldId="278"/>
        </pc:sldMkLst>
        <pc:spChg chg="mod">
          <ac:chgData name="Sarah Henderson" userId="S::sarah2@iqmaward.com::f3a0dc45-998b-46a3-98e7-b10293c4b1c7" providerId="AD" clId="Web-{35F1D894-D9A9-F7CE-F5AE-D306713034C0}" dt="2024-09-27T09:19:22.400" v="58" actId="1076"/>
          <ac:spMkLst>
            <pc:docMk/>
            <pc:sldMk cId="752736494" sldId="278"/>
            <ac:spMk id="5" creationId="{00000000-0000-0000-0000-000000000000}"/>
          </ac:spMkLst>
        </pc:spChg>
        <pc:picChg chg="mod">
          <ac:chgData name="Sarah Henderson" userId="S::sarah2@iqmaward.com::f3a0dc45-998b-46a3-98e7-b10293c4b1c7" providerId="AD" clId="Web-{35F1D894-D9A9-F7CE-F5AE-D306713034C0}" dt="2024-09-27T09:19:10.666" v="55" actId="1076"/>
          <ac:picMkLst>
            <pc:docMk/>
            <pc:sldMk cId="752736494" sldId="278"/>
            <ac:picMk id="12" creationId="{A15EAC99-AA08-0DE1-94AD-907926EE1111}"/>
          </ac:picMkLst>
        </pc:picChg>
        <pc:picChg chg="mod">
          <ac:chgData name="Sarah Henderson" userId="S::sarah2@iqmaward.com::f3a0dc45-998b-46a3-98e7-b10293c4b1c7" providerId="AD" clId="Web-{35F1D894-D9A9-F7CE-F5AE-D306713034C0}" dt="2024-09-27T09:19:09.462" v="52" actId="1076"/>
          <ac:picMkLst>
            <pc:docMk/>
            <pc:sldMk cId="752736494" sldId="278"/>
            <ac:picMk id="13" creationId="{365EA31A-80FE-A1BD-8BA9-F86821AB81A3}"/>
          </ac:picMkLst>
        </pc:picChg>
        <pc:picChg chg="mod">
          <ac:chgData name="Sarah Henderson" userId="S::sarah2@iqmaward.com::f3a0dc45-998b-46a3-98e7-b10293c4b1c7" providerId="AD" clId="Web-{35F1D894-D9A9-F7CE-F5AE-D306713034C0}" dt="2024-09-27T09:19:09.634" v="54" actId="1076"/>
          <ac:picMkLst>
            <pc:docMk/>
            <pc:sldMk cId="752736494" sldId="278"/>
            <ac:picMk id="16" creationId="{C9286C35-B0CD-12DF-5311-B63509FA7565}"/>
          </ac:picMkLst>
        </pc:picChg>
        <pc:picChg chg="mod">
          <ac:chgData name="Sarah Henderson" userId="S::sarah2@iqmaward.com::f3a0dc45-998b-46a3-98e7-b10293c4b1c7" providerId="AD" clId="Web-{35F1D894-D9A9-F7CE-F5AE-D306713034C0}" dt="2024-09-27T09:19:07.619" v="51" actId="1076"/>
          <ac:picMkLst>
            <pc:docMk/>
            <pc:sldMk cId="752736494" sldId="278"/>
            <ac:picMk id="17" creationId="{CF100F97-C59F-ED19-98B4-F1B5A428059E}"/>
          </ac:picMkLst>
        </pc:picChg>
      </pc:sldChg>
      <pc:sldChg chg="modSp">
        <pc:chgData name="Sarah Henderson" userId="S::sarah2@iqmaward.com::f3a0dc45-998b-46a3-98e7-b10293c4b1c7" providerId="AD" clId="Web-{35F1D894-D9A9-F7CE-F5AE-D306713034C0}" dt="2024-09-27T09:19:28.822" v="60" actId="20577"/>
        <pc:sldMkLst>
          <pc:docMk/>
          <pc:sldMk cId="3256891840" sldId="279"/>
        </pc:sldMkLst>
        <pc:spChg chg="mod">
          <ac:chgData name="Sarah Henderson" userId="S::sarah2@iqmaward.com::f3a0dc45-998b-46a3-98e7-b10293c4b1c7" providerId="AD" clId="Web-{35F1D894-D9A9-F7CE-F5AE-D306713034C0}" dt="2024-09-27T09:19:28.822" v="60" actId="20577"/>
          <ac:spMkLst>
            <pc:docMk/>
            <pc:sldMk cId="3256891840" sldId="279"/>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iqmaward.com/iqm-flagship-school/"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jpeg"/><Relationship Id="rId5" Type="http://schemas.openxmlformats.org/officeDocument/2006/relationships/hyperlink" Target="https://iqmaward.com/iqm-centre-of-excellence/" TargetMode="External"/><Relationship Id="rId10" Type="http://schemas.openxmlformats.org/officeDocument/2006/relationships/hyperlink" Target="https://uwmat.sharepoint.com/sites/WoodhouseStaffHub" TargetMode="External"/><Relationship Id="rId4" Type="http://schemas.openxmlformats.org/officeDocument/2006/relationships/image" Target="../media/image3.sv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jp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12"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5" Type="http://schemas.openxmlformats.org/officeDocument/2006/relationships/image" Target="../media/image16.JP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 Id="rId1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jpe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12"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https://www.facebook.com/profile.php?id=100075821234308" TargetMode="External"/><Relationship Id="rId18" Type="http://schemas.openxmlformats.org/officeDocument/2006/relationships/hyperlink" Target="mailto:admin@iqmaward.com" TargetMode="External"/><Relationship Id="rId3" Type="http://schemas.openxmlformats.org/officeDocument/2006/relationships/hyperlink" Target="https://iqmaward.com" TargetMode="External"/><Relationship Id="rId7" Type="http://schemas.openxmlformats.org/officeDocument/2006/relationships/hyperlink" Target="https://www.linkedin.com/company/18252076/admin/" TargetMode="External"/><Relationship Id="rId12" Type="http://schemas.openxmlformats.org/officeDocument/2006/relationships/image" Target="../media/image23.svg"/><Relationship Id="rId17" Type="http://schemas.openxmlformats.org/officeDocument/2006/relationships/image" Target="../media/image27.svg"/><Relationship Id="rId2" Type="http://schemas.openxmlformats.org/officeDocument/2006/relationships/image" Target="../media/image1.jpe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2.png"/><Relationship Id="rId5" Type="http://schemas.openxmlformats.org/officeDocument/2006/relationships/image" Target="../media/image18.png"/><Relationship Id="rId15" Type="http://schemas.openxmlformats.org/officeDocument/2006/relationships/image" Target="../media/image25.svg"/><Relationship Id="rId10" Type="http://schemas.openxmlformats.org/officeDocument/2006/relationships/hyperlink" Target="https://twitter.com/iqmaward" TargetMode="External"/><Relationship Id="rId4" Type="http://schemas.openxmlformats.org/officeDocument/2006/relationships/image" Target="../media/image17.png"/><Relationship Id="rId9" Type="http://schemas.openxmlformats.org/officeDocument/2006/relationships/image" Target="../media/image21.svg"/><Relationship Id="rId1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12"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486" y="0"/>
            <a:ext cx="18301771"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grpSp>
        <p:nvGrpSpPr>
          <p:cNvPr id="3" name="Group 3"/>
          <p:cNvGrpSpPr/>
          <p:nvPr/>
        </p:nvGrpSpPr>
        <p:grpSpPr>
          <a:xfrm>
            <a:off x="14689712" y="-3968528"/>
            <a:ext cx="6166608" cy="616660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4689712" y="8900309"/>
            <a:ext cx="5371769" cy="537176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3">
              <a:extLst>
                <a:ext uri="{96DAC541-7B7A-43D3-8B79-37D633B846F1}">
                  <asvg:svgBlip xmlns:asvg="http://schemas.microsoft.com/office/drawing/2016/SVG/main" r:embed="rId4"/>
                </a:ext>
              </a:extLst>
            </a:blip>
            <a:stretch>
              <a:fillRect l="-259585"/>
            </a:stretch>
          </a:blipFill>
        </p:spPr>
        <p:txBody>
          <a:bodyPr/>
          <a:lstStyle/>
          <a:p>
            <a:endParaRPr lang="en-GB"/>
          </a:p>
        </p:txBody>
      </p:sp>
      <p:grpSp>
        <p:nvGrpSpPr>
          <p:cNvPr id="11" name="Group 11"/>
          <p:cNvGrpSpPr/>
          <p:nvPr/>
        </p:nvGrpSpPr>
        <p:grpSpPr>
          <a:xfrm>
            <a:off x="0" y="1028700"/>
            <a:ext cx="2977719" cy="8324867"/>
            <a:chOff x="0" y="0"/>
            <a:chExt cx="3970292" cy="11099823"/>
          </a:xfrm>
        </p:grpSpPr>
        <p:sp>
          <p:nvSpPr>
            <p:cNvPr id="12" name="Freeform 12">
              <a:hlinkClick r:id="rId5"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6"/>
              <a:stretch>
                <a:fillRect/>
              </a:stretch>
            </a:blipFill>
          </p:spPr>
          <p:txBody>
            <a:bodyPr/>
            <a:lstStyle/>
            <a:p>
              <a:endParaRPr lang="en-GB"/>
            </a:p>
          </p:txBody>
        </p:sp>
        <p:sp>
          <p:nvSpPr>
            <p:cNvPr id="13" name="Freeform 13">
              <a:hlinkClick r:id="rId5"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14" name="Freeform 14">
              <a:hlinkClick r:id="rId8"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9"/>
              <a:stretch>
                <a:fillRect/>
              </a:stretch>
            </a:blipFill>
          </p:spPr>
          <p:txBody>
            <a:bodyPr/>
            <a:lstStyle/>
            <a:p>
              <a:endParaRPr lang="en-GB"/>
            </a:p>
          </p:txBody>
        </p:sp>
      </p:grpSp>
      <p:sp>
        <p:nvSpPr>
          <p:cNvPr id="16" name="TextBox 15">
            <a:extLst>
              <a:ext uri="{FF2B5EF4-FFF2-40B4-BE49-F238E27FC236}">
                <a16:creationId xmlns:a16="http://schemas.microsoft.com/office/drawing/2014/main" id="{525C4B98-7151-D85D-8855-41CE39EAFDF8}"/>
              </a:ext>
            </a:extLst>
          </p:cNvPr>
          <p:cNvSpPr txBox="1"/>
          <p:nvPr/>
        </p:nvSpPr>
        <p:spPr>
          <a:xfrm>
            <a:off x="3421288" y="616048"/>
            <a:ext cx="12251312" cy="1200329"/>
          </a:xfrm>
          <a:prstGeom prst="rect">
            <a:avLst/>
          </a:prstGeom>
          <a:noFill/>
        </p:spPr>
        <p:txBody>
          <a:bodyPr wrap="square" lIns="91440" tIns="45720" rIns="91440" bIns="45720" rtlCol="0" anchor="t">
            <a:spAutoFit/>
          </a:bodyPr>
          <a:lstStyle/>
          <a:p>
            <a:r>
              <a:rPr lang="en-US" sz="7200" b="1" spc="407" dirty="0">
                <a:solidFill>
                  <a:srgbClr val="1B7046"/>
                </a:solidFill>
                <a:latin typeface="Tahoma"/>
                <a:ea typeface="Tahoma"/>
                <a:cs typeface="Tahoma"/>
              </a:rPr>
              <a:t>Inclusion Quality Mark </a:t>
            </a:r>
            <a:endParaRPr lang="en-GB" sz="7200" b="1" dirty="0">
              <a:latin typeface="Tahoma"/>
              <a:ea typeface="Tahoma"/>
              <a:cs typeface="Tahoma"/>
            </a:endParaRPr>
          </a:p>
        </p:txBody>
      </p:sp>
      <p:sp>
        <p:nvSpPr>
          <p:cNvPr id="10" name="AutoShape 2" descr="https://uwmat.sharepoint.com/sites/WoodhouseStaffHub/_api/siteiconmanager/getsitelogo?type=%271%27&amp;hash=638200078029827111">
            <a:hlinkClick r:id="rId10"/>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5" descr="data:image/jpeg;base64,/9j/4AAQSkZJRgABAQEAYABgAAD/2wBDAAMCAgMCAgMDAwMEAwMEBQgFBQQEBQoHBwYIDAoMDAsKCwsNDhIQDQ4RDgsLEBYQERMUFRUVDA8XGBYUGBIUFRT/2wBDAQMEBAUEBQkFBQkUDQsNFBQUFBQUFBQUFBQUFBQUFBQUFBQUFBQUFBQUFBQUFBQUFBQUFBQUFBQUFBQUFBQUFBT/wAARCAA8AR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o63rmneGtJutU1e/ttL021QyT3l5MsUMSjqzOxAA+poAvUV87x/8FBv2fJNa/ssfEizFz5nleY1jdiDPr5xh8vH+1ux717JrnxG8M+HfA1x4yvdatB4Wgtxdvq0D+fB5Jxh1aPduU5HK5oA6Sivn6D9vr4AXEyRJ8StODOdoMlvcov4sYwAPcmvS/GXxo8EeAfAcHjTXPElnbeFLgxiHVoS1xBL5n3CpjDbgexHFAHbUV89/8PAP2fv+ik2P/gJdf/Gq6X4gftcfCL4V6+NE8VeNbXR9UaCO6FvLbzufLkGUbKxkcj3oA9forxvwX+2B8HviJeaja+HfG9rqdxp9hNqd0kdvOvlW0QBkkO6MZCgjgc+1dj8LvjF4M+NWhz6x4J8QW3iDToJzbSy24ZTHIADtZXAYcEHkc54oA7OivMPD37THwy8Vax4o0rSfFdveah4YgnutYgWCYG0jhbbKzEoAdpGPlz7ZrZ+Ffxo8F/G7R7vVfBGvQ6/p9pP9lnnhikQJLtDbcOqnowP40AdtRXmHhT9pj4ZeOLjxNBofiu31CXwzBJdauqQTL9kjjLB2bcgzgq33c9K4r/h4B+z9/wBFJsf/AAEuv/jVAH0JRXO/D/4geH/il4RsPE/hbUo9X0G+8z7NexoyrJskaN8BgDw6MOR2rgvCf7XPwg8ceOYPB2h+OLHUPEk80lvFYpFMpeSNWZ1DsgU8I3fnHGcigD1+iuJ+Knxo8F/BHR7TVfG+vQ6Bp93P9lgnmikcPLtLbcIrHopP4Vwnhn9tz4G+LtattJ0z4kaS99ctsiS5EtsrsTgKHlRVySQAM5PagD3GivIPiJ+1x8IvhP4qufDXi3xra6LrlsiPLZy287squoZTlIyOVIPXvWV4d/bg+B3izxBpmh6T8QLK91XU7qKytLZbW5BlmkcIiAmMAEswHJxzQB7pRRRQAUUUUAFFFFABRRRQAUUUUAFFFFABRRRQAUUUUAFfmj/wU58Xa98SPjp8NfgdpV+bLTtSa0llUkiOW7urloIjJ6rGFyP+uh7gY/S6vh7/AIKMfsr+LfiffeGfif8ADmOa78YeGo1hlsrZsXEkKSmaGSD1kjkZzt6sG45XBAOB+O/7Kv7J37O/g3SPDvjW71zSPEmqW0rWniOFrq5nd4woZ2iTMIAZ1O3YMjjPeqXh3xp8H9N/Yh+K/wAOPhl4v1rxZdWOjS6reTatazQKC0kSMYlZQsaFiDsUk8kkk5NeVfEr9sbxT8XNJsdD8d/ADS/EnjrTo3s7W/vrO7zDI20MfsgAO8lQSu7GR0xxXc/Bz9kzxb8Jv2MfjT4k8TaTdWfifxPpCW9noflk3ENujhsvGBlXdm+5jKhBnBJAQHhHwh0P9nO6/Zk8V3vj3U7i1+KkZvP7JhtZLkyMREn2YBFBiIMmQd2OM5I610Ph+48QSf8ABMjxVHqXnHQ4/GVsNJaYnG0hTMI8/wAHmZPHG4yd81d8D/sUP8Q/2KNb8aWPh+/s/iVousTy+TMJkkvbCOOMtEsLcbhud1KrlipXJyMem+O/G2sfFv8A4Jq2vh8+Fb7TvE3hnUrDTLnTYNMeHzY0J8u4SNUAwy/ewPvq/ABFIDwL4P8Ai79mOPwj4f0rxt8OPFeseLnPk3uoWOpGK3ldpDtKr564AUqD8o6GvQP2/pPCvh/9t+wPizTLvVfCVrpmnre2FlKUnlhEbDarblwenOR0rO+Ef7R3iD4V/D/RPDcn7NujeI7jTEZf7Y1LQ5GupyZGcM7eUTkbsDnoorof2xtS8R2f7YHhz4gR+AZvFEMWjaZey6XPYST2krmElon+U5ALdD6UAd/+zhefAHxd4d+MGo/CzwP4h8Ma7pvgrUVmudYvzMjwyxMCqr5rjOUXnFfLH7GP7S2qfsw/E611qdLmXwVq8gsdZt0QlZEUg+YnYyxb9wHXDleN2a+vvgt+0NrnxUsPiV4Z/wCFG6V8PIbjwZqkxv8ASdLkt5J3WHCQn92u7Jc4HXI4riv2Kf2WU+OX7MfxQ8H+KNMudD1KTVIbrSL6+tXje1uVgISQBgCUOSrAdVYjrghgc/8Asp6na618XP2rdQsLiO7sbvwxr9xBcRHKSRvcFlYHuCCCPrWR+wz+3N4U/Za+Huv6Br+gazq1zqGqfbo5dNEWxU8qNMHe6nOUP51q/sU/Cfxf8OfEX7QOieIPD2oaffW/gfVLDD277JZgQNsb4xJnGQVJyMEV7V/wS5+DOkah8IfFj+NPA1jc3666RC2vaQjyiP7PFwvmpnbnPTjOaQHiP7DOsReIp/2n9VhR4ob7wpqF0iSY3KrmZgDjvg14H8BPFXwN8P6PqkfxY8F+IPFOoyTq1lNo175CRRbcMrDzUyS3PQ19Pfse+CdZ0PXP2oo5NBvtPt5/DupQ2aPZvGknzTbUjG0A8YwB7V4l+zv8TvEfwH0XV7C7+BFn46a/uFnW41/RZJXg2rt2ITGcA9aAP0Hvvil4S+CX/BPJ/FXw9srzw9okmkSjQbO9nMtzBcXc7hSWLNkrLK0nU8KfSvy/8P8Ag7xT8EfCvwu+OFsp+z3muzvYrgqubSSMjcfSRhOuMHiJvXFfRn7WHxd8Z/Hz4F/Cfwppfw5u/Dst1c3OoXWi6Tp0qW8GyaS2tUX5QFz+/Yg4AypqX4o/8E7fjp4b+Dl7/aHxDt/Evhvw3bPqNv4Xhv72aNPLVi3kQOmwOFaTGACdxHegD1//AIKseJLHxl+zT8NNf0yXztN1TVob62k/vRSWcrofyYV8mfGTQv2crP8AZp8G3ngnU7iX4ty2+ntq1rFLcuglNuDdhxIPLUCTONh64xxmup8f6j4r8ffsCeAfDV14e1l9Z8K+K5LEwtYS+a1qbeWSF8bfujzDGD/0z/PW+OX7Ilx8KfhV8Efi34B8LzXN02maXP4h0eeCS9BvzFHN50kEm47Hfejx4CjCjA3GgD1Lxx+y/wCG/E/7DMfxa8a6VfTfE638KQSC+nvZlOyMLHbF4920nyBFnIyTyead/wAE0/2Wfh18RfhnpvxI1zSbi58WaL4laSyu0vZY0RrfyZYsxqwVsOc8jnoa+kfjt4zPxo/YQ8Va/pelXtvc6toG7+yngb7RBMGUPCUxnKsGHTkAEcGuV/4JY6JqOgfszXVtqdhdadcnxBdP5N3C0T7TFBg4YA44P5UwPsOiiimAUUUUAFFFFABRRRQAUUUUAFFFFABRRRQAUUUUAFcfonxA/tj4peK/B32Dyf7C07Tb/wC2+du8/wC1tdLs2bRt2fZeu4539BjnsK8I1hvG/gL49eMfEelfDnVfGWja5o2kWkN1pmo6fB5UttJemRWW4uI26XMeCAR15oA0tB+L3j3xd4y8QWGheANHuPD2ia42i3Gq3fiZ4JzsWNpJVtxZsDhZBhfM5Ixkdat/8NCaf/w0Z/wqr+y5v+Qf5v8Abfm/uvt2zzvsOzb9/wCzfvt27pxjvXkXhn4X32kfFbxH4h1z4E6rrmo33if+2LDxBBq+nKLWIrCUJRrxWJjdGJG05xxmqP8Awzb8Uv8AhCv+Ev8A+EhP/Ccf8JB/wnX/AAh/2W08v+0c4+x/bc5x9n/0bdv244zt5oA7rUP2nvF2l6H4s8Wz/Dmxk8BeGdX1DTr3UoPEeb/ybO6kt5Z1tWtVUn92X2ednHGSeu/4M/ae0vxdq3xP0Y6VJp+t+CpbxktJpsrqdrAWT7RE+wYBkRkYANsJXJO4V5Pqv7KeqXng3xD4ii0W9uPGaeNdR8RReG77XJH07WbNtSlnjtpbfzzaoZIWVgSow4XefvVs+I/2d/FXiL4d+MNR0y2/sD4hw+Ita1bw+800TC4tbs4e1mKOV8ueP5SCfkcI/G2gDW8Q/tnR+G/DMutzeDbm7t4Y/D80sFneebN5epRPK+xPK+doVQ4XjzP9iu68VftI+HPCuoWU0u278MXPhO88WrrVrLv3wwS2saRxxbfnaT7WCp3DlQMHdkeRaB8CfHNleaG82ibFtrnwVJKftcB2rYQyLeHh+fLLDp97Py7qg179kXxHN8TPEmk6PfLY/Dq78MagugzsVY6JqU9/Y3QtxHnc1v5tqZlAGFDOmR8mUB6rbfF34nWcdhrOtfCN7XwzeTRo8Onax9t1mxjdgqyzWawBWHzKWSKV2QBjhsV03xm+JmsfDm38KQ6B4dtvEur+ItaXRre1vNSNhEhNrcXBkaUQyngWxGNv8XXivE/iX4V+LnxiWGyXwr4m+H/iZoEsJPEelePXg0S2UOS9zHbW06yzyYZtokhUnCB2wteqfHP4Y6j8QW+GNlYtqBs9I8Tx32oXlnfm1uYLddPvYvNEoZXJMksSnZljvPGM4YHNa9+1NqHhHwf4vk1rwPJF480C9stPi8L2GprcpqU14R9l8i58peGG8tujBXyn4IwTueIvj9fXGl/DS58CeHLPxXL46ie4slv9XOnxwxrbfaCWdYZsttyu3HBHWuK8Qfsxao3xO0BfCOo33hjRdL87xBd+Jr6ZdYvNS1d1+zRLILp3ciG383DMNq+agXkHHNeH/wBmXxV/b/hXwf4mt7zV/BHhvX9TvbXXrDUv7MlktLu0MirttpkmjKXUkse1cDbs425pAdT4m/ak8c+HdB8W3jfC/TWvvB8qQ69ZS+KivlGRI5IHt3WzYTI8cqnLCNlIIK9zv3f7Smo+CfiN4K8H/ELwrZ+GbvxQt15V7p2sNf21s0bwRwrIxt4sCV59gOMBjGOd+V46H4C+J/DfwE+K/wAO9P0U6jd3WpPc6TrMl5G0+tQyvHIrXEkkm7zoVUws0m0MsSEE5OPRfiR8Hx8S/i7ZvrWlLf8Agy58G6rol/I0qArNPd2EkaqM7w22CRw6j5TGDkHblgZ3ij9ozV7DULvS9A8HW2saunjceDLeG81g2kUp/soagbhpBBIU4zHs2npndzipNa+MvxL0fXvCnhv/AIVroU3ifXYdSu/sv/CWuttBb2htRu877CSzObr7uwY2dTnjxGb9nb4h2fg82Hi3w0/xPkt/ib/bc0dre21vLqulpof2KK5YyzRqshkEe9CwO4MQCuCe4tP2fYPHHir4em4+HWs/D/wpo1nrsdzYQ+IRbzxTzvp5hfzbK7LMriKf5Q5A8v5gMrkA20/ak8Qatq2meEtK8C2kXxDuNT1DS7rTdU11YbC2ezgtp5HS5SJmmDR3luUVYgxy+4LsNdx4J+M2p+IvGmg+F9a8HXXhfVr/AEfUtTuYbq6WQ272l3b2xRNq4ljk+0eYsoIyoHy/Nx4po/wd8VeC/BaeCNY+Eem/E3wpYareSPdte20eq6i7sklrqSyTTKBKELwy7mSTcishKfLT/h9+zPrnijxZ4Yl+J/h59R8N6fpetx2Vjqerfbp9KWa9s3srWScSb5nWGOf58soGF3HC5APcdO+My33xG1fwo2kmM2PiGLQVuxcbvML6P/aXmldo24GY9uT/AHs/w1wfw9/ac8TeI9J+H/iDxL8PrTw94V8bS29tp+o2HiD7fLDNPGzwLPC1tFtDFdu5WbDEZGOaT4c/Ae6+HnxK1d9G0KLSfCi+MotXsljuFYG2/wCEea0kcAsWH+lOy7WwepA24NP/AGc/2abLwb8P/htc+LIdXn8V+H9Nhxp2o63Nd2en3flFHaKAStAGUM6hlBwCdpFAHouufGTSdB8RT6XcW1y4gO2SeMAgNjOAM5NS+Bfipb+NtSnsRZPZTKhkjzJvDqCAc8DB5HHPfmsr4ofCuTxJO2q6SFGonAmgZgomwMAgngNgDrwcfnpfDH4bjwXDJd3brNqk6bW2fdiXOdoPfoMn2/PyYyxf1jlfwfofOwlmX132cv4ad726dPn/AFsd7RRRXrH0QUUUUAFFFFABRRRQAUUUUAFFFFABRRRQAUUUUAFFFFABRRRQAUUUUAFFFFABRRRQAUUUUAFFFFABRRRQAUUUUAFFFFABRRRQAUUUUAFFFFABRRRQB//Z"/>
          <p:cNvSpPr>
            <a:spLocks noChangeAspect="1" noChangeArrowheads="1"/>
          </p:cNvSpPr>
          <p:nvPr/>
        </p:nvSpPr>
        <p:spPr bwMode="auto">
          <a:xfrm>
            <a:off x="152400" y="152399"/>
            <a:ext cx="304800" cy="4718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4" descr=" logo with a tree and text&#10;&#10;Description automatically generated"/>
          <p:cNvSpPr>
            <a:spLocks noChangeAspect="1" noChangeArrowheads="1"/>
          </p:cNvSpPr>
          <p:nvPr/>
        </p:nvSpPr>
        <p:spPr bwMode="auto">
          <a:xfrm>
            <a:off x="152400" y="152399"/>
            <a:ext cx="304800" cy="4718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8" descr="data:image/jpeg;base64,/9j/4AAQSkZJRgABAQEAYABgAAD/2wBDAAMCAgMCAgMDAwMEAwMEBQgFBQQEBQoHBwYIDAoMDAsKCwsNDhIQDQ4RDgsLEBYQERMUFRUVDA8XGBYUGBIUFRT/2wBDAQMEBAUEBQkFBQkUDQsNFBQUFBQUFBQUFBQUFBQUFBQUFBQUFBQUFBQUFBQUFBQUFBQUFBQUFBQUFBQUFBQUFBT/wAARCAA8AR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o63rmneGtJutU1e/ttL021QyT3l5MsUMSjqzOxAA+poAvUV87x/8FBv2fJNa/ssfEizFz5nleY1jdiDPr5xh8vH+1ux717JrnxG8M+HfA1x4yvdatB4Wgtxdvq0D+fB5Jxh1aPduU5HK5oA6Sivn6D9vr4AXEyRJ8StODOdoMlvcov4sYwAPcmvS/GXxo8EeAfAcHjTXPElnbeFLgxiHVoS1xBL5n3CpjDbgexHFAHbUV89/8PAP2fv+ik2P/gJdf/Gq6X4gftcfCL4V6+NE8VeNbXR9UaCO6FvLbzufLkGUbKxkcj3oA9forxvwX+2B8HviJeaja+HfG9rqdxp9hNqd0kdvOvlW0QBkkO6MZCgjgc+1dj8LvjF4M+NWhz6x4J8QW3iDToJzbSy24ZTHIADtZXAYcEHkc54oA7OivMPD37THwy8Vax4o0rSfFdveah4YgnutYgWCYG0jhbbKzEoAdpGPlz7ZrZ+Ffxo8F/G7R7vVfBGvQ6/p9pP9lnnhikQJLtDbcOqnowP40AdtRXmHhT9pj4ZeOLjxNBofiu31CXwzBJdauqQTL9kjjLB2bcgzgq33c9K4r/h4B+z9/wBFJsf/AAEuv/jVAH0JRXO/D/4geH/il4RsPE/hbUo9X0G+8z7NexoyrJskaN8BgDw6MOR2rgvCf7XPwg8ceOYPB2h+OLHUPEk80lvFYpFMpeSNWZ1DsgU8I3fnHGcigD1+iuJ+Knxo8F/BHR7TVfG+vQ6Bp93P9lgnmikcPLtLbcIrHopP4Vwnhn9tz4G+LtattJ0z4kaS99ctsiS5EtsrsTgKHlRVySQAM5PagD3GivIPiJ+1x8IvhP4qufDXi3xra6LrlsiPLZy287squoZTlIyOVIPXvWV4d/bg+B3izxBpmh6T8QLK91XU7qKytLZbW5BlmkcIiAmMAEswHJxzQB7pRRRQAUUUUAFFFFABRRRQAUUUUAFFFFABRRRQAUUUUAFfmj/wU58Xa98SPjp8NfgdpV+bLTtSa0llUkiOW7urloIjJ6rGFyP+uh7gY/S6vh7/AIKMfsr+LfiffeGfif8ADmOa78YeGo1hlsrZsXEkKSmaGSD1kjkZzt6sG45XBAOB+O/7Kv7J37O/g3SPDvjW71zSPEmqW0rWniOFrq5nd4woZ2iTMIAZ1O3YMjjPeqXh3xp8H9N/Yh+K/wAOPhl4v1rxZdWOjS6reTatazQKC0kSMYlZQsaFiDsUk8kkk5NeVfEr9sbxT8XNJsdD8d/ADS/EnjrTo3s7W/vrO7zDI20MfsgAO8lQSu7GR0xxXc/Bz9kzxb8Jv2MfjT4k8TaTdWfifxPpCW9noflk3ENujhsvGBlXdm+5jKhBnBJAQHhHwh0P9nO6/Zk8V3vj3U7i1+KkZvP7JhtZLkyMREn2YBFBiIMmQd2OM5I610Ph+48QSf8ABMjxVHqXnHQ4/GVsNJaYnG0hTMI8/wAHmZPHG4yd81d8D/sUP8Q/2KNb8aWPh+/s/iVousTy+TMJkkvbCOOMtEsLcbhud1KrlipXJyMem+O/G2sfFv8A4Jq2vh8+Fb7TvE3hnUrDTLnTYNMeHzY0J8u4SNUAwy/ewPvq/ABFIDwL4P8Ai79mOPwj4f0rxt8OPFeseLnPk3uoWOpGK3ldpDtKr564AUqD8o6GvQP2/pPCvh/9t+wPizTLvVfCVrpmnre2FlKUnlhEbDarblwenOR0rO+Ef7R3iD4V/D/RPDcn7NujeI7jTEZf7Y1LQ5GupyZGcM7eUTkbsDnoorof2xtS8R2f7YHhz4gR+AZvFEMWjaZey6XPYST2krmElon+U5ALdD6UAd/+zhefAHxd4d+MGo/CzwP4h8Ma7pvgrUVmudYvzMjwyxMCqr5rjOUXnFfLH7GP7S2qfsw/E611qdLmXwVq8gsdZt0QlZEUg+YnYyxb9wHXDleN2a+vvgt+0NrnxUsPiV4Z/wCFG6V8PIbjwZqkxv8ASdLkt5J3WHCQn92u7Jc4HXI4riv2Kf2WU+OX7MfxQ8H+KNMudD1KTVIbrSL6+tXje1uVgISQBgCUOSrAdVYjrghgc/8Asp6na618XP2rdQsLiO7sbvwxr9xBcRHKSRvcFlYHuCCCPrWR+wz+3N4U/Za+Huv6Br+gazq1zqGqfbo5dNEWxU8qNMHe6nOUP51q/sU/Cfxf8OfEX7QOieIPD2oaffW/gfVLDD277JZgQNsb4xJnGQVJyMEV7V/wS5+DOkah8IfFj+NPA1jc3666RC2vaQjyiP7PFwvmpnbnPTjOaQHiP7DOsReIp/2n9VhR4ob7wpqF0iSY3KrmZgDjvg14H8BPFXwN8P6PqkfxY8F+IPFOoyTq1lNo175CRRbcMrDzUyS3PQ19Pfse+CdZ0PXP2oo5NBvtPt5/DupQ2aPZvGknzTbUjG0A8YwB7V4l+zv8TvEfwH0XV7C7+BFn46a/uFnW41/RZJXg2rt2ITGcA9aAP0Hvvil4S+CX/BPJ/FXw9srzw9okmkSjQbO9nMtzBcXc7hSWLNkrLK0nU8KfSvy/8P8Ag7xT8EfCvwu+OFsp+z3muzvYrgqubSSMjcfSRhOuMHiJvXFfRn7WHxd8Z/Hz4F/Cfwppfw5u/Dst1c3OoXWi6Tp0qW8GyaS2tUX5QFz+/Yg4AypqX4o/8E7fjp4b+Dl7/aHxDt/Evhvw3bPqNv4Xhv72aNPLVi3kQOmwOFaTGACdxHegD1//AIKseJLHxl+zT8NNf0yXztN1TVob62k/vRSWcrofyYV8mfGTQv2crP8AZp8G3ngnU7iX4ty2+ntq1rFLcuglNuDdhxIPLUCTONh64xxmup8f6j4r8ffsCeAfDV14e1l9Z8K+K5LEwtYS+a1qbeWSF8bfujzDGD/0z/PW+OX7Ilx8KfhV8Efi34B8LzXN02maXP4h0eeCS9BvzFHN50kEm47Hfejx4CjCjA3GgD1Lxx+y/wCG/E/7DMfxa8a6VfTfE638KQSC+nvZlOyMLHbF4920nyBFnIyTyead/wAE0/2Wfh18RfhnpvxI1zSbi58WaL4laSyu0vZY0RrfyZYsxqwVsOc8jnoa+kfjt4zPxo/YQ8Va/pelXtvc6toG7+yngb7RBMGUPCUxnKsGHTkAEcGuV/4JY6JqOgfszXVtqdhdadcnxBdP5N3C0T7TFBg4YA44P5UwPsOiiimAUUUUAFFFFABRRRQAUUUUAFFFFABRRRQAUUUUAFcfonxA/tj4peK/B32Dyf7C07Tb/wC2+du8/wC1tdLs2bRt2fZeu4539BjnsK8I1hvG/gL49eMfEelfDnVfGWja5o2kWkN1pmo6fB5UttJemRWW4uI26XMeCAR15oA0tB+L3j3xd4y8QWGheANHuPD2ia42i3Gq3fiZ4JzsWNpJVtxZsDhZBhfM5Ixkdat/8NCaf/w0Z/wqr+y5v+Qf5v8Abfm/uvt2zzvsOzb9/wCzfvt27pxjvXkXhn4X32kfFbxH4h1z4E6rrmo33if+2LDxBBq+nKLWIrCUJRrxWJjdGJG05xxmqP8Awzb8Uv8AhCv+Ev8A+EhP/Ccf8JB/wnX/AAh/2W08v+0c4+x/bc5x9n/0bdv244zt5oA7rUP2nvF2l6H4s8Wz/Dmxk8BeGdX1DTr3UoPEeb/ybO6kt5Z1tWtVUn92X2ednHGSeu/4M/ae0vxdq3xP0Y6VJp+t+CpbxktJpsrqdrAWT7RE+wYBkRkYANsJXJO4V5Pqv7KeqXng3xD4ii0W9uPGaeNdR8RReG77XJH07WbNtSlnjtpbfzzaoZIWVgSow4XefvVs+I/2d/FXiL4d+MNR0y2/sD4hw+Ita1bw+800TC4tbs4e1mKOV8ueP5SCfkcI/G2gDW8Q/tnR+G/DMutzeDbm7t4Y/D80sFneebN5epRPK+xPK+doVQ4XjzP9iu68VftI+HPCuoWU0u278MXPhO88WrrVrLv3wwS2saRxxbfnaT7WCp3DlQMHdkeRaB8CfHNleaG82ibFtrnwVJKftcB2rYQyLeHh+fLLDp97Py7qg179kXxHN8TPEmk6PfLY/Dq78MagugzsVY6JqU9/Y3QtxHnc1v5tqZlAGFDOmR8mUB6rbfF34nWcdhrOtfCN7XwzeTRo8Onax9t1mxjdgqyzWawBWHzKWSKV2QBjhsV03xm+JmsfDm38KQ6B4dtvEur+ItaXRre1vNSNhEhNrcXBkaUQyngWxGNv8XXivE/iX4V+LnxiWGyXwr4m+H/iZoEsJPEelePXg0S2UOS9zHbW06yzyYZtokhUnCB2wteqfHP4Y6j8QW+GNlYtqBs9I8Tx32oXlnfm1uYLddPvYvNEoZXJMksSnZljvPGM4YHNa9+1NqHhHwf4vk1rwPJF480C9stPi8L2GprcpqU14R9l8i58peGG8tujBXyn4IwTueIvj9fXGl/DS58CeHLPxXL46ie4slv9XOnxwxrbfaCWdYZsttyu3HBHWuK8Qfsxao3xO0BfCOo33hjRdL87xBd+Jr6ZdYvNS1d1+zRLILp3ciG383DMNq+agXkHHNeH/wBmXxV/b/hXwf4mt7zV/BHhvX9TvbXXrDUv7MlktLu0MirttpkmjKXUkse1cDbs425pAdT4m/ak8c+HdB8W3jfC/TWvvB8qQ69ZS+KivlGRI5IHt3WzYTI8cqnLCNlIIK9zv3f7Smo+CfiN4K8H/ELwrZ+GbvxQt15V7p2sNf21s0bwRwrIxt4sCV59gOMBjGOd+V46H4C+J/DfwE+K/wAO9P0U6jd3WpPc6TrMl5G0+tQyvHIrXEkkm7zoVUws0m0MsSEE5OPRfiR8Hx8S/i7ZvrWlLf8Agy58G6rol/I0qArNPd2EkaqM7w22CRw6j5TGDkHblgZ3ij9ozV7DULvS9A8HW2saunjceDLeG81g2kUp/soagbhpBBIU4zHs2npndzipNa+MvxL0fXvCnhv/AIVroU3ifXYdSu/sv/CWuttBb2htRu877CSzObr7uwY2dTnjxGb9nb4h2fg82Hi3w0/xPkt/ib/bc0dre21vLqulpof2KK5YyzRqshkEe9CwO4MQCuCe4tP2fYPHHir4em4+HWs/D/wpo1nrsdzYQ+IRbzxTzvp5hfzbK7LMriKf5Q5A8v5gMrkA20/ak8Qatq2meEtK8C2kXxDuNT1DS7rTdU11YbC2ezgtp5HS5SJmmDR3luUVYgxy+4LsNdx4J+M2p+IvGmg+F9a8HXXhfVr/AEfUtTuYbq6WQ272l3b2xRNq4ljk+0eYsoIyoHy/Nx4po/wd8VeC/BaeCNY+Eem/E3wpYareSPdte20eq6i7sklrqSyTTKBKELwy7mSTcishKfLT/h9+zPrnijxZ4Yl+J/h59R8N6fpetx2Vjqerfbp9KWa9s3srWScSb5nWGOf58soGF3HC5APcdO+My33xG1fwo2kmM2PiGLQVuxcbvML6P/aXmldo24GY9uT/AHs/w1wfw9/ac8TeI9J+H/iDxL8PrTw94V8bS29tp+o2HiD7fLDNPGzwLPC1tFtDFdu5WbDEZGOaT4c/Ae6+HnxK1d9G0KLSfCi+MotXsljuFYG2/wCEea0kcAsWH+lOy7WwepA24NP/AGc/2abLwb8P/htc+LIdXn8V+H9Nhxp2o63Nd2en3flFHaKAStAGUM6hlBwCdpFAHouufGTSdB8RT6XcW1y4gO2SeMAgNjOAM5NS+Bfipb+NtSnsRZPZTKhkjzJvDqCAc8DB5HHPfmsr4ofCuTxJO2q6SFGonAmgZgomwMAgngNgDrwcfnpfDH4bjwXDJd3brNqk6bW2fdiXOdoPfoMn2/PyYyxf1jlfwfofOwlmX132cv4ad726dPn/AFsd7RRRXrH0QUUUUAFFFFABRRRQAUUUUAFFFFABRRRQAUUUUAFFFFABRRRQAUUUUAFFFFABRRRQAUUUUAFFFFABRRRQAUUUUAFFFFABRRRQAUUUUAFFFFABRRRQB//Z"/>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7" descr=" logo with a tree and text&#10;&#10;Description automatically generated"/>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TextBox 20">
            <a:extLst>
              <a:ext uri="{FF2B5EF4-FFF2-40B4-BE49-F238E27FC236}">
                <a16:creationId xmlns:a16="http://schemas.microsoft.com/office/drawing/2014/main" id="{911E8C6D-5BA3-FD25-D3BD-070A1FBFF65A}"/>
              </a:ext>
            </a:extLst>
          </p:cNvPr>
          <p:cNvSpPr txBox="1"/>
          <p:nvPr/>
        </p:nvSpPr>
        <p:spPr>
          <a:xfrm>
            <a:off x="3421287" y="9539710"/>
            <a:ext cx="12251312" cy="1323439"/>
          </a:xfrm>
          <a:prstGeom prst="rect">
            <a:avLst/>
          </a:prstGeom>
          <a:noFill/>
        </p:spPr>
        <p:txBody>
          <a:bodyPr wrap="square" lIns="91440" tIns="45720" rIns="91440" bIns="45720" rtlCol="0" anchor="t">
            <a:spAutoFit/>
          </a:bodyPr>
          <a:lstStyle/>
          <a:p>
            <a:r>
              <a:rPr lang="en-US" sz="8000" spc="407" dirty="0">
                <a:solidFill>
                  <a:srgbClr val="1B7046"/>
                </a:solidFill>
                <a:latin typeface="Tahoma"/>
                <a:ea typeface="Tahoma"/>
                <a:cs typeface="Tahoma"/>
              </a:rPr>
              <a:t> </a:t>
            </a:r>
            <a:endParaRPr lang="en-US" dirty="0"/>
          </a:p>
        </p:txBody>
      </p:sp>
      <p:sp>
        <p:nvSpPr>
          <p:cNvPr id="22" name="TextBox 15">
            <a:extLst>
              <a:ext uri="{FF2B5EF4-FFF2-40B4-BE49-F238E27FC236}">
                <a16:creationId xmlns:a16="http://schemas.microsoft.com/office/drawing/2014/main" id="{F5EB8BC1-DC7B-8DDE-3F0A-B898D0F14713}"/>
              </a:ext>
            </a:extLst>
          </p:cNvPr>
          <p:cNvSpPr txBox="1"/>
          <p:nvPr/>
        </p:nvSpPr>
        <p:spPr>
          <a:xfrm>
            <a:off x="4327794" y="2090704"/>
            <a:ext cx="14323763" cy="724845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spc="407" dirty="0">
                <a:solidFill>
                  <a:srgbClr val="1B7046"/>
                </a:solidFill>
                <a:latin typeface="Tahoma"/>
                <a:ea typeface="Tahoma"/>
                <a:cs typeface="Tahoma"/>
              </a:rPr>
              <a:t>Parental Engagement- ‘Hard to Reach’ Parents</a:t>
            </a:r>
            <a:endParaRPr lang="en-US" b="1" dirty="0">
              <a:ea typeface="Calibri"/>
              <a:cs typeface="Calibri"/>
            </a:endParaRPr>
          </a:p>
          <a:p>
            <a:endParaRPr lang="en-US" sz="4800" spc="407" dirty="0">
              <a:solidFill>
                <a:srgbClr val="1B7046"/>
              </a:solidFill>
              <a:latin typeface="Tahoma"/>
              <a:ea typeface="Tahoma"/>
              <a:cs typeface="Tahoma"/>
            </a:endParaRPr>
          </a:p>
          <a:p>
            <a:r>
              <a:rPr lang="en-US" sz="4800" spc="407" dirty="0">
                <a:solidFill>
                  <a:srgbClr val="1B7046"/>
                </a:solidFill>
                <a:latin typeface="Tahoma"/>
                <a:ea typeface="Tahoma"/>
                <a:cs typeface="Tahoma"/>
              </a:rPr>
              <a:t>Camrose Primary School</a:t>
            </a:r>
            <a:endParaRPr lang="en-US" dirty="0"/>
          </a:p>
          <a:p>
            <a:endParaRPr lang="en-US" sz="3600" spc="407" dirty="0">
              <a:solidFill>
                <a:srgbClr val="1B7046"/>
              </a:solidFill>
              <a:latin typeface="Tahoma"/>
              <a:ea typeface="Tahoma"/>
              <a:cs typeface="Tahoma"/>
            </a:endParaRPr>
          </a:p>
          <a:p>
            <a:r>
              <a:rPr lang="en-US" sz="3600" spc="407" dirty="0">
                <a:solidFill>
                  <a:srgbClr val="1B7046"/>
                </a:solidFill>
                <a:latin typeface="Tahoma"/>
                <a:ea typeface="Tahoma"/>
                <a:cs typeface="Tahoma"/>
              </a:rPr>
              <a:t>Lara Wheeler – Deputy Headteacher</a:t>
            </a:r>
            <a:endParaRPr lang="en-US" sz="3600" dirty="0">
              <a:latin typeface="Tahoma"/>
              <a:ea typeface="Tahoma"/>
              <a:cs typeface="Tahoma"/>
            </a:endParaRPr>
          </a:p>
          <a:p>
            <a:pPr>
              <a:lnSpc>
                <a:spcPts val="8434"/>
              </a:lnSpc>
            </a:pPr>
            <a:r>
              <a:rPr lang="en-US" sz="3600" u="sng" spc="407" dirty="0">
                <a:solidFill>
                  <a:srgbClr val="0070C0"/>
                </a:solidFill>
                <a:latin typeface="Tahoma"/>
                <a:ea typeface="Tahoma"/>
                <a:cs typeface="Tahoma"/>
              </a:rPr>
              <a:t>larawheeler@hotmail.co.uk</a:t>
            </a:r>
          </a:p>
          <a:p>
            <a:pPr marL="1143000" indent="-1143000">
              <a:lnSpc>
                <a:spcPts val="8434"/>
              </a:lnSpc>
              <a:buFont typeface="Arial" panose="020B0604020202020204" pitchFamily="34" charset="0"/>
              <a:buChar char="•"/>
            </a:pPr>
            <a:endParaRPr lang="en-US" sz="6600" spc="407" dirty="0">
              <a:solidFill>
                <a:srgbClr val="1B7046"/>
              </a:solidFill>
              <a:latin typeface="Tahoma"/>
              <a:ea typeface="Tahoma"/>
              <a:cs typeface="Tahoma"/>
            </a:endParaRPr>
          </a:p>
          <a:p>
            <a:pPr marL="1143000" indent="-1143000">
              <a:lnSpc>
                <a:spcPts val="8434"/>
              </a:lnSpc>
              <a:buFont typeface="Arial" panose="020B0604020202020204" pitchFamily="34" charset="0"/>
              <a:buChar char="•"/>
            </a:pPr>
            <a:endParaRPr lang="en-US" sz="6600" spc="407" dirty="0">
              <a:solidFill>
                <a:srgbClr val="1B7046"/>
              </a:solidFill>
              <a:latin typeface="Glacial Indifference"/>
            </a:endParaRPr>
          </a:p>
        </p:txBody>
      </p:sp>
      <p:pic>
        <p:nvPicPr>
          <p:cNvPr id="24" name="Picture 23" descr="Camrose Primary School with Nursery (Fees &amp; Reviews) England, Harrow ...">
            <a:extLst>
              <a:ext uri="{FF2B5EF4-FFF2-40B4-BE49-F238E27FC236}">
                <a16:creationId xmlns:a16="http://schemas.microsoft.com/office/drawing/2014/main" id="{0113D8BD-5771-29C7-540A-DCE2630C9E71}"/>
              </a:ext>
            </a:extLst>
          </p:cNvPr>
          <p:cNvPicPr>
            <a:picLocks noChangeAspect="1"/>
          </p:cNvPicPr>
          <p:nvPr/>
        </p:nvPicPr>
        <p:blipFill>
          <a:blip r:embed="rId11"/>
          <a:srcRect r="2885" b="500"/>
          <a:stretch/>
        </p:blipFill>
        <p:spPr>
          <a:xfrm>
            <a:off x="4329629" y="7035647"/>
            <a:ext cx="2784434" cy="27294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35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1795941" y="3067"/>
            <a:ext cx="16523126" cy="2212016"/>
          </a:xfrm>
          <a:prstGeom prst="rect">
            <a:avLst/>
          </a:prstGeom>
        </p:spPr>
        <p:txBody>
          <a:bodyPr wrap="square" lIns="0" tIns="0" rIns="0" bIns="0" rtlCol="0" anchor="t">
            <a:spAutoFit/>
          </a:bodyPr>
          <a:lstStyle/>
          <a:p>
            <a:pPr algn="ctr"/>
            <a:endParaRPr lang="en-US" sz="7200" b="1" dirty="0">
              <a:solidFill>
                <a:srgbClr val="1B7046"/>
              </a:solidFill>
              <a:latin typeface="Tahoma"/>
              <a:ea typeface="Tahoma"/>
              <a:cs typeface="Tahoma"/>
            </a:endParaRPr>
          </a:p>
          <a:p>
            <a:pPr algn="ctr">
              <a:lnSpc>
                <a:spcPts val="10044"/>
              </a:lnSpc>
            </a:pPr>
            <a:endParaRPr lang="en-US" sz="5400" b="1" dirty="0">
              <a:solidFill>
                <a:srgbClr val="1B7046"/>
              </a:solidFill>
              <a:latin typeface="Tahoma"/>
              <a:ea typeface="Tahoma"/>
              <a:cs typeface="Tahoma"/>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0" name="TextBox 9">
            <a:extLst>
              <a:ext uri="{FF2B5EF4-FFF2-40B4-BE49-F238E27FC236}">
                <a16:creationId xmlns:a16="http://schemas.microsoft.com/office/drawing/2014/main" id="{B4678041-C42B-64E7-41A1-635B2FEE5F9D}"/>
              </a:ext>
            </a:extLst>
          </p:cNvPr>
          <p:cNvSpPr txBox="1"/>
          <p:nvPr/>
        </p:nvSpPr>
        <p:spPr>
          <a:xfrm>
            <a:off x="3559058" y="357830"/>
            <a:ext cx="14723213" cy="9761647"/>
          </a:xfrm>
          <a:prstGeom prst="rect">
            <a:avLst/>
          </a:prstGeom>
          <a:noFill/>
        </p:spPr>
        <p:txBody>
          <a:bodyPr wrap="square" lIns="91440" tIns="45720" rIns="91440" bIns="45720" rtlCol="0" anchor="t">
            <a:spAutoFit/>
          </a:bodyPr>
          <a:lstStyle/>
          <a:p>
            <a:pPr algn="ctr">
              <a:spcBef>
                <a:spcPts val="1000"/>
              </a:spcBef>
            </a:pPr>
            <a:r>
              <a:rPr lang="en-GB" sz="7200" b="1" dirty="0">
                <a:solidFill>
                  <a:srgbClr val="1B7046"/>
                </a:solidFill>
                <a:latin typeface="Tahoma"/>
                <a:ea typeface="Tahoma"/>
                <a:cs typeface="Tahoma"/>
              </a:rPr>
              <a:t>PEP - What do they do?</a:t>
            </a:r>
            <a:endParaRPr lang="en-US" sz="7200" dirty="0">
              <a:solidFill>
                <a:srgbClr val="1B7046"/>
              </a:solidFill>
              <a:ea typeface="Calibri"/>
              <a:cs typeface="Calibri"/>
            </a:endParaRPr>
          </a:p>
          <a:p>
            <a:pPr marL="742950" lvl="1" indent="-285750">
              <a:spcBef>
                <a:spcPts val="1000"/>
              </a:spcBef>
              <a:buFont typeface="Arial"/>
              <a:buChar char="•"/>
            </a:pPr>
            <a:endParaRPr lang="en-GB" sz="2800" dirty="0">
              <a:latin typeface="Tahoma"/>
              <a:ea typeface="Tahoma"/>
              <a:cs typeface="Tahoma"/>
            </a:endParaRPr>
          </a:p>
          <a:p>
            <a:pPr marL="742950" lvl="1" indent="-285750">
              <a:spcBef>
                <a:spcPts val="1000"/>
              </a:spcBef>
              <a:buFont typeface="Arial"/>
              <a:buChar char="•"/>
            </a:pPr>
            <a:r>
              <a:rPr lang="en-GB" sz="2800" dirty="0">
                <a:latin typeface="Tahoma"/>
                <a:ea typeface="Tahoma"/>
                <a:cs typeface="Tahoma"/>
              </a:rPr>
              <a:t>Gather parental voice / views</a:t>
            </a:r>
            <a:endParaRPr lang="en-US" sz="2800" dirty="0">
              <a:latin typeface="Tahoma"/>
              <a:ea typeface="Tahoma"/>
              <a:cs typeface="Tahoma"/>
            </a:endParaRPr>
          </a:p>
          <a:p>
            <a:pPr marL="742950" lvl="1" indent="-285750">
              <a:spcBef>
                <a:spcPts val="1000"/>
              </a:spcBef>
              <a:buFont typeface="Arial"/>
              <a:buChar char="•"/>
            </a:pPr>
            <a:r>
              <a:rPr lang="en-GB" sz="2800" dirty="0">
                <a:latin typeface="Tahoma"/>
                <a:ea typeface="Tahoma"/>
                <a:cs typeface="Tahoma"/>
              </a:rPr>
              <a:t>Forge a positive link between school and parents</a:t>
            </a:r>
            <a:endParaRPr lang="en-US" sz="2800">
              <a:latin typeface="Tahoma"/>
              <a:ea typeface="Tahoma"/>
              <a:cs typeface="Tahoma"/>
            </a:endParaRPr>
          </a:p>
          <a:p>
            <a:pPr marL="742950" lvl="1" indent="-285750">
              <a:spcBef>
                <a:spcPts val="1000"/>
              </a:spcBef>
              <a:buFont typeface="Arial"/>
              <a:buChar char="•"/>
            </a:pPr>
            <a:r>
              <a:rPr lang="en-GB" sz="2800" dirty="0">
                <a:latin typeface="Tahoma"/>
                <a:ea typeface="Tahoma"/>
                <a:cs typeface="Tahoma"/>
              </a:rPr>
              <a:t>Translate key documents, for example: enrolment forms translated into Romanian / Arabic, attendance notifications,</a:t>
            </a:r>
            <a:r>
              <a:rPr lang="en-GB" sz="2800" b="1" dirty="0">
                <a:latin typeface="Tahoma"/>
                <a:ea typeface="Tahoma"/>
                <a:cs typeface="Tahoma"/>
              </a:rPr>
              <a:t> Key policies and leaflets </a:t>
            </a:r>
            <a:endParaRPr lang="en-GB" sz="2800" dirty="0">
              <a:latin typeface="Tahoma"/>
              <a:ea typeface="Tahoma"/>
              <a:cs typeface="Tahoma"/>
            </a:endParaRPr>
          </a:p>
          <a:p>
            <a:pPr marL="742950" lvl="1" indent="-285750">
              <a:spcBef>
                <a:spcPts val="1000"/>
              </a:spcBef>
              <a:buFont typeface="Arial,Sans-Serif"/>
              <a:buChar char="•"/>
            </a:pPr>
            <a:r>
              <a:rPr lang="en-GB" sz="2800" dirty="0">
                <a:latin typeface="Tahoma"/>
                <a:ea typeface="Tahoma"/>
                <a:cs typeface="Tahoma"/>
              </a:rPr>
              <a:t>Act as interpreters at meetings and parents' evenings</a:t>
            </a:r>
            <a:endParaRPr lang="en-US" sz="2800">
              <a:latin typeface="Tahoma"/>
              <a:ea typeface="Tahoma"/>
              <a:cs typeface="Tahoma"/>
            </a:endParaRPr>
          </a:p>
          <a:p>
            <a:pPr marL="742950" lvl="1" indent="-285750">
              <a:spcBef>
                <a:spcPts val="1000"/>
              </a:spcBef>
              <a:buFont typeface="Arial,Sans-Serif"/>
              <a:buChar char="•"/>
            </a:pPr>
            <a:r>
              <a:rPr lang="en-GB" sz="2800" dirty="0">
                <a:latin typeface="Tahoma"/>
                <a:ea typeface="Tahoma"/>
                <a:cs typeface="Tahoma"/>
              </a:rPr>
              <a:t>Support other parents in meetings with school staff (parents feel more confident approaching teachers with concerns when they have a PEP parent with them)</a:t>
            </a:r>
            <a:endParaRPr lang="en-US" sz="2800">
              <a:latin typeface="Tahoma"/>
              <a:ea typeface="Tahoma"/>
              <a:cs typeface="Tahoma"/>
            </a:endParaRPr>
          </a:p>
          <a:p>
            <a:pPr marL="742950" lvl="1" indent="-285750">
              <a:spcBef>
                <a:spcPts val="1000"/>
              </a:spcBef>
              <a:buFont typeface="Arial"/>
              <a:buChar char="•"/>
            </a:pPr>
            <a:r>
              <a:rPr lang="en-GB" sz="2800" dirty="0">
                <a:latin typeface="Tahoma"/>
                <a:ea typeface="Tahoma"/>
                <a:cs typeface="Tahoma"/>
              </a:rPr>
              <a:t>Support with home language assessments</a:t>
            </a:r>
            <a:endParaRPr lang="en-US" sz="2800">
              <a:latin typeface="Tahoma"/>
              <a:ea typeface="Tahoma"/>
              <a:cs typeface="Tahoma"/>
            </a:endParaRPr>
          </a:p>
          <a:p>
            <a:pPr marL="742950" lvl="1" indent="-285750">
              <a:spcBef>
                <a:spcPts val="1000"/>
              </a:spcBef>
              <a:buFont typeface="Arial"/>
              <a:buChar char="•"/>
            </a:pPr>
            <a:r>
              <a:rPr lang="en-GB" sz="2800" dirty="0">
                <a:latin typeface="Tahoma"/>
                <a:ea typeface="Tahoma"/>
                <a:cs typeface="Tahoma"/>
              </a:rPr>
              <a:t>Support with transition and induction of newly arrived children</a:t>
            </a:r>
            <a:endParaRPr lang="en-US" sz="2800">
              <a:latin typeface="Tahoma"/>
              <a:ea typeface="Tahoma"/>
              <a:cs typeface="Tahoma"/>
            </a:endParaRPr>
          </a:p>
          <a:p>
            <a:pPr marL="742950" lvl="1" indent="-285750">
              <a:spcBef>
                <a:spcPts val="1000"/>
              </a:spcBef>
              <a:buFont typeface="Arial"/>
              <a:buChar char="•"/>
            </a:pPr>
            <a:r>
              <a:rPr lang="en-GB" sz="2800" dirty="0">
                <a:latin typeface="Tahoma"/>
                <a:ea typeface="Tahoma"/>
                <a:cs typeface="Tahoma"/>
              </a:rPr>
              <a:t>Support pupils in class</a:t>
            </a:r>
            <a:endParaRPr lang="en-US" sz="2800">
              <a:latin typeface="Tahoma"/>
              <a:ea typeface="Tahoma"/>
              <a:cs typeface="Tahoma"/>
            </a:endParaRPr>
          </a:p>
          <a:p>
            <a:pPr marL="742950" lvl="1" indent="-285750">
              <a:spcBef>
                <a:spcPts val="1000"/>
              </a:spcBef>
              <a:buFont typeface="Arial"/>
              <a:buChar char="•"/>
            </a:pPr>
            <a:r>
              <a:rPr lang="en-GB" sz="2800" dirty="0">
                <a:latin typeface="Tahoma"/>
                <a:ea typeface="Tahoma"/>
                <a:cs typeface="Tahoma"/>
              </a:rPr>
              <a:t>Help them apply for school places/ fill in forms</a:t>
            </a:r>
            <a:endParaRPr lang="en-US" sz="2800">
              <a:latin typeface="Tahoma"/>
              <a:ea typeface="Tahoma"/>
              <a:cs typeface="Tahoma"/>
            </a:endParaRPr>
          </a:p>
          <a:p>
            <a:pPr marL="742950" lvl="1" indent="-285750">
              <a:spcBef>
                <a:spcPts val="1000"/>
              </a:spcBef>
              <a:buFont typeface="Arial"/>
              <a:buChar char="•"/>
            </a:pPr>
            <a:r>
              <a:rPr lang="en-GB" sz="2800" dirty="0">
                <a:latin typeface="Tahoma"/>
                <a:ea typeface="Tahoma"/>
                <a:cs typeface="Tahoma"/>
              </a:rPr>
              <a:t>SRE workshops</a:t>
            </a:r>
            <a:endParaRPr lang="en-US" sz="2800">
              <a:latin typeface="Tahoma"/>
              <a:ea typeface="Tahoma"/>
              <a:cs typeface="Tahoma"/>
            </a:endParaRPr>
          </a:p>
          <a:p>
            <a:pPr lvl="1">
              <a:spcBef>
                <a:spcPts val="1000"/>
              </a:spcBef>
            </a:pPr>
            <a:endParaRPr lang="en-GB" sz="2800" dirty="0">
              <a:latin typeface="Tahoma"/>
              <a:ea typeface="Tahoma"/>
              <a:cs typeface="Tahoma"/>
            </a:endParaRPr>
          </a:p>
          <a:p>
            <a:pPr lvl="1">
              <a:spcBef>
                <a:spcPts val="1000"/>
              </a:spcBef>
            </a:pPr>
            <a:r>
              <a:rPr lang="en-GB" sz="2800" dirty="0">
                <a:latin typeface="Tahoma"/>
                <a:ea typeface="Tahoma"/>
                <a:cs typeface="Tahoma"/>
              </a:rPr>
              <a:t>We no longer need to advertise to recruit new PEP parents, they come to us and ask to join the group!</a:t>
            </a:r>
            <a:endParaRPr lang="en-US" sz="2800" dirty="0">
              <a:latin typeface="Tahoma"/>
              <a:ea typeface="Tahoma"/>
              <a:cs typeface="Tahoma"/>
            </a:endParaRPr>
          </a:p>
        </p:txBody>
      </p:sp>
    </p:spTree>
    <p:extLst>
      <p:ext uri="{BB962C8B-B14F-4D97-AF65-F5344CB8AC3E}">
        <p14:creationId xmlns:p14="http://schemas.microsoft.com/office/powerpoint/2010/main" val="3984125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35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2250388" y="402428"/>
            <a:ext cx="15986052" cy="3402637"/>
          </a:xfrm>
          <a:prstGeom prst="rect">
            <a:avLst/>
          </a:prstGeom>
        </p:spPr>
        <p:txBody>
          <a:bodyPr wrap="square" lIns="0" tIns="0" rIns="0" bIns="0" rtlCol="0" anchor="t">
            <a:spAutoFit/>
          </a:bodyPr>
          <a:lstStyle/>
          <a:p>
            <a:pPr algn="ctr"/>
            <a:r>
              <a:rPr lang="en-US" sz="7200" b="1" dirty="0">
                <a:solidFill>
                  <a:srgbClr val="1B7046"/>
                </a:solidFill>
                <a:latin typeface="Tahoma"/>
                <a:ea typeface="Tahoma"/>
                <a:cs typeface="Tahoma"/>
              </a:rPr>
              <a:t>Supporting New Parents Across the School</a:t>
            </a:r>
            <a:endParaRPr lang="en-US" sz="7200" dirty="0"/>
          </a:p>
          <a:p>
            <a:pPr algn="ctr">
              <a:lnSpc>
                <a:spcPts val="10044"/>
              </a:lnSpc>
            </a:pPr>
            <a:endParaRPr lang="en-US" sz="5400" b="1" dirty="0">
              <a:solidFill>
                <a:srgbClr val="1B7046"/>
              </a:solidFill>
              <a:latin typeface="Tahoma"/>
              <a:ea typeface="Tahoma"/>
              <a:cs typeface="Tahoma"/>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0" name="TextBox 9">
            <a:extLst>
              <a:ext uri="{FF2B5EF4-FFF2-40B4-BE49-F238E27FC236}">
                <a16:creationId xmlns:a16="http://schemas.microsoft.com/office/drawing/2014/main" id="{B4678041-C42B-64E7-41A1-635B2FEE5F9D}"/>
              </a:ext>
            </a:extLst>
          </p:cNvPr>
          <p:cNvSpPr txBox="1"/>
          <p:nvPr/>
        </p:nvSpPr>
        <p:spPr>
          <a:xfrm>
            <a:off x="3739968" y="2566674"/>
            <a:ext cx="14222172" cy="8592096"/>
          </a:xfrm>
          <a:prstGeom prst="rect">
            <a:avLst/>
          </a:prstGeom>
          <a:noFill/>
        </p:spPr>
        <p:txBody>
          <a:bodyPr wrap="square" lIns="91440" tIns="45720" rIns="91440" bIns="45720" rtlCol="0" anchor="t">
            <a:spAutoFit/>
          </a:bodyPr>
          <a:lstStyle/>
          <a:p>
            <a:pPr marL="342900" indent="-342900">
              <a:spcBef>
                <a:spcPts val="1000"/>
              </a:spcBef>
              <a:buFont typeface="Arial"/>
              <a:buChar char="•"/>
            </a:pPr>
            <a:r>
              <a:rPr lang="en-GB" sz="2800" b="1" dirty="0">
                <a:latin typeface="Tahoma"/>
                <a:ea typeface="Tahoma"/>
                <a:cs typeface="Tahoma"/>
              </a:rPr>
              <a:t>Welcome to Camrose</a:t>
            </a:r>
            <a:r>
              <a:rPr lang="en-GB" sz="2800" dirty="0">
                <a:latin typeface="Tahoma"/>
                <a:ea typeface="Tahoma"/>
                <a:cs typeface="Tahoma"/>
              </a:rPr>
              <a:t> (in 22 different languages) in school office Mantralingua.com</a:t>
            </a:r>
            <a:endParaRPr lang="en-US" sz="2800">
              <a:ea typeface="Calibri"/>
              <a:cs typeface="Calibri"/>
            </a:endParaRPr>
          </a:p>
          <a:p>
            <a:pPr marL="342900" indent="-342900">
              <a:spcBef>
                <a:spcPts val="1000"/>
              </a:spcBef>
              <a:buFont typeface="Arial"/>
              <a:buChar char="•"/>
            </a:pPr>
            <a:r>
              <a:rPr lang="en-GB" sz="2800" dirty="0">
                <a:latin typeface="Tahoma"/>
                <a:ea typeface="Tahoma"/>
                <a:cs typeface="Tahoma"/>
              </a:rPr>
              <a:t>English for Speakers of Other languages (ESOL) run by local college.</a:t>
            </a:r>
          </a:p>
          <a:p>
            <a:pPr marL="342900" indent="-342900">
              <a:spcBef>
                <a:spcPts val="1000"/>
              </a:spcBef>
              <a:buFont typeface="Arial"/>
              <a:buChar char="•"/>
            </a:pPr>
            <a:r>
              <a:rPr lang="en-GB" sz="2800" dirty="0">
                <a:latin typeface="Tahoma"/>
                <a:ea typeface="Tahoma"/>
                <a:cs typeface="Tahoma"/>
              </a:rPr>
              <a:t>Parenting Programme and Family Learning.</a:t>
            </a:r>
          </a:p>
          <a:p>
            <a:pPr marL="342900" indent="-342900">
              <a:spcBef>
                <a:spcPts val="1000"/>
              </a:spcBef>
              <a:buFont typeface="Arial"/>
              <a:buChar char="•"/>
            </a:pPr>
            <a:r>
              <a:rPr lang="en-GB" sz="2800" dirty="0">
                <a:latin typeface="Tahoma"/>
                <a:ea typeface="Tahoma"/>
                <a:cs typeface="Tahoma"/>
              </a:rPr>
              <a:t>Parent Support Programme (mornings - 30 minutes) - time framed support for newly arrived families to show them how best to support their child at home with their learning with PEP parents.</a:t>
            </a:r>
          </a:p>
          <a:p>
            <a:pPr marL="342900" indent="-342900">
              <a:spcBef>
                <a:spcPts val="1000"/>
              </a:spcBef>
              <a:buFont typeface="Arial"/>
              <a:buChar char="•"/>
            </a:pPr>
            <a:r>
              <a:rPr lang="en-GB" sz="2800" dirty="0">
                <a:latin typeface="Tahoma"/>
                <a:ea typeface="Tahoma"/>
                <a:cs typeface="Tahoma"/>
              </a:rPr>
              <a:t>Parent Induction Programme (morning - 30 minutes) - once a week -. All new families will be required to attend at least one session the week following their child's enrolment to share key procedures and expectations at Camrose.</a:t>
            </a:r>
          </a:p>
          <a:p>
            <a:pPr marL="342900" indent="-342900">
              <a:spcBef>
                <a:spcPts val="1000"/>
              </a:spcBef>
              <a:buFont typeface="Arial"/>
              <a:buChar char="•"/>
            </a:pPr>
            <a:r>
              <a:rPr lang="en-GB" sz="2800" dirty="0">
                <a:latin typeface="Tahoma"/>
                <a:ea typeface="Tahoma"/>
                <a:cs typeface="Tahoma"/>
              </a:rPr>
              <a:t>Parent and child Google Classroom morning session for newly arrived families to ensure they gain the basic knowledge and 1-1 or small group support to access the online learning. Where possible home language support is provided.</a:t>
            </a:r>
          </a:p>
          <a:p>
            <a:pPr marL="342900" indent="-342900">
              <a:spcBef>
                <a:spcPts val="1000"/>
              </a:spcBef>
              <a:buFont typeface="Arial"/>
              <a:buChar char="•"/>
            </a:pPr>
            <a:r>
              <a:rPr lang="en-GB" sz="2800" dirty="0">
                <a:latin typeface="Tahoma"/>
                <a:ea typeface="Tahoma"/>
                <a:cs typeface="Tahoma"/>
              </a:rPr>
              <a:t>Celebrate parent successes </a:t>
            </a:r>
            <a:r>
              <a:rPr lang="en-GB" sz="2800" dirty="0" err="1">
                <a:latin typeface="Tahoma"/>
                <a:ea typeface="Tahoma"/>
                <a:cs typeface="Tahoma"/>
              </a:rPr>
              <a:t>eg.</a:t>
            </a:r>
            <a:r>
              <a:rPr lang="en-GB" sz="2800" dirty="0">
                <a:latin typeface="Tahoma"/>
                <a:ea typeface="Tahoma"/>
                <a:cs typeface="Tahoma"/>
              </a:rPr>
              <a:t> PEP afternoon with the Head Teacher, ESOL/Community Village parents receive certificates (their children attend these too).</a:t>
            </a:r>
          </a:p>
          <a:p>
            <a:pPr marL="342900" indent="-342900">
              <a:spcBef>
                <a:spcPts val="1000"/>
              </a:spcBef>
              <a:buFont typeface="Arial"/>
              <a:buChar char="•"/>
            </a:pPr>
            <a:r>
              <a:rPr lang="en-GB" sz="2800" dirty="0">
                <a:latin typeface="Tahoma"/>
                <a:ea typeface="Tahoma"/>
                <a:cs typeface="Tahoma"/>
              </a:rPr>
              <a:t>Parents going on to employment, giving references and seeking employment.</a:t>
            </a:r>
            <a:endParaRPr lang="en-US" sz="2800" dirty="0">
              <a:ea typeface="Calibri"/>
              <a:cs typeface="Calibri"/>
            </a:endParaRPr>
          </a:p>
          <a:p>
            <a:pPr marL="742950" lvl="1" indent="-285750">
              <a:spcBef>
                <a:spcPts val="1000"/>
              </a:spcBef>
              <a:buFont typeface="Arial"/>
              <a:buChar char="•"/>
            </a:pPr>
            <a:endParaRPr lang="en-GB" sz="900" dirty="0">
              <a:latin typeface="Trebuchet MS"/>
              <a:ea typeface="Tahoma"/>
              <a:cs typeface="Tahoma"/>
            </a:endParaRPr>
          </a:p>
          <a:p>
            <a:pPr marL="742950" indent="-285750">
              <a:spcBef>
                <a:spcPts val="1000"/>
              </a:spcBef>
              <a:buFont typeface="Arial"/>
              <a:buChar char="•"/>
            </a:pPr>
            <a:endParaRPr lang="en-GB" sz="600" dirty="0">
              <a:latin typeface="Trebuchet MS"/>
              <a:ea typeface="Tahoma"/>
              <a:cs typeface="Tahoma"/>
            </a:endParaRPr>
          </a:p>
          <a:p>
            <a:pPr marL="742950" indent="-285750">
              <a:spcBef>
                <a:spcPts val="1000"/>
              </a:spcBef>
              <a:buFont typeface="Arial"/>
              <a:buChar char="•"/>
            </a:pPr>
            <a:endParaRPr lang="en-US" sz="600" dirty="0">
              <a:latin typeface="Trebuchet MS"/>
              <a:ea typeface="Tahoma"/>
              <a:cs typeface="Tahoma"/>
            </a:endParaRPr>
          </a:p>
          <a:p>
            <a:pPr marL="571500" indent="-571500">
              <a:buFont typeface="Arial"/>
              <a:buChar char="•"/>
            </a:pPr>
            <a:endParaRPr lang="en-GB" sz="2800" dirty="0">
              <a:solidFill>
                <a:srgbClr val="000000"/>
              </a:solidFill>
              <a:latin typeface="Tahoma"/>
              <a:ea typeface="Tahoma"/>
              <a:cs typeface="Tahoma"/>
            </a:endParaRPr>
          </a:p>
        </p:txBody>
      </p:sp>
    </p:spTree>
    <p:extLst>
      <p:ext uri="{BB962C8B-B14F-4D97-AF65-F5344CB8AC3E}">
        <p14:creationId xmlns:p14="http://schemas.microsoft.com/office/powerpoint/2010/main" val="3370118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35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2663520" y="485054"/>
            <a:ext cx="14870596" cy="2212016"/>
          </a:xfrm>
          <a:prstGeom prst="rect">
            <a:avLst/>
          </a:prstGeom>
        </p:spPr>
        <p:txBody>
          <a:bodyPr wrap="square" lIns="0" tIns="0" rIns="0" bIns="0" rtlCol="0" anchor="t">
            <a:spAutoFit/>
          </a:bodyPr>
          <a:lstStyle/>
          <a:p>
            <a:pPr algn="ctr"/>
            <a:r>
              <a:rPr lang="en-US" sz="7200" b="1" dirty="0">
                <a:solidFill>
                  <a:srgbClr val="1B7046"/>
                </a:solidFill>
                <a:latin typeface="Tahoma"/>
                <a:ea typeface="Tahoma"/>
                <a:cs typeface="Tahoma"/>
              </a:rPr>
              <a:t>Parent voice</a:t>
            </a:r>
          </a:p>
          <a:p>
            <a:pPr algn="ctr">
              <a:lnSpc>
                <a:spcPts val="10044"/>
              </a:lnSpc>
            </a:pPr>
            <a:endParaRPr lang="en-US" sz="5400" b="1" dirty="0">
              <a:solidFill>
                <a:srgbClr val="1B7046"/>
              </a:solidFill>
              <a:latin typeface="Tahoma"/>
              <a:ea typeface="Tahoma"/>
              <a:cs typeface="Tahoma"/>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0" name="TextBox 9">
            <a:extLst>
              <a:ext uri="{FF2B5EF4-FFF2-40B4-BE49-F238E27FC236}">
                <a16:creationId xmlns:a16="http://schemas.microsoft.com/office/drawing/2014/main" id="{B4678041-C42B-64E7-41A1-635B2FEE5F9D}"/>
              </a:ext>
            </a:extLst>
          </p:cNvPr>
          <p:cNvSpPr txBox="1"/>
          <p:nvPr/>
        </p:nvSpPr>
        <p:spPr>
          <a:xfrm>
            <a:off x="4111787" y="2360108"/>
            <a:ext cx="14222172" cy="5934958"/>
          </a:xfrm>
          <a:prstGeom prst="rect">
            <a:avLst/>
          </a:prstGeom>
          <a:noFill/>
        </p:spPr>
        <p:txBody>
          <a:bodyPr wrap="square" lIns="91440" tIns="45720" rIns="91440" bIns="45720" rtlCol="0" anchor="t">
            <a:spAutoFit/>
          </a:bodyPr>
          <a:lstStyle/>
          <a:p>
            <a:pPr marL="342900" indent="-342900">
              <a:spcBef>
                <a:spcPts val="1000"/>
              </a:spcBef>
              <a:buFont typeface="Arial"/>
              <a:buChar char="•"/>
            </a:pPr>
            <a:r>
              <a:rPr lang="en-GB" sz="4400" dirty="0">
                <a:latin typeface="Tahoma"/>
                <a:ea typeface="Tahoma"/>
                <a:cs typeface="Tahoma"/>
              </a:rPr>
              <a:t>Questionnaires (translated in variety of languages)</a:t>
            </a:r>
          </a:p>
          <a:p>
            <a:pPr marL="342900" indent="-342900">
              <a:spcBef>
                <a:spcPts val="1000"/>
              </a:spcBef>
              <a:buFont typeface="Arial"/>
              <a:buChar char="•"/>
            </a:pPr>
            <a:r>
              <a:rPr lang="en-GB" sz="4400" dirty="0">
                <a:latin typeface="Tahoma"/>
                <a:ea typeface="Tahoma"/>
                <a:cs typeface="Tahoma"/>
              </a:rPr>
              <a:t>PEP parents present on parents' evening </a:t>
            </a:r>
          </a:p>
          <a:p>
            <a:pPr marL="342900" indent="-342900">
              <a:spcBef>
                <a:spcPts val="1000"/>
              </a:spcBef>
              <a:buFont typeface="Arial"/>
              <a:buChar char="•"/>
            </a:pPr>
            <a:r>
              <a:rPr lang="en-GB" sz="4400" dirty="0">
                <a:latin typeface="Tahoma"/>
                <a:ea typeface="Tahoma"/>
                <a:cs typeface="Tahoma"/>
              </a:rPr>
              <a:t>Workshop needs and wants informed by parents </a:t>
            </a:r>
          </a:p>
          <a:p>
            <a:pPr marL="342900" indent="-342900">
              <a:spcBef>
                <a:spcPts val="1000"/>
              </a:spcBef>
              <a:buFont typeface="Arial"/>
              <a:buChar char="•"/>
            </a:pPr>
            <a:r>
              <a:rPr lang="en-GB" sz="4400" dirty="0">
                <a:latin typeface="Tahoma"/>
                <a:ea typeface="Tahoma"/>
                <a:cs typeface="Tahoma"/>
              </a:rPr>
              <a:t>Children Centre runs the workshops </a:t>
            </a:r>
          </a:p>
          <a:p>
            <a:pPr marL="342900" indent="-342900">
              <a:spcBef>
                <a:spcPts val="1000"/>
              </a:spcBef>
              <a:buFont typeface="Arial"/>
              <a:buChar char="•"/>
            </a:pPr>
            <a:r>
              <a:rPr lang="en-GB" sz="4400" dirty="0">
                <a:latin typeface="Tahoma"/>
                <a:ea typeface="Tahoma"/>
                <a:cs typeface="Tahoma"/>
              </a:rPr>
              <a:t>SEND coffee mornings with SENDCo, SALT, SLT</a:t>
            </a:r>
          </a:p>
          <a:p>
            <a:pPr marL="342900" indent="-342900">
              <a:spcBef>
                <a:spcPts val="1000"/>
              </a:spcBef>
              <a:buFont typeface="Arial"/>
              <a:buChar char="•"/>
            </a:pPr>
            <a:r>
              <a:rPr lang="en-GB" sz="4400" dirty="0">
                <a:latin typeface="Tahoma"/>
                <a:ea typeface="Tahoma"/>
                <a:cs typeface="Tahoma"/>
              </a:rPr>
              <a:t>Learning journey hour (EYFS)</a:t>
            </a:r>
            <a:endParaRPr lang="en-US" sz="4400" dirty="0"/>
          </a:p>
          <a:p>
            <a:pPr marL="742950" lvl="1" indent="-285750">
              <a:spcBef>
                <a:spcPts val="1000"/>
              </a:spcBef>
              <a:buFont typeface="Arial"/>
              <a:buChar char="•"/>
            </a:pPr>
            <a:endParaRPr lang="en-GB" sz="900" dirty="0">
              <a:latin typeface="Trebuchet MS"/>
              <a:ea typeface="Tahoma"/>
              <a:cs typeface="Tahoma"/>
            </a:endParaRPr>
          </a:p>
          <a:p>
            <a:pPr marL="742950" indent="-285750">
              <a:spcBef>
                <a:spcPts val="1000"/>
              </a:spcBef>
              <a:buFont typeface="Arial"/>
              <a:buChar char="•"/>
            </a:pPr>
            <a:endParaRPr lang="en-GB" sz="600" dirty="0">
              <a:latin typeface="Trebuchet MS"/>
              <a:ea typeface="Tahoma"/>
              <a:cs typeface="Tahoma"/>
            </a:endParaRPr>
          </a:p>
          <a:p>
            <a:pPr marL="742950" indent="-285750">
              <a:spcBef>
                <a:spcPts val="1000"/>
              </a:spcBef>
              <a:buFont typeface="Arial"/>
              <a:buChar char="•"/>
            </a:pPr>
            <a:endParaRPr lang="en-US" sz="600" dirty="0">
              <a:latin typeface="Trebuchet MS"/>
              <a:ea typeface="Tahoma"/>
              <a:cs typeface="Tahoma"/>
            </a:endParaRPr>
          </a:p>
          <a:p>
            <a:pPr marL="571500" indent="-571500">
              <a:buFont typeface="Arial"/>
              <a:buChar char="•"/>
            </a:pPr>
            <a:endParaRPr lang="en-GB" sz="2800" dirty="0">
              <a:solidFill>
                <a:srgbClr val="000000"/>
              </a:solidFill>
              <a:latin typeface="Tahoma"/>
              <a:ea typeface="Tahoma"/>
              <a:cs typeface="Tahoma"/>
            </a:endParaRPr>
          </a:p>
        </p:txBody>
      </p:sp>
    </p:spTree>
    <p:extLst>
      <p:ext uri="{BB962C8B-B14F-4D97-AF65-F5344CB8AC3E}">
        <p14:creationId xmlns:p14="http://schemas.microsoft.com/office/powerpoint/2010/main" val="799570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35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2649749" y="498825"/>
            <a:ext cx="14870596" cy="2212016"/>
          </a:xfrm>
          <a:prstGeom prst="rect">
            <a:avLst/>
          </a:prstGeom>
        </p:spPr>
        <p:txBody>
          <a:bodyPr wrap="square" lIns="0" tIns="0" rIns="0" bIns="0" rtlCol="0" anchor="t">
            <a:spAutoFit/>
          </a:bodyPr>
          <a:lstStyle/>
          <a:p>
            <a:pPr algn="ctr"/>
            <a:r>
              <a:rPr lang="en-US" sz="7200" b="1" dirty="0">
                <a:solidFill>
                  <a:srgbClr val="1B7046"/>
                </a:solidFill>
                <a:latin typeface="Tahoma"/>
                <a:ea typeface="Tahoma"/>
                <a:cs typeface="Tahoma"/>
              </a:rPr>
              <a:t>Parent Comments</a:t>
            </a:r>
            <a:endParaRPr lang="en-US" sz="7200" dirty="0"/>
          </a:p>
          <a:p>
            <a:pPr algn="ctr">
              <a:lnSpc>
                <a:spcPts val="10044"/>
              </a:lnSpc>
            </a:pPr>
            <a:endParaRPr lang="en-US" sz="5400" b="1" dirty="0">
              <a:solidFill>
                <a:srgbClr val="1B7046"/>
              </a:solidFill>
              <a:latin typeface="Tahoma"/>
              <a:ea typeface="Tahoma"/>
              <a:cs typeface="Tahoma"/>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0" name="TextBox 9">
            <a:extLst>
              <a:ext uri="{FF2B5EF4-FFF2-40B4-BE49-F238E27FC236}">
                <a16:creationId xmlns:a16="http://schemas.microsoft.com/office/drawing/2014/main" id="{B4678041-C42B-64E7-41A1-635B2FEE5F9D}"/>
              </a:ext>
            </a:extLst>
          </p:cNvPr>
          <p:cNvSpPr txBox="1"/>
          <p:nvPr/>
        </p:nvSpPr>
        <p:spPr>
          <a:xfrm>
            <a:off x="4249498" y="2566863"/>
            <a:ext cx="14222172" cy="9151223"/>
          </a:xfrm>
          <a:prstGeom prst="rect">
            <a:avLst/>
          </a:prstGeom>
          <a:noFill/>
        </p:spPr>
        <p:txBody>
          <a:bodyPr wrap="square" lIns="91440" tIns="45720" rIns="91440" bIns="45720" rtlCol="0" anchor="t">
            <a:spAutoFit/>
          </a:bodyPr>
          <a:lstStyle/>
          <a:p>
            <a:pPr marL="342900" indent="-342900">
              <a:spcBef>
                <a:spcPts val="1000"/>
              </a:spcBef>
              <a:buFont typeface="Arial"/>
              <a:buChar char="•"/>
            </a:pPr>
            <a:r>
              <a:rPr lang="en-GB" sz="4000" i="1" dirty="0">
                <a:latin typeface="Tahoma"/>
                <a:ea typeface="Tahoma"/>
                <a:cs typeface="Tahoma"/>
              </a:rPr>
              <a:t>"I feel listened to and not judged"</a:t>
            </a:r>
          </a:p>
          <a:p>
            <a:pPr marL="342900" indent="-342900">
              <a:spcBef>
                <a:spcPts val="1000"/>
              </a:spcBef>
              <a:buFont typeface="Arial"/>
              <a:buChar char="•"/>
            </a:pPr>
            <a:r>
              <a:rPr lang="en-GB" sz="4000" i="1" dirty="0">
                <a:latin typeface="Tahoma"/>
                <a:ea typeface="Tahoma"/>
                <a:cs typeface="Tahoma"/>
              </a:rPr>
              <a:t>"I have been supported with strategies to use with my ADHD child at home which has been a game changer" </a:t>
            </a:r>
          </a:p>
          <a:p>
            <a:pPr marL="342900" indent="-342900">
              <a:spcBef>
                <a:spcPts val="1000"/>
              </a:spcBef>
              <a:buFont typeface="Arial"/>
              <a:buChar char="•"/>
            </a:pPr>
            <a:r>
              <a:rPr lang="en-GB" sz="4000" i="1" dirty="0">
                <a:latin typeface="Tahoma"/>
                <a:ea typeface="Tahoma"/>
                <a:cs typeface="Tahoma"/>
              </a:rPr>
              <a:t>"Never any judgement - just help"</a:t>
            </a:r>
          </a:p>
          <a:p>
            <a:pPr marL="342900" indent="-342900">
              <a:spcBef>
                <a:spcPts val="1000"/>
              </a:spcBef>
              <a:buFont typeface="Arial"/>
              <a:buChar char="•"/>
            </a:pPr>
            <a:r>
              <a:rPr lang="en-GB" sz="4000" i="1" dirty="0">
                <a:latin typeface="Tahoma"/>
                <a:ea typeface="Tahoma"/>
                <a:cs typeface="Tahoma"/>
              </a:rPr>
              <a:t>"The workshops help me to support my child’s learning, and I know exactly what to do with them at home"</a:t>
            </a:r>
          </a:p>
          <a:p>
            <a:pPr marL="342900" indent="-342900">
              <a:spcBef>
                <a:spcPts val="1000"/>
              </a:spcBef>
              <a:buFont typeface="Arial"/>
              <a:buChar char="•"/>
            </a:pPr>
            <a:r>
              <a:rPr lang="en-GB" sz="4000" i="1" dirty="0">
                <a:latin typeface="Tahoma"/>
                <a:ea typeface="Tahoma"/>
                <a:cs typeface="Tahoma"/>
              </a:rPr>
              <a:t>"The school has been my lifeline"</a:t>
            </a:r>
          </a:p>
          <a:p>
            <a:pPr marL="342900" indent="-342900">
              <a:spcBef>
                <a:spcPts val="1000"/>
              </a:spcBef>
              <a:buFont typeface="Arial"/>
              <a:buChar char="•"/>
            </a:pPr>
            <a:r>
              <a:rPr lang="en-GB" sz="4000" i="1" dirty="0">
                <a:latin typeface="Tahoma"/>
                <a:ea typeface="Tahoma"/>
                <a:cs typeface="Tahoma"/>
              </a:rPr>
              <a:t>"Staff are always viable and approachable" </a:t>
            </a:r>
          </a:p>
          <a:p>
            <a:pPr marL="342900" indent="-342900">
              <a:spcBef>
                <a:spcPts val="1000"/>
              </a:spcBef>
              <a:buFont typeface="Arial"/>
              <a:buChar char="•"/>
            </a:pPr>
            <a:r>
              <a:rPr lang="en-GB" sz="4000" i="1">
                <a:latin typeface="Tahoma"/>
                <a:ea typeface="Tahoma"/>
                <a:cs typeface="Tahoma"/>
              </a:rPr>
              <a:t>""Information shared is always personalised </a:t>
            </a:r>
          </a:p>
          <a:p>
            <a:pPr marL="342900" indent="-342900">
              <a:spcBef>
                <a:spcPts val="1000"/>
              </a:spcBef>
              <a:buFont typeface="Arial"/>
              <a:buChar char="•"/>
            </a:pPr>
            <a:endParaRPr lang="en-GB" sz="4400" dirty="0">
              <a:latin typeface="Tahoma"/>
              <a:ea typeface="Tahoma"/>
              <a:cs typeface="Tahoma"/>
            </a:endParaRPr>
          </a:p>
          <a:p>
            <a:pPr marL="342900" indent="-342900">
              <a:spcBef>
                <a:spcPts val="1000"/>
              </a:spcBef>
              <a:buFont typeface="Arial"/>
              <a:buChar char="•"/>
            </a:pPr>
            <a:endParaRPr lang="en-GB" sz="4400" dirty="0">
              <a:latin typeface="Tahoma"/>
              <a:ea typeface="Tahoma"/>
              <a:cs typeface="Tahoma"/>
            </a:endParaRPr>
          </a:p>
          <a:p>
            <a:pPr marL="742950" lvl="1" indent="-285750">
              <a:spcBef>
                <a:spcPts val="1000"/>
              </a:spcBef>
              <a:buFont typeface="Arial"/>
              <a:buChar char="•"/>
            </a:pPr>
            <a:endParaRPr lang="en-GB" sz="900" dirty="0">
              <a:latin typeface="Trebuchet MS"/>
              <a:ea typeface="Tahoma"/>
              <a:cs typeface="Tahoma"/>
            </a:endParaRPr>
          </a:p>
          <a:p>
            <a:pPr marL="742950" indent="-285750">
              <a:spcBef>
                <a:spcPts val="1000"/>
              </a:spcBef>
              <a:buFont typeface="Arial"/>
              <a:buChar char="•"/>
            </a:pPr>
            <a:endParaRPr lang="en-GB" sz="600" dirty="0">
              <a:latin typeface="Trebuchet MS"/>
              <a:ea typeface="Tahoma"/>
              <a:cs typeface="Tahoma"/>
            </a:endParaRPr>
          </a:p>
          <a:p>
            <a:pPr marL="742950" indent="-285750">
              <a:spcBef>
                <a:spcPts val="1000"/>
              </a:spcBef>
              <a:buFont typeface="Arial"/>
              <a:buChar char="•"/>
            </a:pPr>
            <a:endParaRPr lang="en-US" sz="600" dirty="0">
              <a:latin typeface="Trebuchet MS"/>
              <a:ea typeface="Tahoma"/>
              <a:cs typeface="Tahoma"/>
            </a:endParaRPr>
          </a:p>
          <a:p>
            <a:pPr marL="571500" indent="-571500">
              <a:buFont typeface="Arial"/>
              <a:buChar char="•"/>
            </a:pPr>
            <a:endParaRPr lang="en-GB" sz="2800" dirty="0">
              <a:solidFill>
                <a:srgbClr val="000000"/>
              </a:solidFill>
              <a:latin typeface="Tahoma"/>
              <a:ea typeface="Tahoma"/>
              <a:cs typeface="Tahoma"/>
            </a:endParaRPr>
          </a:p>
        </p:txBody>
      </p:sp>
    </p:spTree>
    <p:extLst>
      <p:ext uri="{BB962C8B-B14F-4D97-AF65-F5344CB8AC3E}">
        <p14:creationId xmlns:p14="http://schemas.microsoft.com/office/powerpoint/2010/main" val="2327488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35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2622207" y="278488"/>
            <a:ext cx="14870596" cy="2212016"/>
          </a:xfrm>
          <a:prstGeom prst="rect">
            <a:avLst/>
          </a:prstGeom>
        </p:spPr>
        <p:txBody>
          <a:bodyPr wrap="square" lIns="0" tIns="0" rIns="0" bIns="0" rtlCol="0" anchor="t">
            <a:spAutoFit/>
          </a:bodyPr>
          <a:lstStyle/>
          <a:p>
            <a:pPr algn="ctr"/>
            <a:r>
              <a:rPr lang="en-US" sz="7200" b="1" dirty="0">
                <a:solidFill>
                  <a:srgbClr val="1B7046"/>
                </a:solidFill>
                <a:latin typeface="Tahoma"/>
                <a:ea typeface="Tahoma"/>
                <a:cs typeface="Tahoma"/>
              </a:rPr>
              <a:t>Jigsaw Families </a:t>
            </a:r>
            <a:endParaRPr lang="en-US" sz="7200" dirty="0"/>
          </a:p>
          <a:p>
            <a:pPr algn="ctr">
              <a:lnSpc>
                <a:spcPts val="10044"/>
              </a:lnSpc>
            </a:pPr>
            <a:endParaRPr lang="en-US" sz="5400" b="1" dirty="0">
              <a:solidFill>
                <a:srgbClr val="1B7046"/>
              </a:solidFill>
              <a:latin typeface="Tahoma"/>
              <a:ea typeface="Tahoma"/>
              <a:cs typeface="Tahoma"/>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0" name="TextBox 9">
            <a:extLst>
              <a:ext uri="{FF2B5EF4-FFF2-40B4-BE49-F238E27FC236}">
                <a16:creationId xmlns:a16="http://schemas.microsoft.com/office/drawing/2014/main" id="{B4678041-C42B-64E7-41A1-635B2FEE5F9D}"/>
              </a:ext>
            </a:extLst>
          </p:cNvPr>
          <p:cNvSpPr txBox="1"/>
          <p:nvPr/>
        </p:nvSpPr>
        <p:spPr>
          <a:xfrm>
            <a:off x="3836366" y="3158453"/>
            <a:ext cx="14222172" cy="7376378"/>
          </a:xfrm>
          <a:prstGeom prst="rect">
            <a:avLst/>
          </a:prstGeom>
          <a:noFill/>
        </p:spPr>
        <p:txBody>
          <a:bodyPr wrap="square" lIns="91440" tIns="45720" rIns="91440" bIns="45720" rtlCol="0" anchor="t">
            <a:spAutoFit/>
          </a:bodyPr>
          <a:lstStyle/>
          <a:p>
            <a:pPr marL="342900" indent="-342900">
              <a:spcBef>
                <a:spcPts val="1000"/>
              </a:spcBef>
              <a:buFont typeface="Arial"/>
              <a:buChar char="•"/>
            </a:pPr>
            <a:r>
              <a:rPr lang="en-GB" sz="3200" dirty="0">
                <a:latin typeface="Tahoma"/>
                <a:ea typeface="Tahoma"/>
                <a:cs typeface="Tahoma"/>
              </a:rPr>
              <a:t>We use Jigsaw – PSHE </a:t>
            </a:r>
            <a:r>
              <a:rPr lang="en-GB" sz="3200">
                <a:latin typeface="Tahoma"/>
                <a:ea typeface="Tahoma"/>
                <a:cs typeface="Tahoma"/>
              </a:rPr>
              <a:t>curriculum.</a:t>
            </a:r>
            <a:endParaRPr lang="en-GB" sz="3200" dirty="0">
              <a:latin typeface="Tahoma"/>
              <a:ea typeface="Tahoma"/>
              <a:cs typeface="Tahoma"/>
            </a:endParaRPr>
          </a:p>
          <a:p>
            <a:pPr marL="342900" indent="-342900">
              <a:spcBef>
                <a:spcPts val="1000"/>
              </a:spcBef>
              <a:buFont typeface="Arial"/>
              <a:buChar char="•"/>
            </a:pPr>
            <a:r>
              <a:rPr lang="en-GB" sz="3200" dirty="0">
                <a:latin typeface="Tahoma"/>
                <a:ea typeface="Tahoma"/>
                <a:cs typeface="Tahoma"/>
              </a:rPr>
              <a:t>Supporting families to develop healthy, strong, loving relationships. Parents consider their attachment and parenting styles. </a:t>
            </a:r>
          </a:p>
          <a:p>
            <a:pPr marL="342900" indent="-342900">
              <a:spcBef>
                <a:spcPts val="1000"/>
              </a:spcBef>
              <a:buFont typeface="Arial"/>
              <a:buChar char="•"/>
            </a:pPr>
            <a:r>
              <a:rPr lang="en-GB" sz="3200" dirty="0">
                <a:latin typeface="Tahoma"/>
                <a:ea typeface="Tahoma"/>
                <a:cs typeface="Tahoma"/>
              </a:rPr>
              <a:t>Weekly afternoon sessions for six </a:t>
            </a:r>
            <a:r>
              <a:rPr lang="en-GB" sz="3200">
                <a:latin typeface="Tahoma"/>
                <a:ea typeface="Tahoma"/>
                <a:cs typeface="Tahoma"/>
              </a:rPr>
              <a:t>weeks.</a:t>
            </a:r>
            <a:endParaRPr lang="en-GB" sz="3200" dirty="0">
              <a:latin typeface="Tahoma"/>
              <a:ea typeface="Tahoma"/>
              <a:cs typeface="Tahoma"/>
            </a:endParaRPr>
          </a:p>
          <a:p>
            <a:pPr marL="342900" indent="-342900">
              <a:spcBef>
                <a:spcPts val="1000"/>
              </a:spcBef>
              <a:buFont typeface="Arial"/>
              <a:buChar char="•"/>
            </a:pPr>
            <a:r>
              <a:rPr lang="en-GB" sz="3200" dirty="0">
                <a:latin typeface="Tahoma"/>
                <a:ea typeface="Tahoma"/>
                <a:cs typeface="Tahoma"/>
              </a:rPr>
              <a:t>Explores parenting challenges as a group. </a:t>
            </a:r>
          </a:p>
          <a:p>
            <a:pPr marL="342900" indent="-342900">
              <a:spcBef>
                <a:spcPts val="1000"/>
              </a:spcBef>
              <a:buFont typeface="Arial"/>
              <a:buChar char="•"/>
            </a:pPr>
            <a:r>
              <a:rPr lang="en-GB" sz="3200" dirty="0">
                <a:latin typeface="Tahoma"/>
                <a:ea typeface="Tahoma"/>
                <a:cs typeface="Tahoma"/>
              </a:rPr>
              <a:t>Each session focuses on a key theme such as communication, managing change, belonging, positive behaviour etc. The issues to be discussed are raised through original child-friendly stories and short video clips.</a:t>
            </a:r>
          </a:p>
          <a:p>
            <a:pPr marL="342900" indent="-342900">
              <a:spcBef>
                <a:spcPts val="1000"/>
              </a:spcBef>
              <a:buFont typeface="Arial"/>
              <a:buChar char="•"/>
            </a:pPr>
            <a:r>
              <a:rPr lang="en-GB" sz="3200" dirty="0">
                <a:latin typeface="Tahoma"/>
                <a:ea typeface="Tahoma"/>
                <a:cs typeface="Tahoma"/>
              </a:rPr>
              <a:t>Jigsaw Families is inclusive, enabling all parents regardless of background to participate and fully benefit from the programme.</a:t>
            </a:r>
          </a:p>
          <a:p>
            <a:pPr marL="342900" indent="-342900">
              <a:spcBef>
                <a:spcPts val="1000"/>
              </a:spcBef>
              <a:buFont typeface="Arial"/>
              <a:buChar char="•"/>
            </a:pPr>
            <a:endParaRPr lang="en-GB" sz="2000" dirty="0">
              <a:latin typeface="Tahoma"/>
              <a:ea typeface="Tahoma"/>
              <a:cs typeface="Tahoma"/>
            </a:endParaRPr>
          </a:p>
          <a:p>
            <a:pPr marL="342900" indent="-342900">
              <a:spcBef>
                <a:spcPts val="1000"/>
              </a:spcBef>
              <a:buFont typeface="Arial"/>
              <a:buChar char="•"/>
            </a:pPr>
            <a:endParaRPr lang="en-GB" sz="2000" dirty="0">
              <a:latin typeface="Tahoma"/>
              <a:ea typeface="Tahoma"/>
              <a:cs typeface="Tahoma"/>
            </a:endParaRPr>
          </a:p>
          <a:p>
            <a:pPr marL="742950" lvl="1" indent="-285750">
              <a:spcBef>
                <a:spcPts val="1000"/>
              </a:spcBef>
              <a:buFont typeface="Arial"/>
              <a:buChar char="•"/>
            </a:pPr>
            <a:endParaRPr lang="en-GB" sz="600" dirty="0">
              <a:latin typeface="Trebuchet MS"/>
              <a:ea typeface="Tahoma"/>
              <a:cs typeface="Tahoma"/>
            </a:endParaRPr>
          </a:p>
          <a:p>
            <a:pPr marL="742950" indent="-285750">
              <a:spcBef>
                <a:spcPts val="1000"/>
              </a:spcBef>
              <a:buFont typeface="Arial"/>
              <a:buChar char="•"/>
            </a:pPr>
            <a:endParaRPr lang="en-GB" sz="600" dirty="0">
              <a:latin typeface="Trebuchet MS"/>
              <a:ea typeface="Tahoma"/>
              <a:cs typeface="Tahoma"/>
            </a:endParaRPr>
          </a:p>
          <a:p>
            <a:pPr marL="742950" indent="-285750">
              <a:spcBef>
                <a:spcPts val="1000"/>
              </a:spcBef>
              <a:buFont typeface="Arial"/>
              <a:buChar char="•"/>
            </a:pPr>
            <a:endParaRPr lang="en-US" sz="600" dirty="0">
              <a:latin typeface="Trebuchet MS"/>
              <a:ea typeface="Tahoma"/>
              <a:cs typeface="Tahoma"/>
            </a:endParaRPr>
          </a:p>
          <a:p>
            <a:pPr marL="571500" indent="-571500">
              <a:buFont typeface="Arial"/>
              <a:buChar char="•"/>
            </a:pPr>
            <a:endParaRPr lang="en-GB" sz="1200" dirty="0">
              <a:solidFill>
                <a:srgbClr val="000000"/>
              </a:solidFill>
              <a:latin typeface="Tahoma"/>
              <a:ea typeface="Tahoma"/>
              <a:cs typeface="Tahoma"/>
            </a:endParaRPr>
          </a:p>
        </p:txBody>
      </p:sp>
      <p:sp>
        <p:nvSpPr>
          <p:cNvPr id="11" name="TextBox 10">
            <a:extLst>
              <a:ext uri="{FF2B5EF4-FFF2-40B4-BE49-F238E27FC236}">
                <a16:creationId xmlns:a16="http://schemas.microsoft.com/office/drawing/2014/main" id="{25FB012A-5CAB-85F0-7B6A-8E1B83ED6498}"/>
              </a:ext>
            </a:extLst>
          </p:cNvPr>
          <p:cNvSpPr txBox="1"/>
          <p:nvPr/>
        </p:nvSpPr>
        <p:spPr>
          <a:xfrm>
            <a:off x="3839415" y="1484739"/>
            <a:ext cx="1398671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1B7046"/>
                </a:solidFill>
                <a:latin typeface="Tahoma"/>
                <a:ea typeface="Calibri"/>
                <a:cs typeface="Calibri"/>
              </a:rPr>
              <a:t>Jigsaw Families provides an informal, friendly and safe environment to explore the challenges of being a parent and offers strategies to help meet families' needs while building a richer engagement with the school or community.</a:t>
            </a:r>
          </a:p>
          <a:p>
            <a:pPr algn="l"/>
            <a:endParaRPr lang="en-US" dirty="0">
              <a:ea typeface="Calibri"/>
              <a:cs typeface="Calibri"/>
            </a:endParaRPr>
          </a:p>
        </p:txBody>
      </p:sp>
    </p:spTree>
    <p:extLst>
      <p:ext uri="{BB962C8B-B14F-4D97-AF65-F5344CB8AC3E}">
        <p14:creationId xmlns:p14="http://schemas.microsoft.com/office/powerpoint/2010/main" val="795550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35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2622207" y="278488"/>
            <a:ext cx="14870596" cy="2212016"/>
          </a:xfrm>
          <a:prstGeom prst="rect">
            <a:avLst/>
          </a:prstGeom>
        </p:spPr>
        <p:txBody>
          <a:bodyPr wrap="square" lIns="0" tIns="0" rIns="0" bIns="0" rtlCol="0" anchor="t">
            <a:spAutoFit/>
          </a:bodyPr>
          <a:lstStyle/>
          <a:p>
            <a:pPr algn="ctr"/>
            <a:r>
              <a:rPr lang="en-US" sz="7200" b="1" dirty="0">
                <a:solidFill>
                  <a:srgbClr val="1B7046"/>
                </a:solidFill>
                <a:latin typeface="Tahoma"/>
                <a:ea typeface="Tahoma"/>
                <a:cs typeface="Tahoma"/>
              </a:rPr>
              <a:t>Jigsaw Families </a:t>
            </a:r>
            <a:endParaRPr lang="en-US" sz="7200" dirty="0"/>
          </a:p>
          <a:p>
            <a:pPr algn="ctr">
              <a:lnSpc>
                <a:spcPts val="10044"/>
              </a:lnSpc>
            </a:pPr>
            <a:endParaRPr lang="en-US" sz="5400" b="1" dirty="0">
              <a:solidFill>
                <a:srgbClr val="1B7046"/>
              </a:solidFill>
              <a:latin typeface="Tahoma"/>
              <a:ea typeface="Tahoma"/>
              <a:cs typeface="Tahoma"/>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0" name="TextBox 9">
            <a:extLst>
              <a:ext uri="{FF2B5EF4-FFF2-40B4-BE49-F238E27FC236}">
                <a16:creationId xmlns:a16="http://schemas.microsoft.com/office/drawing/2014/main" id="{B4678041-C42B-64E7-41A1-635B2FEE5F9D}"/>
              </a:ext>
            </a:extLst>
          </p:cNvPr>
          <p:cNvSpPr txBox="1"/>
          <p:nvPr/>
        </p:nvSpPr>
        <p:spPr>
          <a:xfrm>
            <a:off x="3836366" y="2954906"/>
            <a:ext cx="14222172" cy="7207101"/>
          </a:xfrm>
          <a:prstGeom prst="rect">
            <a:avLst/>
          </a:prstGeom>
          <a:noFill/>
        </p:spPr>
        <p:txBody>
          <a:bodyPr wrap="square" lIns="91440" tIns="45720" rIns="91440" bIns="45720" rtlCol="0" anchor="t">
            <a:spAutoFit/>
          </a:bodyPr>
          <a:lstStyle/>
          <a:p>
            <a:pPr>
              <a:spcBef>
                <a:spcPts val="1000"/>
              </a:spcBef>
            </a:pPr>
            <a:r>
              <a:rPr lang="en-GB" sz="2800" b="1" dirty="0">
                <a:latin typeface="Tahoma"/>
                <a:ea typeface="Tahoma"/>
                <a:cs typeface="Tahoma"/>
              </a:rPr>
              <a:t>Parent/carer feedback </a:t>
            </a:r>
          </a:p>
          <a:p>
            <a:pPr>
              <a:spcBef>
                <a:spcPts val="1000"/>
              </a:spcBef>
            </a:pPr>
            <a:endParaRPr lang="en-GB" sz="2800" b="1" dirty="0">
              <a:latin typeface="Tahoma"/>
              <a:ea typeface="Tahoma"/>
              <a:cs typeface="Tahoma"/>
            </a:endParaRPr>
          </a:p>
          <a:p>
            <a:pPr marL="342900" indent="-342900">
              <a:spcBef>
                <a:spcPts val="1000"/>
              </a:spcBef>
              <a:buFont typeface="Arial"/>
              <a:buChar char="•"/>
            </a:pPr>
            <a:r>
              <a:rPr lang="en-GB" sz="2800" dirty="0">
                <a:latin typeface="Tahoma"/>
                <a:ea typeface="Tahoma"/>
                <a:cs typeface="Tahoma"/>
              </a:rPr>
              <a:t>“</a:t>
            </a:r>
            <a:r>
              <a:rPr lang="en-GB" sz="2800" i="1" dirty="0">
                <a:latin typeface="Tahoma"/>
                <a:ea typeface="Tahoma"/>
                <a:cs typeface="Tahoma"/>
              </a:rPr>
              <a:t>I think the sessions were useful and it was nice to connect with other parents. It helped me understand that most families face the same struggles with parenting. My child enjoyed the weekly activities</a:t>
            </a:r>
            <a:r>
              <a:rPr lang="en-GB" sz="2800" dirty="0">
                <a:latin typeface="Tahoma"/>
                <a:ea typeface="Tahoma"/>
                <a:cs typeface="Tahoma"/>
              </a:rPr>
              <a:t>.” Year 1 </a:t>
            </a:r>
          </a:p>
          <a:p>
            <a:pPr marL="342900" indent="-342900">
              <a:spcBef>
                <a:spcPts val="1000"/>
              </a:spcBef>
              <a:buFont typeface="Arial"/>
              <a:buChar char="•"/>
            </a:pPr>
            <a:r>
              <a:rPr lang="en-GB" sz="2800" dirty="0">
                <a:latin typeface="Tahoma"/>
                <a:ea typeface="Tahoma"/>
                <a:cs typeface="Tahoma"/>
              </a:rPr>
              <a:t>“</a:t>
            </a:r>
            <a:r>
              <a:rPr lang="en-GB" sz="2800" i="1" dirty="0">
                <a:latin typeface="Tahoma"/>
                <a:ea typeface="Tahoma"/>
                <a:cs typeface="Tahoma"/>
              </a:rPr>
              <a:t>It was a great opportunity to share information and talk my heart out</a:t>
            </a:r>
            <a:r>
              <a:rPr lang="en-GB" sz="2800" dirty="0">
                <a:latin typeface="Tahoma"/>
                <a:ea typeface="Tahoma"/>
                <a:cs typeface="Tahoma"/>
              </a:rPr>
              <a:t>.” Year 1</a:t>
            </a:r>
          </a:p>
          <a:p>
            <a:pPr marL="342900" indent="-342900">
              <a:spcBef>
                <a:spcPts val="1000"/>
              </a:spcBef>
              <a:buFont typeface="Arial"/>
              <a:buChar char="•"/>
            </a:pPr>
            <a:r>
              <a:rPr lang="en-GB" sz="2800" dirty="0">
                <a:latin typeface="Tahoma"/>
                <a:ea typeface="Tahoma"/>
                <a:cs typeface="Tahoma"/>
              </a:rPr>
              <a:t>“</a:t>
            </a:r>
            <a:r>
              <a:rPr lang="en-GB" sz="2800" i="1" dirty="0">
                <a:latin typeface="Tahoma"/>
                <a:ea typeface="Tahoma"/>
                <a:cs typeface="Tahoma"/>
              </a:rPr>
              <a:t>I really liked hearing the opinion of other parents. I will listen to my child more and let him express his opinion</a:t>
            </a:r>
            <a:r>
              <a:rPr lang="en-GB" sz="2800" dirty="0">
                <a:latin typeface="Tahoma"/>
                <a:ea typeface="Tahoma"/>
                <a:cs typeface="Tahoma"/>
              </a:rPr>
              <a:t>.” Year 3</a:t>
            </a:r>
          </a:p>
          <a:p>
            <a:pPr marL="342900" indent="-342900">
              <a:spcBef>
                <a:spcPts val="1000"/>
              </a:spcBef>
              <a:buFont typeface="Arial"/>
              <a:buChar char="•"/>
            </a:pPr>
            <a:r>
              <a:rPr lang="en-GB" sz="2800" dirty="0">
                <a:latin typeface="Tahoma"/>
                <a:ea typeface="Tahoma"/>
                <a:cs typeface="Tahoma"/>
              </a:rPr>
              <a:t>“</a:t>
            </a:r>
            <a:r>
              <a:rPr lang="en-GB" sz="2800" i="1" dirty="0">
                <a:latin typeface="Tahoma"/>
                <a:ea typeface="Tahoma"/>
                <a:cs typeface="Tahoma"/>
              </a:rPr>
              <a:t>I think the sessions were beneficial and helped me understand my child and her thought process better. She spoke non-stop about the weekly crafting activities they have done with the other children</a:t>
            </a:r>
            <a:r>
              <a:rPr lang="en-GB" sz="2800" dirty="0">
                <a:latin typeface="Tahoma"/>
                <a:ea typeface="Tahoma"/>
                <a:cs typeface="Tahoma"/>
              </a:rPr>
              <a:t>”. Year 4</a:t>
            </a:r>
          </a:p>
          <a:p>
            <a:pPr marL="342900" indent="-342900">
              <a:spcBef>
                <a:spcPts val="1000"/>
              </a:spcBef>
              <a:buFont typeface="Arial"/>
              <a:buChar char="•"/>
            </a:pPr>
            <a:r>
              <a:rPr lang="en-GB" sz="2800" dirty="0">
                <a:latin typeface="Tahoma"/>
                <a:ea typeface="Tahoma"/>
                <a:cs typeface="Tahoma"/>
              </a:rPr>
              <a:t>“</a:t>
            </a:r>
            <a:r>
              <a:rPr lang="en-GB" sz="2800" i="1" dirty="0">
                <a:latin typeface="Tahoma"/>
                <a:ea typeface="Tahoma"/>
                <a:cs typeface="Tahoma"/>
              </a:rPr>
              <a:t>It was a really good way of exchanging information about different things, parenting </a:t>
            </a:r>
            <a:r>
              <a:rPr lang="en-GB" sz="2800" i="1">
                <a:latin typeface="Tahoma"/>
                <a:ea typeface="Tahoma"/>
                <a:cs typeface="Tahoma"/>
              </a:rPr>
              <a:t>tips, techniques to help us, listening to other mums’ views</a:t>
            </a:r>
            <a:r>
              <a:rPr lang="en-GB" sz="2800">
                <a:latin typeface="Tahoma"/>
                <a:ea typeface="Tahoma"/>
                <a:cs typeface="Tahoma"/>
              </a:rPr>
              <a:t>.” Year 5</a:t>
            </a:r>
            <a:endParaRPr lang="en-GB" sz="2800">
              <a:latin typeface="Calibri"/>
              <a:ea typeface="Calibri"/>
              <a:cs typeface="Calibri"/>
            </a:endParaRPr>
          </a:p>
          <a:p>
            <a:pPr algn="r">
              <a:spcBef>
                <a:spcPts val="1000"/>
              </a:spcBef>
            </a:pPr>
            <a:r>
              <a:rPr lang="en-GB" sz="2800" dirty="0">
                <a:solidFill>
                  <a:srgbClr val="1B7046"/>
                </a:solidFill>
                <a:latin typeface="Tahoma"/>
                <a:ea typeface="Tahoma"/>
                <a:cs typeface="Tahoma"/>
              </a:rPr>
              <a:t>Families Programme - Jigsaw PSHE (jigsaweducationgroup.com)</a:t>
            </a:r>
            <a:endParaRPr lang="en-GB" sz="2800" dirty="0">
              <a:solidFill>
                <a:srgbClr val="1B7046"/>
              </a:solidFill>
              <a:ea typeface="Calibri"/>
              <a:cs typeface="Calibri"/>
            </a:endParaRPr>
          </a:p>
          <a:p>
            <a:pPr marL="571500" indent="-571500">
              <a:buFont typeface="Arial"/>
              <a:buChar char="•"/>
            </a:pPr>
            <a:endParaRPr lang="en-GB" sz="1200" dirty="0">
              <a:latin typeface="Tahoma"/>
              <a:ea typeface="Tahoma"/>
              <a:cs typeface="Tahoma"/>
            </a:endParaRPr>
          </a:p>
        </p:txBody>
      </p:sp>
      <p:sp>
        <p:nvSpPr>
          <p:cNvPr id="11" name="TextBox 10">
            <a:extLst>
              <a:ext uri="{FF2B5EF4-FFF2-40B4-BE49-F238E27FC236}">
                <a16:creationId xmlns:a16="http://schemas.microsoft.com/office/drawing/2014/main" id="{25FB012A-5CAB-85F0-7B6A-8E1B83ED6498}"/>
              </a:ext>
            </a:extLst>
          </p:cNvPr>
          <p:cNvSpPr txBox="1"/>
          <p:nvPr/>
        </p:nvSpPr>
        <p:spPr>
          <a:xfrm>
            <a:off x="3839415" y="1484739"/>
            <a:ext cx="1398671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1B7046"/>
                </a:solidFill>
                <a:latin typeface="Tahoma"/>
                <a:ea typeface="Calibri"/>
                <a:cs typeface="Calibri"/>
              </a:rPr>
              <a:t>Jigsaw Families provides an informal, friendly and safe environment to explore the challenges of being a parent and offers strategies to help meet families' needs while building a richer engagement with the school or community.</a:t>
            </a:r>
          </a:p>
          <a:p>
            <a:pPr algn="l"/>
            <a:endParaRPr lang="en-US" dirty="0">
              <a:ea typeface="Calibri"/>
              <a:cs typeface="Calibri"/>
            </a:endParaRPr>
          </a:p>
        </p:txBody>
      </p:sp>
    </p:spTree>
    <p:extLst>
      <p:ext uri="{BB962C8B-B14F-4D97-AF65-F5344CB8AC3E}">
        <p14:creationId xmlns:p14="http://schemas.microsoft.com/office/powerpoint/2010/main" val="3708317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35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2002507" y="16838"/>
            <a:ext cx="16289018" cy="4151008"/>
          </a:xfrm>
          <a:prstGeom prst="rect">
            <a:avLst/>
          </a:prstGeom>
        </p:spPr>
        <p:txBody>
          <a:bodyPr wrap="square" lIns="0" tIns="0" rIns="0" bIns="0" rtlCol="0" anchor="t">
            <a:spAutoFit/>
          </a:bodyPr>
          <a:lstStyle/>
          <a:p>
            <a:pPr algn="ctr"/>
            <a:r>
              <a:rPr lang="en-US" sz="7200" b="1" dirty="0">
                <a:solidFill>
                  <a:srgbClr val="1B7046"/>
                </a:solidFill>
                <a:latin typeface="Tahoma"/>
                <a:ea typeface="Tahoma"/>
                <a:cs typeface="Tahoma"/>
              </a:rPr>
              <a:t>Jigsaw families and RSE workshops</a:t>
            </a:r>
          </a:p>
          <a:p>
            <a:pPr algn="ctr"/>
            <a:endParaRPr lang="en-US" sz="5400" b="1" dirty="0">
              <a:solidFill>
                <a:srgbClr val="1B7046"/>
              </a:solidFill>
              <a:latin typeface="Tahoma"/>
              <a:ea typeface="Tahoma"/>
              <a:cs typeface="Tahoma"/>
            </a:endParaRPr>
          </a:p>
          <a:p>
            <a:pPr algn="ctr">
              <a:lnSpc>
                <a:spcPts val="10044"/>
              </a:lnSpc>
            </a:pPr>
            <a:endParaRPr lang="en-US" sz="5400" b="1" dirty="0">
              <a:solidFill>
                <a:srgbClr val="1B7046"/>
              </a:solidFill>
              <a:latin typeface="Tahoma"/>
              <a:ea typeface="Tahoma"/>
              <a:cs typeface="Tahoma"/>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pic>
        <p:nvPicPr>
          <p:cNvPr id="12" name="Picture 11" descr="A person talking to a group of people in a classroom&#10;&#10;Description automatically generated">
            <a:extLst>
              <a:ext uri="{FF2B5EF4-FFF2-40B4-BE49-F238E27FC236}">
                <a16:creationId xmlns:a16="http://schemas.microsoft.com/office/drawing/2014/main" id="{A15EAC99-AA08-0DE1-94AD-907926EE1111}"/>
              </a:ext>
            </a:extLst>
          </p:cNvPr>
          <p:cNvPicPr>
            <a:picLocks noChangeAspect="1"/>
          </p:cNvPicPr>
          <p:nvPr/>
        </p:nvPicPr>
        <p:blipFill>
          <a:blip r:embed="rId12"/>
          <a:stretch>
            <a:fillRect/>
          </a:stretch>
        </p:blipFill>
        <p:spPr>
          <a:xfrm>
            <a:off x="4219490" y="1856793"/>
            <a:ext cx="4463619" cy="5985420"/>
          </a:xfrm>
          <a:prstGeom prst="rect">
            <a:avLst/>
          </a:prstGeom>
        </p:spPr>
      </p:pic>
      <p:pic>
        <p:nvPicPr>
          <p:cNvPr id="13" name="Picture 12">
            <a:extLst>
              <a:ext uri="{FF2B5EF4-FFF2-40B4-BE49-F238E27FC236}">
                <a16:creationId xmlns:a16="http://schemas.microsoft.com/office/drawing/2014/main" id="{365EA31A-80FE-A1BD-8BA9-F86821AB81A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26187" y="6388989"/>
            <a:ext cx="5480045" cy="34167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Heart 13">
            <a:extLst>
              <a:ext uri="{FF2B5EF4-FFF2-40B4-BE49-F238E27FC236}">
                <a16:creationId xmlns:a16="http://schemas.microsoft.com/office/drawing/2014/main" id="{3BED13E0-A620-B927-0DC6-D61DAA97043B}"/>
              </a:ext>
            </a:extLst>
          </p:cNvPr>
          <p:cNvSpPr/>
          <p:nvPr/>
        </p:nvSpPr>
        <p:spPr>
          <a:xfrm>
            <a:off x="5112547" y="8207642"/>
            <a:ext cx="267855" cy="26785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5" name="Smiley Face 14">
            <a:extLst>
              <a:ext uri="{FF2B5EF4-FFF2-40B4-BE49-F238E27FC236}">
                <a16:creationId xmlns:a16="http://schemas.microsoft.com/office/drawing/2014/main" id="{CDA0DFF0-4FDF-6F6F-86DB-8F9B6712A120}"/>
              </a:ext>
            </a:extLst>
          </p:cNvPr>
          <p:cNvSpPr/>
          <p:nvPr/>
        </p:nvSpPr>
        <p:spPr>
          <a:xfrm>
            <a:off x="4624170" y="8339926"/>
            <a:ext cx="264775" cy="25915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16" name="Picture 15">
            <a:extLst>
              <a:ext uri="{FF2B5EF4-FFF2-40B4-BE49-F238E27FC236}">
                <a16:creationId xmlns:a16="http://schemas.microsoft.com/office/drawing/2014/main" id="{C9286C35-B0CD-12DF-5311-B63509FA7565}"/>
              </a:ext>
            </a:extLst>
          </p:cNvPr>
          <p:cNvPicPr>
            <a:picLocks noChangeAspect="1"/>
          </p:cNvPicPr>
          <p:nvPr/>
        </p:nvPicPr>
        <p:blipFill>
          <a:blip r:embed="rId14"/>
          <a:stretch>
            <a:fillRect/>
          </a:stretch>
        </p:blipFill>
        <p:spPr>
          <a:xfrm>
            <a:off x="10326603" y="2220210"/>
            <a:ext cx="6177213" cy="3907756"/>
          </a:xfrm>
          <a:prstGeom prst="rect">
            <a:avLst/>
          </a:prstGeom>
        </p:spPr>
      </p:pic>
      <p:pic>
        <p:nvPicPr>
          <p:cNvPr id="17" name="Picture 16">
            <a:extLst>
              <a:ext uri="{FF2B5EF4-FFF2-40B4-BE49-F238E27FC236}">
                <a16:creationId xmlns:a16="http://schemas.microsoft.com/office/drawing/2014/main" id="{CF100F97-C59F-ED19-98B4-F1B5A428059E}"/>
              </a:ext>
            </a:extLst>
          </p:cNvPr>
          <p:cNvPicPr>
            <a:picLocks noChangeAspect="1"/>
          </p:cNvPicPr>
          <p:nvPr/>
        </p:nvPicPr>
        <p:blipFill rotWithShape="1">
          <a:blip r:embed="rId15">
            <a:extLst>
              <a:ext uri="{28A0092B-C50C-407E-A947-70E740481C1C}">
                <a14:useLocalDpi xmlns:a14="http://schemas.microsoft.com/office/drawing/2010/main" val="0"/>
              </a:ext>
            </a:extLst>
          </a:blip>
          <a:srcRect l="33862" t="26837" b="17145"/>
          <a:stretch/>
        </p:blipFill>
        <p:spPr>
          <a:xfrm>
            <a:off x="10968085" y="6623098"/>
            <a:ext cx="4872398" cy="3175874"/>
          </a:xfrm>
          <a:prstGeom prst="rect">
            <a:avLst/>
          </a:prstGeom>
          <a:ln w="228600" cap="sq" cmpd="thickThin">
            <a:solidFill>
              <a:srgbClr val="000000"/>
            </a:solidFill>
            <a:prstDash val="solid"/>
            <a:miter lim="800000"/>
          </a:ln>
          <a:effectLst>
            <a:innerShdw blurRad="76200">
              <a:srgbClr val="000000"/>
            </a:innerShdw>
          </a:effectLst>
        </p:spPr>
      </p:pic>
      <p:sp>
        <p:nvSpPr>
          <p:cNvPr id="18" name="Heart 17">
            <a:extLst>
              <a:ext uri="{FF2B5EF4-FFF2-40B4-BE49-F238E27FC236}">
                <a16:creationId xmlns:a16="http://schemas.microsoft.com/office/drawing/2014/main" id="{359548FB-A7B8-D2AB-88E5-AC0C41D7AA0A}"/>
              </a:ext>
            </a:extLst>
          </p:cNvPr>
          <p:cNvSpPr/>
          <p:nvPr/>
        </p:nvSpPr>
        <p:spPr>
          <a:xfrm>
            <a:off x="14155920" y="7109967"/>
            <a:ext cx="336877" cy="37348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752736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35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2580894" y="457512"/>
            <a:ext cx="14870596" cy="2212016"/>
          </a:xfrm>
          <a:prstGeom prst="rect">
            <a:avLst/>
          </a:prstGeom>
        </p:spPr>
        <p:txBody>
          <a:bodyPr wrap="square" lIns="0" tIns="0" rIns="0" bIns="0" rtlCol="0" anchor="t">
            <a:spAutoFit/>
          </a:bodyPr>
          <a:lstStyle/>
          <a:p>
            <a:pPr algn="ctr"/>
            <a:r>
              <a:rPr lang="en-US" sz="7200" b="1" dirty="0">
                <a:solidFill>
                  <a:srgbClr val="1B7046"/>
                </a:solidFill>
                <a:latin typeface="Tahoma"/>
                <a:ea typeface="Tahoma"/>
                <a:cs typeface="Tahoma"/>
              </a:rPr>
              <a:t>Workshops</a:t>
            </a:r>
            <a:endParaRPr lang="en-US" sz="7200" b="1" dirty="0">
              <a:latin typeface="Tahoma"/>
              <a:ea typeface="Tahoma"/>
              <a:cs typeface="Tahoma"/>
            </a:endParaRPr>
          </a:p>
          <a:p>
            <a:pPr algn="ctr">
              <a:lnSpc>
                <a:spcPts val="10044"/>
              </a:lnSpc>
            </a:pPr>
            <a:endParaRPr lang="en-US" sz="5400" b="1" dirty="0">
              <a:solidFill>
                <a:srgbClr val="1B7046"/>
              </a:solidFill>
              <a:latin typeface="Tahoma"/>
              <a:ea typeface="Tahoma"/>
              <a:cs typeface="Tahoma"/>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0" name="TextBox 9">
            <a:extLst>
              <a:ext uri="{FF2B5EF4-FFF2-40B4-BE49-F238E27FC236}">
                <a16:creationId xmlns:a16="http://schemas.microsoft.com/office/drawing/2014/main" id="{B4678041-C42B-64E7-41A1-635B2FEE5F9D}"/>
              </a:ext>
            </a:extLst>
          </p:cNvPr>
          <p:cNvSpPr txBox="1"/>
          <p:nvPr/>
        </p:nvSpPr>
        <p:spPr>
          <a:xfrm>
            <a:off x="3848251" y="2221453"/>
            <a:ext cx="14222172" cy="7709803"/>
          </a:xfrm>
          <a:prstGeom prst="rect">
            <a:avLst/>
          </a:prstGeom>
          <a:noFill/>
        </p:spPr>
        <p:txBody>
          <a:bodyPr wrap="square" lIns="91440" tIns="45720" rIns="91440" bIns="45720" rtlCol="0" anchor="t">
            <a:spAutoFit/>
          </a:bodyPr>
          <a:lstStyle/>
          <a:p>
            <a:pPr marL="342900" indent="-342900">
              <a:spcBef>
                <a:spcPts val="1000"/>
              </a:spcBef>
              <a:buFont typeface="Arial"/>
              <a:buChar char="•"/>
            </a:pPr>
            <a:r>
              <a:rPr lang="en-GB" sz="2800" dirty="0">
                <a:solidFill>
                  <a:srgbClr val="000000"/>
                </a:solidFill>
                <a:latin typeface="Tahoma"/>
                <a:ea typeface="Tahoma"/>
                <a:cs typeface="Tahoma"/>
              </a:rPr>
              <a:t>Observing phonics lessons – most parents were not taught phonics. Share strategies used in school. Encourage parents to share what works at home.</a:t>
            </a:r>
            <a:endParaRPr lang="en-GB" sz="2800">
              <a:latin typeface="Tahoma"/>
              <a:ea typeface="Tahoma"/>
              <a:cs typeface="Tahoma"/>
            </a:endParaRPr>
          </a:p>
          <a:p>
            <a:pPr marL="342900" indent="-342900">
              <a:spcBef>
                <a:spcPts val="1000"/>
              </a:spcBef>
              <a:buFont typeface="Arial"/>
              <a:buChar char="•"/>
            </a:pPr>
            <a:r>
              <a:rPr lang="en-GB" sz="2800" dirty="0">
                <a:solidFill>
                  <a:srgbClr val="000000"/>
                </a:solidFill>
                <a:latin typeface="Tahoma"/>
                <a:ea typeface="Tahoma"/>
                <a:cs typeface="Tahoma"/>
              </a:rPr>
              <a:t>SEND coffee mornings for parents to network with other parents..</a:t>
            </a:r>
          </a:p>
          <a:p>
            <a:pPr marL="342900" indent="-342900">
              <a:spcBef>
                <a:spcPts val="1000"/>
              </a:spcBef>
              <a:buFont typeface="Arial"/>
              <a:buChar char="•"/>
            </a:pPr>
            <a:r>
              <a:rPr lang="en-GB" sz="2800" dirty="0">
                <a:solidFill>
                  <a:srgbClr val="000000"/>
                </a:solidFill>
                <a:latin typeface="Tahoma"/>
                <a:ea typeface="Tahoma"/>
                <a:cs typeface="Tahoma"/>
              </a:rPr>
              <a:t>Parent and child Google Classroom after school club for targeted children </a:t>
            </a:r>
            <a:r>
              <a:rPr lang="en-GB" sz="2800" err="1">
                <a:solidFill>
                  <a:srgbClr val="000000"/>
                </a:solidFill>
                <a:latin typeface="Tahoma"/>
                <a:ea typeface="Tahoma"/>
                <a:cs typeface="Tahoma"/>
              </a:rPr>
              <a:t>ie</a:t>
            </a:r>
            <a:r>
              <a:rPr lang="en-GB" sz="2800" dirty="0">
                <a:solidFill>
                  <a:srgbClr val="000000"/>
                </a:solidFill>
                <a:latin typeface="Tahoma"/>
                <a:ea typeface="Tahoma"/>
                <a:cs typeface="Tahoma"/>
              </a:rPr>
              <a:t>, those not completing their homework regularly. They attend with their parent and are supported in home language by </a:t>
            </a:r>
            <a:r>
              <a:rPr lang="en-GB" sz="2800">
                <a:solidFill>
                  <a:srgbClr val="000000"/>
                </a:solidFill>
                <a:latin typeface="Tahoma"/>
                <a:ea typeface="Tahoma"/>
                <a:cs typeface="Tahoma"/>
              </a:rPr>
              <a:t>PEP</a:t>
            </a:r>
            <a:endParaRPr lang="en-GB" sz="2800">
              <a:latin typeface="Tahoma"/>
              <a:ea typeface="Tahoma"/>
              <a:cs typeface="Tahoma"/>
            </a:endParaRPr>
          </a:p>
          <a:p>
            <a:pPr marL="342900" indent="-342900">
              <a:spcBef>
                <a:spcPts val="1000"/>
              </a:spcBef>
              <a:buFont typeface="Arial"/>
              <a:buChar char="•"/>
            </a:pPr>
            <a:r>
              <a:rPr lang="en-GB" sz="2800" dirty="0">
                <a:solidFill>
                  <a:srgbClr val="000000"/>
                </a:solidFill>
                <a:latin typeface="Tahoma"/>
                <a:ea typeface="Tahoma"/>
                <a:cs typeface="Tahoma"/>
              </a:rPr>
              <a:t>Parent noticeboard – PEP </a:t>
            </a:r>
            <a:r>
              <a:rPr lang="en-GB" sz="2800">
                <a:solidFill>
                  <a:srgbClr val="000000"/>
                </a:solidFill>
                <a:latin typeface="Tahoma"/>
                <a:ea typeface="Tahoma"/>
                <a:cs typeface="Tahoma"/>
              </a:rPr>
              <a:t>responsibility.</a:t>
            </a:r>
            <a:endParaRPr lang="en-GB" sz="2800">
              <a:latin typeface="Tahoma"/>
              <a:ea typeface="Tahoma"/>
              <a:cs typeface="Tahoma"/>
            </a:endParaRPr>
          </a:p>
          <a:p>
            <a:pPr marL="342900" indent="-342900">
              <a:spcBef>
                <a:spcPts val="1000"/>
              </a:spcBef>
              <a:buFont typeface="Arial"/>
              <a:buChar char="•"/>
            </a:pPr>
            <a:r>
              <a:rPr lang="en-GB" sz="2800" dirty="0">
                <a:solidFill>
                  <a:srgbClr val="000000"/>
                </a:solidFill>
                <a:latin typeface="Tahoma"/>
                <a:ea typeface="Tahoma"/>
                <a:cs typeface="Tahoma"/>
              </a:rPr>
              <a:t>Jigsaw Families. </a:t>
            </a:r>
            <a:endParaRPr lang="en-GB" sz="2800">
              <a:latin typeface="Tahoma"/>
              <a:ea typeface="Tahoma"/>
              <a:cs typeface="Tahoma"/>
            </a:endParaRPr>
          </a:p>
          <a:p>
            <a:pPr marL="342900" indent="-342900">
              <a:spcBef>
                <a:spcPts val="1000"/>
              </a:spcBef>
              <a:buFont typeface="Arial"/>
              <a:buChar char="•"/>
            </a:pPr>
            <a:r>
              <a:rPr lang="en-GB" sz="2800" dirty="0">
                <a:solidFill>
                  <a:srgbClr val="000000"/>
                </a:solidFill>
                <a:latin typeface="Tahoma"/>
                <a:ea typeface="Tahoma"/>
                <a:cs typeface="Tahoma"/>
              </a:rPr>
              <a:t>Children’s Centre workshops such as understanding challenging behaviour, regulating emotions, developing independence.</a:t>
            </a:r>
            <a:endParaRPr lang="en-GB" sz="2800" dirty="0">
              <a:latin typeface="Tahoma"/>
              <a:ea typeface="Tahoma"/>
              <a:cs typeface="Tahoma"/>
            </a:endParaRPr>
          </a:p>
          <a:p>
            <a:pPr marL="342900" indent="-342900">
              <a:spcBef>
                <a:spcPts val="1000"/>
              </a:spcBef>
              <a:buFont typeface="Arial"/>
              <a:buChar char="•"/>
            </a:pPr>
            <a:r>
              <a:rPr lang="en-GB" sz="2800" dirty="0">
                <a:solidFill>
                  <a:srgbClr val="000000"/>
                </a:solidFill>
                <a:latin typeface="Tahoma"/>
                <a:ea typeface="Tahoma"/>
                <a:cs typeface="Tahoma"/>
              </a:rPr>
              <a:t>Tooth brushing support.</a:t>
            </a:r>
            <a:endParaRPr lang="en-GB" sz="2800">
              <a:latin typeface="Tahoma"/>
              <a:ea typeface="Tahoma"/>
              <a:cs typeface="Tahoma"/>
            </a:endParaRPr>
          </a:p>
          <a:p>
            <a:pPr marL="342900" indent="-342900">
              <a:spcBef>
                <a:spcPts val="1000"/>
              </a:spcBef>
              <a:buFont typeface="Arial"/>
              <a:buChar char="•"/>
            </a:pPr>
            <a:r>
              <a:rPr lang="en-GB" sz="2800" dirty="0">
                <a:solidFill>
                  <a:srgbClr val="000000"/>
                </a:solidFill>
                <a:latin typeface="Tahoma"/>
                <a:ea typeface="Tahoma"/>
                <a:cs typeface="Tahoma"/>
              </a:rPr>
              <a:t>Reading initiatives. </a:t>
            </a:r>
            <a:endParaRPr lang="en-GB" sz="2800">
              <a:latin typeface="Tahoma"/>
              <a:ea typeface="Tahoma"/>
              <a:cs typeface="Tahoma"/>
            </a:endParaRPr>
          </a:p>
          <a:p>
            <a:pPr marL="342900" indent="-342900">
              <a:spcBef>
                <a:spcPts val="1000"/>
              </a:spcBef>
              <a:buFont typeface="Arial"/>
              <a:buChar char="•"/>
            </a:pPr>
            <a:r>
              <a:rPr lang="en-GB" sz="2800" dirty="0">
                <a:solidFill>
                  <a:srgbClr val="000000"/>
                </a:solidFill>
                <a:latin typeface="Tahoma"/>
                <a:ea typeface="Tahoma"/>
                <a:cs typeface="Tahoma"/>
              </a:rPr>
              <a:t>Mother’s and Father’s day workshops – high attendance workshops. Parents love to do things with their children.</a:t>
            </a:r>
            <a:endParaRPr lang="en-GB" sz="2800">
              <a:latin typeface="Tahoma"/>
              <a:ea typeface="Tahoma"/>
              <a:cs typeface="Tahoma"/>
            </a:endParaRPr>
          </a:p>
          <a:p>
            <a:pPr marL="342900" indent="-342900">
              <a:spcBef>
                <a:spcPts val="1000"/>
              </a:spcBef>
              <a:buFont typeface="Arial"/>
              <a:buChar char="•"/>
            </a:pPr>
            <a:r>
              <a:rPr lang="en-GB" sz="2800" dirty="0">
                <a:solidFill>
                  <a:srgbClr val="000000"/>
                </a:solidFill>
                <a:latin typeface="Tahoma"/>
                <a:ea typeface="Tahoma"/>
                <a:cs typeface="Tahoma"/>
              </a:rPr>
              <a:t>Christmas Crafts.</a:t>
            </a:r>
            <a:endParaRPr lang="en-GB" sz="2800" dirty="0">
              <a:latin typeface="Calibri"/>
              <a:ea typeface="Calibri"/>
              <a:cs typeface="Calibri"/>
            </a:endParaRPr>
          </a:p>
        </p:txBody>
      </p:sp>
    </p:spTree>
    <p:extLst>
      <p:ext uri="{BB962C8B-B14F-4D97-AF65-F5344CB8AC3E}">
        <p14:creationId xmlns:p14="http://schemas.microsoft.com/office/powerpoint/2010/main" val="3256891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35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2580894" y="457512"/>
            <a:ext cx="14870596" cy="2212016"/>
          </a:xfrm>
          <a:prstGeom prst="rect">
            <a:avLst/>
          </a:prstGeom>
        </p:spPr>
        <p:txBody>
          <a:bodyPr wrap="square" lIns="0" tIns="0" rIns="0" bIns="0" rtlCol="0" anchor="t">
            <a:spAutoFit/>
          </a:bodyPr>
          <a:lstStyle/>
          <a:p>
            <a:pPr algn="ctr"/>
            <a:r>
              <a:rPr lang="en-US" sz="7200" b="1" dirty="0">
                <a:solidFill>
                  <a:srgbClr val="1B7046"/>
                </a:solidFill>
                <a:latin typeface="Tahoma"/>
                <a:ea typeface="Tahoma"/>
                <a:cs typeface="Tahoma"/>
              </a:rPr>
              <a:t>Workshops</a:t>
            </a:r>
            <a:endParaRPr lang="en-US" sz="7200" b="1" dirty="0">
              <a:latin typeface="Tahoma"/>
              <a:ea typeface="Tahoma"/>
              <a:cs typeface="Tahoma"/>
            </a:endParaRPr>
          </a:p>
          <a:p>
            <a:pPr algn="ctr">
              <a:lnSpc>
                <a:spcPts val="10044"/>
              </a:lnSpc>
            </a:pPr>
            <a:endParaRPr lang="en-US" sz="5400" b="1" dirty="0">
              <a:solidFill>
                <a:srgbClr val="1B7046"/>
              </a:solidFill>
              <a:latin typeface="Tahoma"/>
              <a:ea typeface="Tahoma"/>
              <a:cs typeface="Tahoma"/>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1" name="TextBox 10">
            <a:extLst>
              <a:ext uri="{FF2B5EF4-FFF2-40B4-BE49-F238E27FC236}">
                <a16:creationId xmlns:a16="http://schemas.microsoft.com/office/drawing/2014/main" id="{25FB012A-5CAB-85F0-7B6A-8E1B83ED6498}"/>
              </a:ext>
            </a:extLst>
          </p:cNvPr>
          <p:cNvSpPr txBox="1"/>
          <p:nvPr/>
        </p:nvSpPr>
        <p:spPr>
          <a:xfrm>
            <a:off x="4180109" y="2235170"/>
            <a:ext cx="13470012" cy="67710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1B7046"/>
                </a:solidFill>
                <a:latin typeface="Tahoma"/>
                <a:ea typeface="Tahoma"/>
                <a:cs typeface="Tahoma"/>
              </a:rPr>
              <a:t>Consider what support you can give to parents to ensure home learning is of high quality. For example, providing practical strategies with tips, support, and resources to assist learning at home may be more beneficial to pupil outcomes than simply gifting a book to pupils or asking parents to provide generic help to their children.</a:t>
            </a:r>
          </a:p>
          <a:p>
            <a:endParaRPr lang="en-US" sz="3200" dirty="0">
              <a:solidFill>
                <a:srgbClr val="1B7046"/>
              </a:solidFill>
              <a:latin typeface="Tahoma"/>
              <a:ea typeface="Tahoma"/>
              <a:cs typeface="Tahoma"/>
            </a:endParaRPr>
          </a:p>
          <a:p>
            <a:r>
              <a:rPr lang="en-US" sz="3200" dirty="0">
                <a:solidFill>
                  <a:srgbClr val="1B7046"/>
                </a:solidFill>
                <a:latin typeface="Tahoma"/>
                <a:ea typeface="Tahoma"/>
                <a:cs typeface="Tahoma"/>
              </a:rPr>
              <a:t>Consider what support you can give to parents to ensure home learning is of high quality. For example, providing practical strategies with tips, support, and resources to assist learning at home may be more beneficial to pupil outcomes than simply gifting a book to pupils or asking parents to provide generic help to their children.</a:t>
            </a:r>
          </a:p>
          <a:p>
            <a:endParaRPr lang="en-US" sz="3200" dirty="0">
              <a:solidFill>
                <a:srgbClr val="1B7046"/>
              </a:solidFill>
              <a:latin typeface="Tahoma"/>
              <a:ea typeface="Tahoma"/>
              <a:cs typeface="Tahoma"/>
            </a:endParaRPr>
          </a:p>
          <a:p>
            <a:r>
              <a:rPr lang="en-US" sz="3200" dirty="0">
                <a:latin typeface="Tahoma"/>
                <a:ea typeface="Tahoma"/>
                <a:cs typeface="Tahoma"/>
              </a:rPr>
              <a:t>EEF 2021</a:t>
            </a:r>
            <a:endParaRPr lang="en-US" sz="3200"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3540925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3399959" y="312977"/>
            <a:ext cx="14520460" cy="13136160"/>
          </a:xfrm>
          <a:prstGeom prst="rect">
            <a:avLst/>
          </a:prstGeom>
        </p:spPr>
        <p:txBody>
          <a:bodyPr wrap="square" lIns="0" tIns="0" rIns="0" bIns="0" rtlCol="0" anchor="t">
            <a:spAutoFit/>
          </a:bodyPr>
          <a:lstStyle/>
          <a:p>
            <a:pPr algn="ctr">
              <a:lnSpc>
                <a:spcPts val="10044"/>
              </a:lnSpc>
            </a:pPr>
            <a:r>
              <a:rPr lang="en-US" sz="7200" b="1">
                <a:solidFill>
                  <a:srgbClr val="1B7046"/>
                </a:solidFill>
                <a:latin typeface="Tahoma"/>
                <a:ea typeface="Tahoma"/>
                <a:cs typeface="Tahoma"/>
              </a:rPr>
              <a:t>Questions?</a:t>
            </a:r>
            <a:endParaRPr lang="en-US" sz="7200" b="1" dirty="0">
              <a:solidFill>
                <a:srgbClr val="1B7046"/>
              </a:solidFill>
              <a:latin typeface="Tahoma"/>
              <a:ea typeface="Tahoma"/>
              <a:cs typeface="Tahoma"/>
            </a:endParaRPr>
          </a:p>
          <a:p>
            <a:pPr algn="ctr">
              <a:lnSpc>
                <a:spcPts val="10044"/>
              </a:lnSpc>
            </a:pPr>
            <a:endParaRPr lang="en-US" sz="7200" b="1" dirty="0">
              <a:solidFill>
                <a:srgbClr val="1B7046"/>
              </a:solidFill>
              <a:latin typeface="Tahoma"/>
              <a:ea typeface="Tahoma"/>
              <a:cs typeface="Tahoma"/>
            </a:endParaRPr>
          </a:p>
          <a:p>
            <a:pPr algn="ctr">
              <a:lnSpc>
                <a:spcPts val="10044"/>
              </a:lnSpc>
            </a:pPr>
            <a:endParaRPr lang="en-US" sz="7200" b="1" dirty="0">
              <a:solidFill>
                <a:srgbClr val="1B7046"/>
              </a:solidFill>
              <a:latin typeface="Tahoma"/>
              <a:ea typeface="Tahoma"/>
              <a:cs typeface="Tahoma"/>
            </a:endParaRPr>
          </a:p>
          <a:p>
            <a:pPr algn="ctr"/>
            <a:r>
              <a:rPr lang="en-US" sz="6000" b="1" dirty="0">
                <a:solidFill>
                  <a:srgbClr val="1B7046"/>
                </a:solidFill>
                <a:latin typeface="Tahoma"/>
                <a:ea typeface="Tahoma"/>
                <a:cs typeface="Tahoma"/>
              </a:rPr>
              <a:t>Time to reflect… How can you </a:t>
            </a:r>
            <a:r>
              <a:rPr lang="en-US" sz="6000" b="1">
                <a:solidFill>
                  <a:srgbClr val="1B7046"/>
                </a:solidFill>
                <a:latin typeface="Tahoma"/>
                <a:ea typeface="Tahoma"/>
                <a:cs typeface="Tahoma"/>
              </a:rPr>
              <a:t>implement ideas into your school?</a:t>
            </a:r>
          </a:p>
          <a:p>
            <a:pPr algn="ctr"/>
            <a:endParaRPr lang="en-US" sz="7200" b="1" dirty="0">
              <a:solidFill>
                <a:srgbClr val="1B7046"/>
              </a:solidFill>
              <a:latin typeface="Tahoma"/>
              <a:ea typeface="Tahoma"/>
              <a:cs typeface="Tahoma"/>
            </a:endParaRPr>
          </a:p>
          <a:p>
            <a:pPr algn="ctr">
              <a:lnSpc>
                <a:spcPts val="10044"/>
              </a:lnSpc>
            </a:pPr>
            <a:endParaRPr lang="en-US" sz="7200" b="1" dirty="0">
              <a:solidFill>
                <a:srgbClr val="1B7046"/>
              </a:solidFill>
              <a:latin typeface="Tahoma"/>
              <a:ea typeface="Tahoma"/>
              <a:cs typeface="Tahoma"/>
            </a:endParaRPr>
          </a:p>
          <a:p>
            <a:pPr algn="ctr">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2828581" y="350045"/>
            <a:ext cx="13903579" cy="2385910"/>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Aims and Intent</a:t>
            </a:r>
            <a:endParaRPr lang="en-US" sz="7200" dirty="0"/>
          </a:p>
          <a:p>
            <a:pPr algn="ctr">
              <a:lnSpc>
                <a:spcPts val="9571"/>
              </a:lnSpc>
            </a:pPr>
            <a:endParaRPr lang="en-US" sz="6836"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1" name="TextBox 10">
            <a:extLst>
              <a:ext uri="{FF2B5EF4-FFF2-40B4-BE49-F238E27FC236}">
                <a16:creationId xmlns:a16="http://schemas.microsoft.com/office/drawing/2014/main" id="{40C9D154-4B83-8732-EB82-915D8328E505}"/>
              </a:ext>
            </a:extLst>
          </p:cNvPr>
          <p:cNvSpPr txBox="1"/>
          <p:nvPr/>
        </p:nvSpPr>
        <p:spPr>
          <a:xfrm>
            <a:off x="3590339" y="1749891"/>
            <a:ext cx="13927380" cy="8279190"/>
          </a:xfrm>
          <a:prstGeom prst="rect">
            <a:avLst/>
          </a:prstGeom>
          <a:noFill/>
        </p:spPr>
        <p:txBody>
          <a:bodyPr wrap="square" lIns="91440" tIns="45720" rIns="91440" bIns="45720" rtlCol="0" anchor="t">
            <a:spAutoFit/>
          </a:bodyPr>
          <a:lstStyle/>
          <a:p>
            <a:pPr marL="571500" indent="-571500" fontAlgn="base">
              <a:buFont typeface="Arial" charset="0"/>
              <a:buChar char="•"/>
            </a:pPr>
            <a:r>
              <a:rPr lang="en-US" sz="2800" dirty="0">
                <a:latin typeface="Tahoma"/>
                <a:ea typeface="Tahoma"/>
                <a:cs typeface="Tahoma"/>
              </a:rPr>
              <a:t>The </a:t>
            </a:r>
            <a:r>
              <a:rPr lang="en-US" sz="2800" dirty="0">
                <a:solidFill>
                  <a:srgbClr val="1B7046"/>
                </a:solidFill>
                <a:latin typeface="Tahoma"/>
                <a:ea typeface="Tahoma"/>
                <a:cs typeface="Tahoma"/>
              </a:rPr>
              <a:t>focus </a:t>
            </a:r>
            <a:r>
              <a:rPr lang="en-US" sz="2800" dirty="0">
                <a:latin typeface="Tahoma"/>
                <a:ea typeface="Tahoma"/>
                <a:cs typeface="Tahoma"/>
              </a:rPr>
              <a:t>of this workshop will be to explore different </a:t>
            </a:r>
            <a:r>
              <a:rPr lang="en-US" sz="2800" dirty="0">
                <a:solidFill>
                  <a:srgbClr val="1B7046"/>
                </a:solidFill>
                <a:latin typeface="Tahoma"/>
                <a:ea typeface="Tahoma"/>
                <a:cs typeface="Tahoma"/>
              </a:rPr>
              <a:t>ways to engage parents</a:t>
            </a:r>
            <a:r>
              <a:rPr lang="en-US" sz="2800" dirty="0">
                <a:latin typeface="Tahoma"/>
                <a:ea typeface="Tahoma"/>
                <a:cs typeface="Tahoma"/>
              </a:rPr>
              <a:t> and</a:t>
            </a:r>
            <a:r>
              <a:rPr lang="en-US" sz="2800" dirty="0">
                <a:solidFill>
                  <a:srgbClr val="1B7046"/>
                </a:solidFill>
                <a:latin typeface="Tahoma"/>
                <a:ea typeface="Tahoma"/>
                <a:cs typeface="Tahoma"/>
              </a:rPr>
              <a:t> develop positive partnerships. </a:t>
            </a:r>
          </a:p>
          <a:p>
            <a:pPr marL="571500" indent="-571500">
              <a:buFont typeface="Arial" charset="0"/>
              <a:buChar char="•"/>
            </a:pPr>
            <a:r>
              <a:rPr lang="en-US" sz="2800" dirty="0">
                <a:latin typeface="Tahoma"/>
                <a:ea typeface="Tahoma"/>
                <a:cs typeface="Tahoma"/>
              </a:rPr>
              <a:t>We will consider</a:t>
            </a:r>
            <a:r>
              <a:rPr lang="en-US" sz="2800" dirty="0">
                <a:solidFill>
                  <a:srgbClr val="1B7046"/>
                </a:solidFill>
                <a:latin typeface="Tahoma"/>
                <a:ea typeface="Tahoma"/>
                <a:cs typeface="Tahoma"/>
              </a:rPr>
              <a:t> how to engage the 'hard to reach' parents. </a:t>
            </a:r>
          </a:p>
          <a:p>
            <a:pPr marL="571500" indent="-571500">
              <a:buFont typeface="Arial" charset="0"/>
              <a:buChar char="•"/>
            </a:pPr>
            <a:r>
              <a:rPr lang="en-US" sz="2800" dirty="0">
                <a:solidFill>
                  <a:srgbClr val="1B7046"/>
                </a:solidFill>
                <a:latin typeface="Tahoma"/>
                <a:ea typeface="Tahoma"/>
                <a:cs typeface="Tahoma"/>
              </a:rPr>
              <a:t>Jigsaw </a:t>
            </a:r>
            <a:r>
              <a:rPr lang="en-US" sz="2800">
                <a:solidFill>
                  <a:srgbClr val="1B7046"/>
                </a:solidFill>
                <a:latin typeface="Tahoma"/>
                <a:ea typeface="Tahoma"/>
                <a:cs typeface="Tahoma"/>
              </a:rPr>
              <a:t>Families.</a:t>
            </a:r>
            <a:r>
              <a:rPr lang="en-US" sz="2800" dirty="0">
                <a:solidFill>
                  <a:srgbClr val="1B7046"/>
                </a:solidFill>
                <a:latin typeface="Tahoma"/>
                <a:ea typeface="Tahoma"/>
                <a:cs typeface="Tahoma"/>
              </a:rPr>
              <a:t> </a:t>
            </a:r>
          </a:p>
          <a:p>
            <a:pPr marL="571500" indent="-571500">
              <a:buFont typeface="Arial" charset="0"/>
              <a:buChar char="•"/>
            </a:pPr>
            <a:r>
              <a:rPr lang="en-US" sz="2800" dirty="0">
                <a:latin typeface="Tahoma"/>
                <a:ea typeface="Tahoma"/>
                <a:cs typeface="Tahoma"/>
              </a:rPr>
              <a:t>Explore a variety of ways to develop </a:t>
            </a:r>
            <a:r>
              <a:rPr lang="en-US" sz="2800" dirty="0">
                <a:solidFill>
                  <a:srgbClr val="1B7046"/>
                </a:solidFill>
                <a:latin typeface="Tahoma"/>
                <a:ea typeface="Tahoma"/>
                <a:cs typeface="Tahoma"/>
              </a:rPr>
              <a:t>early identification of SEND in the EYFS </a:t>
            </a:r>
            <a:r>
              <a:rPr lang="en-US" sz="2800" dirty="0">
                <a:latin typeface="Tahoma"/>
                <a:ea typeface="Tahoma"/>
                <a:cs typeface="Tahoma"/>
              </a:rPr>
              <a:t>before they start school. </a:t>
            </a:r>
          </a:p>
          <a:p>
            <a:pPr marL="571500" indent="-571500">
              <a:buFont typeface="Arial" charset="0"/>
              <a:buChar char="•"/>
            </a:pPr>
            <a:r>
              <a:rPr lang="en-US" sz="2800" dirty="0">
                <a:latin typeface="Tahoma"/>
                <a:ea typeface="Tahoma"/>
                <a:cs typeface="Tahoma"/>
              </a:rPr>
              <a:t>I will share </a:t>
            </a:r>
            <a:r>
              <a:rPr lang="en-US" sz="2800" dirty="0">
                <a:solidFill>
                  <a:srgbClr val="1B7046"/>
                </a:solidFill>
                <a:latin typeface="Tahoma"/>
                <a:ea typeface="Tahoma"/>
                <a:cs typeface="Tahoma"/>
              </a:rPr>
              <a:t>successful initiatives </a:t>
            </a:r>
            <a:r>
              <a:rPr lang="en-US" sz="2800" dirty="0">
                <a:latin typeface="Tahoma"/>
                <a:ea typeface="Tahoma"/>
                <a:cs typeface="Tahoma"/>
              </a:rPr>
              <a:t>we have used in school and the impact of these. </a:t>
            </a:r>
          </a:p>
          <a:p>
            <a:pPr marL="571500" indent="-571500">
              <a:buFont typeface="Arial" charset="0"/>
              <a:buChar char="•"/>
            </a:pPr>
            <a:r>
              <a:rPr lang="en-US" sz="2800" dirty="0">
                <a:latin typeface="Tahoma"/>
                <a:ea typeface="Tahoma"/>
                <a:cs typeface="Tahoma"/>
              </a:rPr>
              <a:t>I will explain in detail our successful approaches such as our </a:t>
            </a:r>
            <a:r>
              <a:rPr lang="en-US" sz="2800" dirty="0">
                <a:solidFill>
                  <a:srgbClr val="1B7046"/>
                </a:solidFill>
                <a:latin typeface="Tahoma"/>
                <a:ea typeface="Tahoma"/>
                <a:cs typeface="Tahoma"/>
              </a:rPr>
              <a:t>‘Parents Educating Parents’</a:t>
            </a:r>
            <a:r>
              <a:rPr lang="en-US" sz="2800" dirty="0">
                <a:latin typeface="Tahoma"/>
                <a:ea typeface="Tahoma"/>
                <a:cs typeface="Tahoma"/>
              </a:rPr>
              <a:t> and our Ofsted approved EYFS initiatives.</a:t>
            </a:r>
          </a:p>
          <a:p>
            <a:pPr marL="571500" indent="-571500">
              <a:buFont typeface="Arial" charset="0"/>
              <a:buChar char="•"/>
            </a:pPr>
            <a:r>
              <a:rPr lang="en-US" sz="2800" dirty="0">
                <a:latin typeface="Tahoma"/>
                <a:ea typeface="Tahoma"/>
                <a:cs typeface="Tahoma"/>
              </a:rPr>
              <a:t>There will be opportunities to share good practice.</a:t>
            </a:r>
          </a:p>
          <a:p>
            <a:pPr marL="571500" indent="-571500">
              <a:buFont typeface="Arial" charset="0"/>
              <a:buChar char="•"/>
            </a:pPr>
            <a:endParaRPr lang="en-US" sz="2800" dirty="0">
              <a:latin typeface="Tahoma"/>
              <a:ea typeface="Tahoma"/>
              <a:cs typeface="Tahoma"/>
            </a:endParaRPr>
          </a:p>
          <a:p>
            <a:r>
              <a:rPr lang="en-US" sz="2800" b="1" dirty="0">
                <a:latin typeface="Tahoma"/>
                <a:ea typeface="Tahoma"/>
                <a:cs typeface="Tahoma"/>
              </a:rPr>
              <a:t>What does hard to reach mean in your school?</a:t>
            </a:r>
          </a:p>
          <a:p>
            <a:endParaRPr lang="en-US" sz="2800" dirty="0">
              <a:latin typeface="Tahoma"/>
              <a:ea typeface="Tahoma"/>
              <a:cs typeface="Tahoma"/>
            </a:endParaRPr>
          </a:p>
          <a:p>
            <a:r>
              <a:rPr lang="en-US" sz="2800" dirty="0">
                <a:solidFill>
                  <a:srgbClr val="1B7046"/>
                </a:solidFill>
                <a:latin typeface="Tahoma"/>
                <a:ea typeface="Tahoma"/>
                <a:cs typeface="Tahoma"/>
              </a:rPr>
              <a:t>‘Hard to Reach’, </a:t>
            </a:r>
            <a:r>
              <a:rPr lang="en-US" sz="2800" dirty="0">
                <a:latin typeface="Tahoma"/>
                <a:ea typeface="Tahoma"/>
                <a:cs typeface="Tahoma"/>
              </a:rPr>
              <a:t>low engagement with school maybe </a:t>
            </a:r>
          </a:p>
          <a:p>
            <a:r>
              <a:rPr lang="en-US" sz="2800" dirty="0">
                <a:latin typeface="Tahoma"/>
                <a:ea typeface="Tahoma"/>
                <a:cs typeface="Tahoma"/>
              </a:rPr>
              <a:t>because of language barriers, previous negative </a:t>
            </a:r>
          </a:p>
          <a:p>
            <a:r>
              <a:rPr lang="en-US" sz="2800" dirty="0">
                <a:latin typeface="Tahoma"/>
                <a:ea typeface="Tahoma"/>
                <a:cs typeface="Tahoma"/>
              </a:rPr>
              <a:t>experiences with schools (their own school </a:t>
            </a:r>
          </a:p>
          <a:p>
            <a:r>
              <a:rPr lang="en-US" sz="2800" dirty="0">
                <a:solidFill>
                  <a:srgbClr val="000000"/>
                </a:solidFill>
                <a:latin typeface="Tahoma"/>
                <a:ea typeface="Tahoma"/>
                <a:cs typeface="Tahoma"/>
              </a:rPr>
              <a:t>experiences), parents</a:t>
            </a:r>
            <a:r>
              <a:rPr lang="en-US" sz="2800" dirty="0">
                <a:latin typeface="Tahoma"/>
                <a:ea typeface="Tahoma"/>
                <a:cs typeface="Tahoma"/>
              </a:rPr>
              <a:t>/carers that do not attend </a:t>
            </a:r>
          </a:p>
          <a:p>
            <a:r>
              <a:rPr lang="en-US" sz="2800" dirty="0">
                <a:latin typeface="Tahoma"/>
                <a:ea typeface="Tahoma"/>
                <a:cs typeface="Tahoma"/>
              </a:rPr>
              <a:t>Parents evening/ meetings/ workshops, resist </a:t>
            </a:r>
          </a:p>
          <a:p>
            <a:r>
              <a:rPr lang="en-US" sz="2800" dirty="0">
                <a:latin typeface="Tahoma"/>
                <a:ea typeface="Tahoma"/>
                <a:cs typeface="Tahoma"/>
              </a:rPr>
              <a:t>efforts to interact with school, low self esteem.</a:t>
            </a:r>
            <a:endParaRPr lang="en-US" dirty="0">
              <a:latin typeface="Calibri"/>
              <a:ea typeface="Calibri"/>
              <a:cs typeface="Calibri"/>
            </a:endParaRPr>
          </a:p>
        </p:txBody>
      </p:sp>
      <p:pic>
        <p:nvPicPr>
          <p:cNvPr id="10" name="Picture 9" descr="A cover of a research associate&#10;&#10;Description automatically generated">
            <a:extLst>
              <a:ext uri="{FF2B5EF4-FFF2-40B4-BE49-F238E27FC236}">
                <a16:creationId xmlns:a16="http://schemas.microsoft.com/office/drawing/2014/main" id="{10A9EF07-599D-BD88-661E-F1E736017DD5}"/>
              </a:ext>
            </a:extLst>
          </p:cNvPr>
          <p:cNvPicPr>
            <a:picLocks noChangeAspect="1"/>
          </p:cNvPicPr>
          <p:nvPr/>
        </p:nvPicPr>
        <p:blipFill>
          <a:blip r:embed="rId12"/>
          <a:stretch>
            <a:fillRect/>
          </a:stretch>
        </p:blipFill>
        <p:spPr>
          <a:xfrm>
            <a:off x="12175081" y="5801846"/>
            <a:ext cx="3774424" cy="4285790"/>
          </a:xfrm>
          <a:prstGeom prst="rect">
            <a:avLst/>
          </a:prstGeom>
        </p:spPr>
      </p:pic>
      <p:pic>
        <p:nvPicPr>
          <p:cNvPr id="12" name="Picture 11" descr="A qr code with black dots&#10;&#10;Description automatically generated">
            <a:extLst>
              <a:ext uri="{FF2B5EF4-FFF2-40B4-BE49-F238E27FC236}">
                <a16:creationId xmlns:a16="http://schemas.microsoft.com/office/drawing/2014/main" id="{134B260B-927A-D547-F11C-608192ACB5F6}"/>
              </a:ext>
            </a:extLst>
          </p:cNvPr>
          <p:cNvPicPr>
            <a:picLocks noChangeAspect="1"/>
          </p:cNvPicPr>
          <p:nvPr/>
        </p:nvPicPr>
        <p:blipFill>
          <a:blip r:embed="rId13"/>
          <a:stretch>
            <a:fillRect/>
          </a:stretch>
        </p:blipFill>
        <p:spPr>
          <a:xfrm>
            <a:off x="15810223" y="7764275"/>
            <a:ext cx="2349461" cy="23261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grpSp>
        <p:nvGrpSpPr>
          <p:cNvPr id="3" name="Group 3"/>
          <p:cNvGrpSpPr/>
          <p:nvPr/>
        </p:nvGrpSpPr>
        <p:grpSpPr>
          <a:xfrm>
            <a:off x="-808770" y="785642"/>
            <a:ext cx="3504683" cy="1926296"/>
            <a:chOff x="0" y="0"/>
            <a:chExt cx="4672911" cy="2568395"/>
          </a:xfrm>
        </p:grpSpPr>
        <p:grpSp>
          <p:nvGrpSpPr>
            <p:cNvPr id="4" name="Group 4"/>
            <p:cNvGrpSpPr/>
            <p:nvPr/>
          </p:nvGrpSpPr>
          <p:grpSpPr>
            <a:xfrm>
              <a:off x="0" y="255498"/>
              <a:ext cx="4672911" cy="2057400"/>
              <a:chOff x="0" y="0"/>
              <a:chExt cx="923044" cy="406400"/>
            </a:xfrm>
          </p:grpSpPr>
          <p:sp>
            <p:nvSpPr>
              <p:cNvPr id="5" name="Freeform 5"/>
              <p:cNvSpPr/>
              <p:nvPr/>
            </p:nvSpPr>
            <p:spPr>
              <a:xfrm>
                <a:off x="0" y="0"/>
                <a:ext cx="923044" cy="406400"/>
              </a:xfrm>
              <a:custGeom>
                <a:avLst/>
                <a:gdLst/>
                <a:ahLst/>
                <a:cxnLst/>
                <a:rect l="l" t="t" r="r" b="b"/>
                <a:pathLst>
                  <a:path w="923044" h="406400">
                    <a:moveTo>
                      <a:pt x="719844" y="0"/>
                    </a:moveTo>
                    <a:cubicBezTo>
                      <a:pt x="832068" y="0"/>
                      <a:pt x="923044" y="90976"/>
                      <a:pt x="923044" y="203200"/>
                    </a:cubicBezTo>
                    <a:cubicBezTo>
                      <a:pt x="923044" y="315424"/>
                      <a:pt x="832068" y="406400"/>
                      <a:pt x="719844" y="406400"/>
                    </a:cubicBezTo>
                    <a:lnTo>
                      <a:pt x="203200" y="406400"/>
                    </a:lnTo>
                    <a:cubicBezTo>
                      <a:pt x="90976" y="406400"/>
                      <a:pt x="0" y="315424"/>
                      <a:pt x="0" y="203200"/>
                    </a:cubicBezTo>
                    <a:cubicBezTo>
                      <a:pt x="0" y="90976"/>
                      <a:pt x="90976" y="0"/>
                      <a:pt x="203200" y="0"/>
                    </a:cubicBezTo>
                    <a:close/>
                  </a:path>
                </a:pathLst>
              </a:custGeom>
              <a:solidFill>
                <a:srgbClr val="54287D"/>
              </a:solidFill>
            </p:spPr>
            <p:txBody>
              <a:bodyPr/>
              <a:lstStyle/>
              <a:p>
                <a:endParaRPr lang="en-GB"/>
              </a:p>
            </p:txBody>
          </p:sp>
          <p:sp>
            <p:nvSpPr>
              <p:cNvPr id="6" name="TextBox 6"/>
              <p:cNvSpPr txBox="1"/>
              <p:nvPr/>
            </p:nvSpPr>
            <p:spPr>
              <a:xfrm>
                <a:off x="0" y="-38100"/>
                <a:ext cx="923044" cy="444500"/>
              </a:xfrm>
              <a:prstGeom prst="rect">
                <a:avLst/>
              </a:prstGeom>
            </p:spPr>
            <p:txBody>
              <a:bodyPr lIns="50800" tIns="50800" rIns="50800" bIns="50800" rtlCol="0" anchor="ctr"/>
              <a:lstStyle/>
              <a:p>
                <a:pPr algn="ctr">
                  <a:lnSpc>
                    <a:spcPts val="2659"/>
                  </a:lnSpc>
                </a:pPr>
                <a:endParaRPr/>
              </a:p>
            </p:txBody>
          </p:sp>
        </p:grpSp>
        <p:sp>
          <p:nvSpPr>
            <p:cNvPr id="7" name="Freeform 7">
              <a:hlinkClick r:id="rId3" tooltip="https://iqmaward.com"/>
            </p:cNvPr>
            <p:cNvSpPr/>
            <p:nvPr/>
          </p:nvSpPr>
          <p:spPr>
            <a:xfrm>
              <a:off x="2104516" y="0"/>
              <a:ext cx="2568395" cy="2568395"/>
            </a:xfrm>
            <a:custGeom>
              <a:avLst/>
              <a:gdLst/>
              <a:ahLst/>
              <a:cxnLst/>
              <a:rect l="l" t="t" r="r" b="b"/>
              <a:pathLst>
                <a:path w="2568395" h="2568395">
                  <a:moveTo>
                    <a:pt x="0" y="0"/>
                  </a:moveTo>
                  <a:lnTo>
                    <a:pt x="2568395" y="0"/>
                  </a:lnTo>
                  <a:lnTo>
                    <a:pt x="2568395" y="2568395"/>
                  </a:lnTo>
                  <a:lnTo>
                    <a:pt x="0" y="2568395"/>
                  </a:lnTo>
                  <a:lnTo>
                    <a:pt x="0" y="0"/>
                  </a:lnTo>
                  <a:close/>
                </a:path>
              </a:pathLst>
            </a:custGeom>
            <a:blipFill>
              <a:blip r:embed="rId4"/>
              <a:stretch>
                <a:fillRect/>
              </a:stretch>
            </a:blipFill>
          </p:spPr>
          <p:txBody>
            <a:bodyPr/>
            <a:lstStyle/>
            <a:p>
              <a:endParaRPr lang="en-GB"/>
            </a:p>
          </p:txBody>
        </p:sp>
      </p:grpSp>
      <p:sp>
        <p:nvSpPr>
          <p:cNvPr id="8" name="Freeform 8"/>
          <p:cNvSpPr/>
          <p:nvPr/>
        </p:nvSpPr>
        <p:spPr>
          <a:xfrm>
            <a:off x="-70768" y="8314750"/>
            <a:ext cx="18358768" cy="3396372"/>
          </a:xfrm>
          <a:custGeom>
            <a:avLst/>
            <a:gdLst/>
            <a:ahLst/>
            <a:cxnLst/>
            <a:rect l="l" t="t" r="r" b="b"/>
            <a:pathLst>
              <a:path w="18358768" h="3396372">
                <a:moveTo>
                  <a:pt x="0" y="0"/>
                </a:moveTo>
                <a:lnTo>
                  <a:pt x="18358768" y="0"/>
                </a:lnTo>
                <a:lnTo>
                  <a:pt x="18358768" y="3396372"/>
                </a:lnTo>
                <a:lnTo>
                  <a:pt x="0" y="33963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a:hlinkClick r:id="rId7" tooltip="https://www.linkedin.com/company/18252076/admin/"/>
          </p:cNvPr>
          <p:cNvSpPr/>
          <p:nvPr/>
        </p:nvSpPr>
        <p:spPr>
          <a:xfrm>
            <a:off x="15783651" y="8940510"/>
            <a:ext cx="635580" cy="635580"/>
          </a:xfrm>
          <a:custGeom>
            <a:avLst/>
            <a:gdLst/>
            <a:ahLst/>
            <a:cxnLst/>
            <a:rect l="l" t="t" r="r" b="b"/>
            <a:pathLst>
              <a:path w="635580" h="635580">
                <a:moveTo>
                  <a:pt x="0" y="0"/>
                </a:moveTo>
                <a:lnTo>
                  <a:pt x="635579" y="0"/>
                </a:lnTo>
                <a:lnTo>
                  <a:pt x="635579" y="635580"/>
                </a:lnTo>
                <a:lnTo>
                  <a:pt x="0" y="6355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0" name="Freeform 10">
            <a:hlinkClick r:id="rId10" tooltip="https://twitter.com/iqmaward"/>
          </p:cNvPr>
          <p:cNvSpPr/>
          <p:nvPr/>
        </p:nvSpPr>
        <p:spPr>
          <a:xfrm>
            <a:off x="14961864" y="8945350"/>
            <a:ext cx="642873" cy="642873"/>
          </a:xfrm>
          <a:custGeom>
            <a:avLst/>
            <a:gdLst/>
            <a:ahLst/>
            <a:cxnLst/>
            <a:rect l="l" t="t" r="r" b="b"/>
            <a:pathLst>
              <a:path w="642873" h="642873">
                <a:moveTo>
                  <a:pt x="0" y="0"/>
                </a:moveTo>
                <a:lnTo>
                  <a:pt x="642873" y="0"/>
                </a:lnTo>
                <a:lnTo>
                  <a:pt x="642873" y="642873"/>
                </a:lnTo>
                <a:lnTo>
                  <a:pt x="0" y="64287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1" name="Freeform 11">
            <a:hlinkClick r:id="rId13" tooltip="https://www.facebook.com/profile.php?id=100075821234308"/>
          </p:cNvPr>
          <p:cNvSpPr/>
          <p:nvPr/>
        </p:nvSpPr>
        <p:spPr>
          <a:xfrm>
            <a:off x="16616427" y="8945350"/>
            <a:ext cx="642873" cy="642873"/>
          </a:xfrm>
          <a:custGeom>
            <a:avLst/>
            <a:gdLst/>
            <a:ahLst/>
            <a:cxnLst/>
            <a:rect l="l" t="t" r="r" b="b"/>
            <a:pathLst>
              <a:path w="642873" h="642873">
                <a:moveTo>
                  <a:pt x="0" y="0"/>
                </a:moveTo>
                <a:lnTo>
                  <a:pt x="642873" y="0"/>
                </a:lnTo>
                <a:lnTo>
                  <a:pt x="642873" y="642873"/>
                </a:lnTo>
                <a:lnTo>
                  <a:pt x="0" y="64287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2" name="TextBox 12"/>
          <p:cNvSpPr txBox="1"/>
          <p:nvPr/>
        </p:nvSpPr>
        <p:spPr>
          <a:xfrm>
            <a:off x="274289" y="4597862"/>
            <a:ext cx="17682999" cy="761555"/>
          </a:xfrm>
          <a:prstGeom prst="rect">
            <a:avLst/>
          </a:prstGeom>
        </p:spPr>
        <p:txBody>
          <a:bodyPr lIns="0" tIns="0" rIns="0" bIns="0" rtlCol="0" anchor="t">
            <a:spAutoFit/>
          </a:bodyPr>
          <a:lstStyle/>
          <a:p>
            <a:pPr algn="ctr">
              <a:lnSpc>
                <a:spcPts val="6749"/>
              </a:lnSpc>
            </a:pPr>
            <a:r>
              <a:rPr lang="en-US" sz="4450" dirty="0">
                <a:solidFill>
                  <a:srgbClr val="000000"/>
                </a:solidFill>
                <a:latin typeface="Tahoma"/>
                <a:ea typeface="Tahoma"/>
                <a:cs typeface="Tahoma"/>
              </a:rPr>
              <a:t>Contact us to learn more</a:t>
            </a:r>
          </a:p>
        </p:txBody>
      </p:sp>
      <p:sp>
        <p:nvSpPr>
          <p:cNvPr id="13" name="Freeform 13"/>
          <p:cNvSpPr/>
          <p:nvPr/>
        </p:nvSpPr>
        <p:spPr>
          <a:xfrm rot="999880">
            <a:off x="3806306" y="-2275657"/>
            <a:ext cx="14801958" cy="6050300"/>
          </a:xfrm>
          <a:custGeom>
            <a:avLst/>
            <a:gdLst/>
            <a:ahLst/>
            <a:cxnLst/>
            <a:rect l="l" t="t" r="r" b="b"/>
            <a:pathLst>
              <a:path w="14801958" h="6050300">
                <a:moveTo>
                  <a:pt x="0" y="0"/>
                </a:moveTo>
                <a:lnTo>
                  <a:pt x="14801958" y="0"/>
                </a:lnTo>
                <a:lnTo>
                  <a:pt x="14801958" y="6050301"/>
                </a:lnTo>
                <a:lnTo>
                  <a:pt x="0" y="605030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14" name="AutoShape 14"/>
          <p:cNvSpPr/>
          <p:nvPr/>
        </p:nvSpPr>
        <p:spPr>
          <a:xfrm>
            <a:off x="5944345" y="4361330"/>
            <a:ext cx="6288456" cy="79860"/>
          </a:xfrm>
          <a:prstGeom prst="rect">
            <a:avLst/>
          </a:prstGeom>
          <a:solidFill>
            <a:srgbClr val="54287D"/>
          </a:solidFill>
        </p:spPr>
        <p:txBody>
          <a:bodyPr/>
          <a:lstStyle/>
          <a:p>
            <a:endParaRPr lang="en-GB"/>
          </a:p>
        </p:txBody>
      </p:sp>
      <p:sp>
        <p:nvSpPr>
          <p:cNvPr id="15" name="TextBox 15"/>
          <p:cNvSpPr txBox="1"/>
          <p:nvPr/>
        </p:nvSpPr>
        <p:spPr>
          <a:xfrm>
            <a:off x="247073" y="2626234"/>
            <a:ext cx="17682999" cy="1402500"/>
          </a:xfrm>
          <a:prstGeom prst="rect">
            <a:avLst/>
          </a:prstGeom>
        </p:spPr>
        <p:txBody>
          <a:bodyPr lIns="0" tIns="0" rIns="0" bIns="0" rtlCol="0" anchor="t">
            <a:spAutoFit/>
          </a:bodyPr>
          <a:lstStyle/>
          <a:p>
            <a:pPr algn="ctr">
              <a:lnSpc>
                <a:spcPts val="12180"/>
              </a:lnSpc>
            </a:pPr>
            <a:r>
              <a:rPr lang="en-US" sz="8000" b="1" dirty="0">
                <a:solidFill>
                  <a:srgbClr val="1B7046"/>
                </a:solidFill>
                <a:latin typeface="Tahoma"/>
                <a:ea typeface="Tahoma"/>
                <a:cs typeface="Tahoma"/>
              </a:rPr>
              <a:t>Thank You</a:t>
            </a:r>
          </a:p>
        </p:txBody>
      </p:sp>
      <p:sp>
        <p:nvSpPr>
          <p:cNvPr id="16" name="TextBox 16"/>
          <p:cNvSpPr txBox="1"/>
          <p:nvPr/>
        </p:nvSpPr>
        <p:spPr>
          <a:xfrm>
            <a:off x="247073" y="5497486"/>
            <a:ext cx="17682999" cy="1369697"/>
          </a:xfrm>
          <a:prstGeom prst="rect">
            <a:avLst/>
          </a:prstGeom>
        </p:spPr>
        <p:txBody>
          <a:bodyPr lIns="0" tIns="0" rIns="0" bIns="0" rtlCol="0" anchor="t">
            <a:spAutoFit/>
          </a:bodyPr>
          <a:lstStyle/>
          <a:p>
            <a:pPr algn="ctr">
              <a:lnSpc>
                <a:spcPts val="5639"/>
              </a:lnSpc>
            </a:pPr>
            <a:r>
              <a:rPr lang="en-US" sz="2950" dirty="0">
                <a:solidFill>
                  <a:srgbClr val="000000"/>
                </a:solidFill>
                <a:latin typeface="Tahoma"/>
                <a:ea typeface="Tahoma"/>
                <a:cs typeface="Tahoma"/>
                <a:hlinkClick r:id="rId18" tooltip="mailto:admin@iqmaward.com"/>
              </a:rPr>
              <a:t>Email: admin@iqmaward.com</a:t>
            </a:r>
            <a:endParaRPr lang="en-US" sz="2950" dirty="0">
              <a:solidFill>
                <a:srgbClr val="000000"/>
              </a:solidFill>
              <a:latin typeface="Tahoma"/>
              <a:ea typeface="Tahoma"/>
              <a:cs typeface="Tahoma"/>
            </a:endParaRPr>
          </a:p>
          <a:p>
            <a:pPr algn="ctr">
              <a:lnSpc>
                <a:spcPts val="5639"/>
              </a:lnSpc>
            </a:pPr>
            <a:r>
              <a:rPr lang="en-US" sz="2950" dirty="0">
                <a:solidFill>
                  <a:srgbClr val="000000"/>
                </a:solidFill>
                <a:latin typeface="Tahoma"/>
                <a:ea typeface="Tahoma"/>
                <a:cs typeface="Tahoma"/>
                <a:hlinkClick r:id="rId18" tooltip="mailto:admin@iqmaward.com"/>
              </a:rPr>
              <a:t>Phone: +44 287127 7857</a:t>
            </a:r>
            <a:endParaRPr lang="en-US" sz="2950" dirty="0">
              <a:solidFill>
                <a:srgbClr val="000000"/>
              </a:solidFill>
              <a:latin typeface="Tahoma"/>
              <a:ea typeface="Tahoma"/>
              <a:cs typeface="Tahoma"/>
            </a:endParaRPr>
          </a:p>
        </p:txBody>
      </p:sp>
      <p:sp>
        <p:nvSpPr>
          <p:cNvPr id="17" name="TextBox 17"/>
          <p:cNvSpPr txBox="1"/>
          <p:nvPr/>
        </p:nvSpPr>
        <p:spPr>
          <a:xfrm>
            <a:off x="-90812" y="7089959"/>
            <a:ext cx="18358768" cy="545919"/>
          </a:xfrm>
          <a:prstGeom prst="rect">
            <a:avLst/>
          </a:prstGeom>
        </p:spPr>
        <p:txBody>
          <a:bodyPr lIns="0" tIns="0" rIns="0" bIns="0" rtlCol="0" anchor="t">
            <a:spAutoFit/>
          </a:bodyPr>
          <a:lstStyle/>
          <a:p>
            <a:pPr algn="ctr">
              <a:lnSpc>
                <a:spcPts val="4821"/>
              </a:lnSpc>
            </a:pPr>
            <a:r>
              <a:rPr lang="en-US" sz="3200" u="sng" dirty="0">
                <a:solidFill>
                  <a:srgbClr val="000000"/>
                </a:solidFill>
                <a:latin typeface="Tahoma"/>
                <a:ea typeface="Tahoma"/>
                <a:cs typeface="Tahoma"/>
                <a:hlinkClick r:id="rId3" tooltip="https://iqmaward.com"/>
              </a:rPr>
              <a:t>www.iqmaward.com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3372418" y="340520"/>
            <a:ext cx="14355207" cy="3769493"/>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The Importance of Good Parental Engagement</a:t>
            </a:r>
            <a:endParaRPr lang="en-US" sz="7200" dirty="0"/>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1" name="TextBox 10">
            <a:extLst>
              <a:ext uri="{FF2B5EF4-FFF2-40B4-BE49-F238E27FC236}">
                <a16:creationId xmlns:a16="http://schemas.microsoft.com/office/drawing/2014/main" id="{D5AC35CA-7A77-BAFA-27D0-037506579A42}"/>
              </a:ext>
            </a:extLst>
          </p:cNvPr>
          <p:cNvSpPr txBox="1"/>
          <p:nvPr/>
        </p:nvSpPr>
        <p:spPr>
          <a:xfrm>
            <a:off x="3885517" y="3203613"/>
            <a:ext cx="13839706" cy="7540526"/>
          </a:xfrm>
          <a:prstGeom prst="rect">
            <a:avLst/>
          </a:prstGeom>
          <a:noFill/>
        </p:spPr>
        <p:txBody>
          <a:bodyPr wrap="square" lIns="91440" tIns="45720" rIns="91440" bIns="45720" rtlCol="0" anchor="t">
            <a:spAutoFit/>
          </a:bodyPr>
          <a:lstStyle/>
          <a:p>
            <a:r>
              <a:rPr lang="en-US" sz="3200" dirty="0">
                <a:latin typeface="Tahoma"/>
                <a:ea typeface="Tahoma"/>
                <a:cs typeface="Tahoma"/>
              </a:rPr>
              <a:t>It is widely acknowledged that parents/carers are children’s first educators. Not only do parents/carers hold vital information about their child, but they also act as their advocate and a representative of their voice.  Parents and carers become experts in interpreting and translating their child’s subtle body movements, facial expressions, and </a:t>
            </a:r>
            <a:r>
              <a:rPr lang="en-US" sz="3200" dirty="0" err="1">
                <a:latin typeface="Tahoma"/>
                <a:ea typeface="Tahoma"/>
                <a:cs typeface="Tahoma"/>
              </a:rPr>
              <a:t>vocalisations</a:t>
            </a:r>
            <a:r>
              <a:rPr lang="en-US" sz="3200" dirty="0">
                <a:latin typeface="Tahoma"/>
                <a:ea typeface="Tahoma"/>
                <a:cs typeface="Tahoma"/>
              </a:rPr>
              <a:t> to others. However, once a child enters an educational/care setting, this role and responsibility is shared with practitioners. It is essential to establish and maintain effective parentships with parents/carers to ensure the best possible outcomes for children.</a:t>
            </a:r>
          </a:p>
          <a:p>
            <a:pPr algn="r"/>
            <a:r>
              <a:rPr lang="en-US" sz="3200" dirty="0">
                <a:latin typeface="Tahoma"/>
                <a:ea typeface="Tahoma"/>
                <a:cs typeface="Tahoma"/>
              </a:rPr>
              <a:t>send-network.co.uk</a:t>
            </a:r>
          </a:p>
          <a:p>
            <a:endParaRPr lang="en-US" sz="3200" dirty="0">
              <a:latin typeface="Tahoma"/>
              <a:ea typeface="Tahoma"/>
              <a:cs typeface="Tahoma"/>
            </a:endParaRPr>
          </a:p>
          <a:p>
            <a:r>
              <a:rPr lang="en-US" sz="3200" dirty="0">
                <a:latin typeface="Tahoma"/>
                <a:ea typeface="Tahoma"/>
                <a:cs typeface="Tahoma"/>
              </a:rPr>
              <a:t>Parental engagement has a positive impact on average of 4 months’ additional progress. It is crucial to consider how to engage with all parents to avoid widening attainment gaps.          EEF (2021)</a:t>
            </a:r>
          </a:p>
          <a:p>
            <a:endParaRPr lang="en-US">
              <a:latin typeface="Calibri"/>
              <a:ea typeface="Calibri"/>
              <a:cs typeface="Calibri"/>
            </a:endParaRP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4DA1FA31-804C-17CB-28FD-5F1437DD2C9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09054" y="-2216333"/>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299413" y="5579"/>
            <a:ext cx="7548052" cy="1151405"/>
          </a:xfrm>
          <a:prstGeom prst="rect">
            <a:avLst/>
          </a:prstGeom>
        </p:spPr>
        <p:txBody>
          <a:bodyPr wrap="square" lIns="0" tIns="0" rIns="0" bIns="0" rtlCol="0" anchor="t">
            <a:spAutoFit/>
          </a:bodyPr>
          <a:lstStyle/>
          <a:p>
            <a:pPr lvl="1" algn="ctr">
              <a:lnSpc>
                <a:spcPts val="10044"/>
              </a:lnSpc>
            </a:pPr>
            <a:endParaRPr lang="en-US" sz="7150" b="1">
              <a:solidFill>
                <a:srgbClr val="1B7046"/>
              </a:solidFill>
              <a:latin typeface="Tahoma"/>
              <a:ea typeface="Tahoma"/>
              <a:cs typeface="Tahoma"/>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0" name="AutoShape 2" descr=" table with text and arrows&#10;&#10;Description automatically generated"/>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 table with text and arrows&#10;&#10;Description automatically generated"/>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2" descr=" table with text and arrows&#10;&#10;Description automatically generated"/>
          <p:cNvSpPr>
            <a:spLocks noChangeAspect="1" noChangeArrowheads="1"/>
          </p:cNvSpPr>
          <p:nvPr/>
        </p:nvSpPr>
        <p:spPr bwMode="auto">
          <a:xfrm>
            <a:off x="8686800" y="403570"/>
            <a:ext cx="9159530" cy="9159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34531161-F0F8-9908-3161-437F17DB545D}"/>
              </a:ext>
            </a:extLst>
          </p:cNvPr>
          <p:cNvSpPr txBox="1"/>
          <p:nvPr/>
        </p:nvSpPr>
        <p:spPr>
          <a:xfrm>
            <a:off x="3589088" y="402230"/>
            <a:ext cx="120971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1" dirty="0">
                <a:solidFill>
                  <a:srgbClr val="1B7046"/>
                </a:solidFill>
                <a:latin typeface="Tahoma"/>
                <a:ea typeface="Tahoma"/>
                <a:cs typeface="Tahoma"/>
              </a:rPr>
              <a:t>Statutory Requirements</a:t>
            </a:r>
            <a:endParaRPr lang="en-US" sz="7200" dirty="0"/>
          </a:p>
        </p:txBody>
      </p:sp>
      <p:pic>
        <p:nvPicPr>
          <p:cNvPr id="15" name="Picture 14" descr="A white paper with blue text&#10;&#10;Description automatically generated">
            <a:extLst>
              <a:ext uri="{FF2B5EF4-FFF2-40B4-BE49-F238E27FC236}">
                <a16:creationId xmlns:a16="http://schemas.microsoft.com/office/drawing/2014/main" id="{0410A12D-8EE9-39D8-A4BE-A728A7C1E456}"/>
              </a:ext>
            </a:extLst>
          </p:cNvPr>
          <p:cNvPicPr>
            <a:picLocks noChangeAspect="1"/>
          </p:cNvPicPr>
          <p:nvPr/>
        </p:nvPicPr>
        <p:blipFill>
          <a:blip r:embed="rId12"/>
          <a:stretch>
            <a:fillRect/>
          </a:stretch>
        </p:blipFill>
        <p:spPr>
          <a:xfrm>
            <a:off x="4227437" y="1791274"/>
            <a:ext cx="2920044" cy="3192826"/>
          </a:xfrm>
          <a:prstGeom prst="rect">
            <a:avLst/>
          </a:prstGeom>
        </p:spPr>
      </p:pic>
      <p:sp>
        <p:nvSpPr>
          <p:cNvPr id="17" name="TextBox 16">
            <a:extLst>
              <a:ext uri="{FF2B5EF4-FFF2-40B4-BE49-F238E27FC236}">
                <a16:creationId xmlns:a16="http://schemas.microsoft.com/office/drawing/2014/main" id="{370827B1-DC34-D281-73EF-47BE273BA96D}"/>
              </a:ext>
            </a:extLst>
          </p:cNvPr>
          <p:cNvSpPr txBox="1"/>
          <p:nvPr/>
        </p:nvSpPr>
        <p:spPr>
          <a:xfrm>
            <a:off x="7681365" y="2048992"/>
            <a:ext cx="869281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Tahoma"/>
                <a:ea typeface="Calibri"/>
                <a:cs typeface="Calibri"/>
              </a:rPr>
              <a:t>The importance of working in partnership with parents is reflected in the EYFS statutory framework. </a:t>
            </a:r>
          </a:p>
          <a:p>
            <a:r>
              <a:rPr lang="en-US" sz="2800" dirty="0">
                <a:latin typeface="Tahoma"/>
                <a:ea typeface="Calibri"/>
                <a:cs typeface="Calibri"/>
              </a:rPr>
              <a:t>‘The EYFS seeks to provide partnership working between practitioners and parents/ carers’</a:t>
            </a:r>
          </a:p>
          <a:p>
            <a:r>
              <a:rPr lang="en-US" sz="2800" dirty="0">
                <a:latin typeface="Tahoma"/>
                <a:ea typeface="Calibri"/>
                <a:cs typeface="Calibri"/>
              </a:rPr>
              <a:t>‘Keep parents/ carers up to date with child’s progress and development’. </a:t>
            </a:r>
            <a:endParaRPr lang="en-US" sz="2800" dirty="0">
              <a:latin typeface="Tahoma"/>
              <a:ea typeface="Tahoma"/>
              <a:cs typeface="Tahoma"/>
            </a:endParaRPr>
          </a:p>
        </p:txBody>
      </p:sp>
      <p:sp>
        <p:nvSpPr>
          <p:cNvPr id="18" name="TextBox 17">
            <a:extLst>
              <a:ext uri="{FF2B5EF4-FFF2-40B4-BE49-F238E27FC236}">
                <a16:creationId xmlns:a16="http://schemas.microsoft.com/office/drawing/2014/main" id="{BA94C101-3344-6439-F26D-BFE75FC18981}"/>
              </a:ext>
            </a:extLst>
          </p:cNvPr>
          <p:cNvSpPr txBox="1"/>
          <p:nvPr/>
        </p:nvSpPr>
        <p:spPr>
          <a:xfrm>
            <a:off x="4231166" y="5800706"/>
            <a:ext cx="1251284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latin typeface="Tahoma"/>
                <a:ea typeface="Tahoma"/>
                <a:cs typeface="Tahoma"/>
              </a:rPr>
              <a:t>The importance of developing Parent partnerships with parents and carers is also reiterated within the SEND Code of Practice (DfE and </a:t>
            </a:r>
            <a:r>
              <a:rPr lang="en-GB" sz="3200" dirty="0" err="1">
                <a:latin typeface="Tahoma"/>
                <a:ea typeface="Tahoma"/>
                <a:cs typeface="Tahoma"/>
              </a:rPr>
              <a:t>DoH</a:t>
            </a:r>
            <a:r>
              <a:rPr lang="en-GB" sz="3200" dirty="0">
                <a:latin typeface="Tahoma"/>
                <a:ea typeface="Tahoma"/>
                <a:cs typeface="Tahoma"/>
              </a:rPr>
              <a:t> 2015).</a:t>
            </a:r>
            <a:endParaRPr lang="en-US" dirty="0"/>
          </a:p>
          <a:p>
            <a:endParaRPr lang="en-GB" sz="3200" dirty="0">
              <a:latin typeface="Tahoma"/>
              <a:ea typeface="Calibri"/>
              <a:cs typeface="Calibri"/>
            </a:endParaRPr>
          </a:p>
          <a:p>
            <a:r>
              <a:rPr lang="en-GB" sz="3200" dirty="0">
                <a:latin typeface="Tahoma"/>
                <a:ea typeface="Calibri"/>
                <a:cs typeface="Calibri"/>
              </a:rPr>
              <a:t>These documents outline the statutory requirements for working in partnership with parents and ,however, they only provide minimal guidance on how to translate this into practice.</a:t>
            </a:r>
            <a:endParaRPr lang="en-GB" sz="3200" dirty="0">
              <a:latin typeface="Tahoma"/>
              <a:ea typeface="Tahoma"/>
              <a:cs typeface="Tahoma"/>
            </a:endParaRPr>
          </a:p>
        </p:txBody>
      </p:sp>
    </p:spTree>
    <p:extLst>
      <p:ext uri="{BB962C8B-B14F-4D97-AF65-F5344CB8AC3E}">
        <p14:creationId xmlns:p14="http://schemas.microsoft.com/office/powerpoint/2010/main" val="25825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862" y="-165253"/>
            <a:ext cx="18288000" cy="10452253"/>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2973058" y="423146"/>
            <a:ext cx="14305982" cy="3595087"/>
          </a:xfrm>
          <a:prstGeom prst="rect">
            <a:avLst/>
          </a:prstGeom>
        </p:spPr>
        <p:txBody>
          <a:bodyPr wrap="square" lIns="0" tIns="0" rIns="0" bIns="0" rtlCol="0" anchor="t">
            <a:spAutoFit/>
          </a:bodyPr>
          <a:lstStyle/>
          <a:p>
            <a:pPr algn="ctr"/>
            <a:r>
              <a:rPr lang="en-US" sz="7200" b="1" dirty="0">
                <a:solidFill>
                  <a:srgbClr val="1B7046"/>
                </a:solidFill>
                <a:latin typeface="Tahoma"/>
                <a:ea typeface="Tahoma"/>
                <a:cs typeface="Tahoma"/>
              </a:rPr>
              <a:t>Our school Context</a:t>
            </a:r>
          </a:p>
          <a:p>
            <a:pPr algn="ctr">
              <a:lnSpc>
                <a:spcPts val="10044"/>
              </a:lnSpc>
            </a:pPr>
            <a:endParaRPr lang="en-US" sz="7200" b="1" dirty="0">
              <a:solidFill>
                <a:srgbClr val="1B7046"/>
              </a:solidFill>
              <a:latin typeface="Tahoma"/>
              <a:ea typeface="Tahoma"/>
              <a:cs typeface="Tahoma"/>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0" name="TextBox 9">
            <a:extLst>
              <a:ext uri="{FF2B5EF4-FFF2-40B4-BE49-F238E27FC236}">
                <a16:creationId xmlns:a16="http://schemas.microsoft.com/office/drawing/2014/main" id="{B4678041-C42B-64E7-41A1-635B2FEE5F9D}"/>
              </a:ext>
            </a:extLst>
          </p:cNvPr>
          <p:cNvSpPr txBox="1"/>
          <p:nvPr/>
        </p:nvSpPr>
        <p:spPr>
          <a:xfrm>
            <a:off x="3810315" y="1884654"/>
            <a:ext cx="14332144" cy="7755969"/>
          </a:xfrm>
          <a:prstGeom prst="rect">
            <a:avLst/>
          </a:prstGeom>
          <a:noFill/>
        </p:spPr>
        <p:txBody>
          <a:bodyPr wrap="square" lIns="91440" tIns="45720" rIns="91440" bIns="45720" rtlCol="0" anchor="t">
            <a:spAutoFit/>
          </a:bodyPr>
          <a:lstStyle/>
          <a:p>
            <a:pPr marL="571500" indent="-571500">
              <a:buFont typeface="Arial"/>
              <a:buChar char="•"/>
            </a:pPr>
            <a:r>
              <a:rPr lang="en-US" sz="4000" dirty="0">
                <a:latin typeface="Tahoma"/>
                <a:ea typeface="Tahoma"/>
                <a:cs typeface="Tahoma"/>
              </a:rPr>
              <a:t>2-form entry LA maintained Primary school in Northwest London</a:t>
            </a:r>
            <a:endParaRPr lang="en-US" sz="4000" dirty="0">
              <a:solidFill>
                <a:srgbClr val="000000"/>
              </a:solidFill>
              <a:latin typeface="Tahoma"/>
              <a:ea typeface="Tahoma"/>
              <a:cs typeface="Tahoma"/>
            </a:endParaRPr>
          </a:p>
          <a:p>
            <a:pPr marL="571500" indent="-571500">
              <a:buFont typeface="Arial"/>
              <a:buChar char="•"/>
            </a:pPr>
            <a:endParaRPr lang="en-US" sz="4000" dirty="0">
              <a:solidFill>
                <a:srgbClr val="000000"/>
              </a:solidFill>
              <a:latin typeface="Tahoma"/>
              <a:ea typeface="Tahoma"/>
              <a:cs typeface="Tahoma"/>
            </a:endParaRPr>
          </a:p>
          <a:p>
            <a:pPr marL="571500" indent="-571500">
              <a:buFont typeface="Arial"/>
              <a:buChar char="•"/>
            </a:pPr>
            <a:r>
              <a:rPr lang="en-US" sz="4000" dirty="0">
                <a:solidFill>
                  <a:srgbClr val="000000"/>
                </a:solidFill>
                <a:latin typeface="Tahoma"/>
                <a:ea typeface="Tahoma"/>
                <a:cs typeface="Tahoma"/>
              </a:rPr>
              <a:t>420 pupils on roll</a:t>
            </a:r>
          </a:p>
          <a:p>
            <a:pPr marL="571500" indent="-571500">
              <a:buFont typeface="Arial"/>
              <a:buChar char="•"/>
            </a:pPr>
            <a:endParaRPr lang="en-US" sz="4000" dirty="0">
              <a:solidFill>
                <a:srgbClr val="000000"/>
              </a:solidFill>
              <a:latin typeface="Tahoma"/>
              <a:ea typeface="Tahoma"/>
              <a:cs typeface="Tahoma"/>
            </a:endParaRPr>
          </a:p>
          <a:p>
            <a:pPr marL="571500" indent="-571500">
              <a:buFont typeface="Arial"/>
              <a:buChar char="•"/>
            </a:pPr>
            <a:r>
              <a:rPr lang="en-US" sz="4000" dirty="0">
                <a:solidFill>
                  <a:srgbClr val="000000"/>
                </a:solidFill>
                <a:latin typeface="Tahoma"/>
                <a:ea typeface="Tahoma"/>
                <a:cs typeface="Tahoma"/>
              </a:rPr>
              <a:t>19% Pupil Premium </a:t>
            </a:r>
          </a:p>
          <a:p>
            <a:pPr marL="571500" indent="-571500">
              <a:buFont typeface="Arial"/>
              <a:buChar char="•"/>
            </a:pPr>
            <a:endParaRPr lang="en-US" sz="4000" dirty="0">
              <a:solidFill>
                <a:srgbClr val="000000"/>
              </a:solidFill>
              <a:latin typeface="Tahoma"/>
              <a:ea typeface="Tahoma"/>
              <a:cs typeface="Tahoma"/>
            </a:endParaRPr>
          </a:p>
          <a:p>
            <a:pPr marL="571500" indent="-571500">
              <a:buFont typeface="Arial"/>
              <a:buChar char="•"/>
            </a:pPr>
            <a:r>
              <a:rPr lang="en-US" sz="4000" dirty="0">
                <a:solidFill>
                  <a:srgbClr val="000000"/>
                </a:solidFill>
                <a:latin typeface="Tahoma"/>
                <a:ea typeface="Tahoma"/>
                <a:cs typeface="Tahoma"/>
              </a:rPr>
              <a:t>45 pupils with SEND, 11 with EHCPs</a:t>
            </a:r>
            <a:endParaRPr lang="en-US" sz="4000" dirty="0">
              <a:latin typeface="Tahoma"/>
              <a:ea typeface="Tahoma"/>
              <a:cs typeface="Tahoma"/>
            </a:endParaRPr>
          </a:p>
          <a:p>
            <a:pPr marL="571500" indent="-571500">
              <a:buFont typeface="Arial"/>
              <a:buChar char="•"/>
            </a:pPr>
            <a:endParaRPr lang="en-US" sz="4000" dirty="0">
              <a:latin typeface="Tahoma"/>
              <a:ea typeface="Tahoma"/>
              <a:cs typeface="Tahoma"/>
            </a:endParaRPr>
          </a:p>
          <a:p>
            <a:pPr marL="571500" indent="-571500">
              <a:buFont typeface="Arial"/>
              <a:buChar char="•"/>
            </a:pPr>
            <a:r>
              <a:rPr lang="en-US" sz="4000" dirty="0">
                <a:latin typeface="Tahoma"/>
                <a:ea typeface="Tahoma"/>
                <a:cs typeface="Tahoma"/>
              </a:rPr>
              <a:t>87% EAL - mainly Romanian and Arabic</a:t>
            </a:r>
          </a:p>
          <a:p>
            <a:pPr marL="571500" indent="-571500">
              <a:buFont typeface="Arial"/>
              <a:buChar char="•"/>
            </a:pPr>
            <a:endParaRPr lang="en-US" sz="4000" dirty="0">
              <a:latin typeface="Tahoma"/>
              <a:ea typeface="Tahoma"/>
              <a:cs typeface="Tahoma"/>
            </a:endParaRPr>
          </a:p>
          <a:p>
            <a:pPr marL="571500" indent="-571500">
              <a:buFont typeface="Arial"/>
              <a:buChar char="•"/>
            </a:pPr>
            <a:r>
              <a:rPr lang="en-US" sz="4000" dirty="0">
                <a:latin typeface="Tahoma"/>
                <a:ea typeface="Tahoma"/>
                <a:cs typeface="Tahoma"/>
              </a:rPr>
              <a:t>High mobility with many new starters &amp; New to Country </a:t>
            </a:r>
            <a:endParaRPr lang="en-US" dirty="0">
              <a:cs typeface="Calibri"/>
            </a:endParaRP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808" y="0"/>
            <a:ext cx="18315542"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2981959" y="271160"/>
            <a:ext cx="14305982" cy="1194173"/>
          </a:xfrm>
          <a:prstGeom prst="rect">
            <a:avLst/>
          </a:prstGeom>
        </p:spPr>
        <p:txBody>
          <a:bodyPr wrap="square" lIns="0" tIns="0" rIns="0" bIns="0" rtlCol="0" anchor="t">
            <a:spAutoFit/>
          </a:bodyPr>
          <a:lstStyle/>
          <a:p>
            <a:pPr algn="ctr">
              <a:lnSpc>
                <a:spcPts val="10044"/>
              </a:lnSpc>
            </a:pPr>
            <a:r>
              <a:rPr lang="en-US" sz="7200" b="1" dirty="0">
                <a:solidFill>
                  <a:srgbClr val="1B7046"/>
                </a:solidFill>
                <a:latin typeface="Tahoma"/>
                <a:ea typeface="Tahoma"/>
                <a:cs typeface="Tahoma"/>
              </a:rPr>
              <a:t>SEND and the EYFS</a:t>
            </a:r>
            <a:endParaRPr lang="en-US"/>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0" name="TextBox 9">
            <a:extLst>
              <a:ext uri="{FF2B5EF4-FFF2-40B4-BE49-F238E27FC236}">
                <a16:creationId xmlns:a16="http://schemas.microsoft.com/office/drawing/2014/main" id="{B4678041-C42B-64E7-41A1-635B2FEE5F9D}"/>
              </a:ext>
            </a:extLst>
          </p:cNvPr>
          <p:cNvSpPr txBox="1"/>
          <p:nvPr/>
        </p:nvSpPr>
        <p:spPr>
          <a:xfrm>
            <a:off x="3948866" y="2736781"/>
            <a:ext cx="14497397" cy="12311063"/>
          </a:xfrm>
          <a:prstGeom prst="rect">
            <a:avLst/>
          </a:prstGeom>
          <a:noFill/>
        </p:spPr>
        <p:txBody>
          <a:bodyPr wrap="square" lIns="91440" tIns="45720" rIns="91440" bIns="45720" rtlCol="0" anchor="t">
            <a:spAutoFit/>
          </a:bodyPr>
          <a:lstStyle/>
          <a:p>
            <a:r>
              <a:rPr lang="en-US" sz="2800" dirty="0">
                <a:latin typeface="Tahoma"/>
                <a:ea typeface="Tahoma"/>
                <a:cs typeface="Tahoma"/>
              </a:rPr>
              <a:t>Pupils not attending 2- and 3-year development checks so SEND needs were not identified before starting nursery or school.</a:t>
            </a:r>
          </a:p>
          <a:p>
            <a:endParaRPr lang="en-US" sz="2800" dirty="0">
              <a:latin typeface="Tahoma"/>
              <a:ea typeface="Tahoma"/>
              <a:cs typeface="Tahoma"/>
            </a:endParaRPr>
          </a:p>
          <a:p>
            <a:r>
              <a:rPr lang="en-US" sz="2800" dirty="0">
                <a:latin typeface="Tahoma"/>
                <a:ea typeface="Tahoma"/>
                <a:cs typeface="Tahoma"/>
              </a:rPr>
              <a:t>Pupils not attending nurseries, pre-schools and play groups. </a:t>
            </a:r>
          </a:p>
          <a:p>
            <a:endParaRPr lang="en-US" sz="2800" dirty="0">
              <a:latin typeface="Tahoma"/>
              <a:ea typeface="Tahoma"/>
              <a:cs typeface="Tahoma"/>
            </a:endParaRPr>
          </a:p>
          <a:p>
            <a:r>
              <a:rPr lang="en-US" sz="2800" dirty="0">
                <a:latin typeface="Tahoma"/>
                <a:ea typeface="Tahoma"/>
                <a:cs typeface="Tahoma"/>
              </a:rPr>
              <a:t>Those that do, SEND are not always being identified. </a:t>
            </a:r>
          </a:p>
          <a:p>
            <a:endParaRPr lang="en-US" sz="2800" dirty="0">
              <a:latin typeface="Tahoma"/>
              <a:ea typeface="Tahoma"/>
              <a:cs typeface="Tahoma"/>
            </a:endParaRPr>
          </a:p>
          <a:p>
            <a:r>
              <a:rPr lang="en-US" sz="2800" dirty="0">
                <a:latin typeface="Tahoma"/>
                <a:ea typeface="Tahoma"/>
                <a:cs typeface="Tahoma"/>
              </a:rPr>
              <a:t>Pupils starting school nursery and reception with increasing speech and language (S&amp;L) development needs</a:t>
            </a:r>
          </a:p>
          <a:p>
            <a:endParaRPr lang="en-US" sz="2800" dirty="0">
              <a:latin typeface="Tahoma"/>
              <a:ea typeface="Tahoma"/>
              <a:cs typeface="Tahoma"/>
            </a:endParaRPr>
          </a:p>
          <a:p>
            <a:r>
              <a:rPr lang="en-US" sz="2800" dirty="0">
                <a:latin typeface="Tahoma"/>
                <a:ea typeface="Tahoma"/>
                <a:cs typeface="Tahoma"/>
              </a:rPr>
              <a:t>Parents not knowing about support available through Children’s </a:t>
            </a:r>
            <a:r>
              <a:rPr lang="en-US" sz="2800" dirty="0" err="1">
                <a:latin typeface="Tahoma"/>
                <a:ea typeface="Tahoma"/>
                <a:cs typeface="Tahoma"/>
              </a:rPr>
              <a:t>Centres</a:t>
            </a:r>
            <a:r>
              <a:rPr lang="en-US" sz="2800" dirty="0">
                <a:latin typeface="Tahoma"/>
                <a:ea typeface="Tahoma"/>
                <a:cs typeface="Tahoma"/>
              </a:rPr>
              <a:t> and Early Help</a:t>
            </a:r>
          </a:p>
          <a:p>
            <a:endParaRPr lang="en-US" sz="2800" dirty="0">
              <a:latin typeface="Tahoma"/>
              <a:ea typeface="Tahoma"/>
              <a:cs typeface="Tahoma"/>
            </a:endParaRPr>
          </a:p>
          <a:p>
            <a:r>
              <a:rPr lang="en-US" sz="2800" dirty="0">
                <a:latin typeface="Tahoma"/>
                <a:ea typeface="Tahoma"/>
                <a:cs typeface="Tahoma"/>
              </a:rPr>
              <a:t>Parents feeling isolated/ embarrassed </a:t>
            </a:r>
          </a:p>
          <a:p>
            <a:endParaRPr lang="en-US" sz="2800" dirty="0">
              <a:latin typeface="Tahoma"/>
              <a:ea typeface="Tahoma"/>
              <a:cs typeface="Tahoma"/>
            </a:endParaRPr>
          </a:p>
          <a:p>
            <a:r>
              <a:rPr lang="en-US" sz="2800" dirty="0">
                <a:latin typeface="Tahoma"/>
                <a:ea typeface="Tahoma"/>
                <a:cs typeface="Tahoma"/>
              </a:rPr>
              <a:t>Parents have EAL barriers themselves</a:t>
            </a:r>
          </a:p>
          <a:p>
            <a:endParaRPr lang="en-US" sz="2800" dirty="0">
              <a:latin typeface="Tahoma"/>
              <a:ea typeface="Tahoma"/>
              <a:cs typeface="Tahoma"/>
            </a:endParaRPr>
          </a:p>
          <a:p>
            <a:r>
              <a:rPr lang="en-US" sz="2800" dirty="0">
                <a:latin typeface="Tahoma"/>
                <a:ea typeface="Tahoma"/>
                <a:cs typeface="Tahoma"/>
              </a:rPr>
              <a:t>Traveller community – sometimes illiterate and unable to understand / fill in forms</a:t>
            </a:r>
            <a:endParaRPr lang="en-US" sz="2800" dirty="0">
              <a:ea typeface="Calibri"/>
              <a:cs typeface="Calibri"/>
            </a:endParaRPr>
          </a:p>
          <a:p>
            <a:endParaRPr lang="en-US" sz="3200" dirty="0">
              <a:ea typeface="Calibri"/>
              <a:cs typeface="Calibri"/>
            </a:endParaRPr>
          </a:p>
          <a:p>
            <a:endParaRPr lang="en-US" sz="4000" dirty="0"/>
          </a:p>
          <a:p>
            <a:endParaRPr lang="en-US" sz="4000" dirty="0"/>
          </a:p>
          <a:p>
            <a:endParaRPr lang="en-US" sz="4000" dirty="0">
              <a:ea typeface="Calibri"/>
              <a:cs typeface="Calibri"/>
            </a:endParaRPr>
          </a:p>
          <a:p>
            <a:endParaRPr lang="en-US" sz="4000" dirty="0">
              <a:ea typeface="Calibri"/>
              <a:cs typeface="Calibri"/>
            </a:endParaRPr>
          </a:p>
          <a:p>
            <a:endParaRPr lang="en-US" sz="4000" dirty="0">
              <a:ea typeface="Calibri"/>
              <a:cs typeface="Calibri"/>
            </a:endParaRPr>
          </a:p>
          <a:p>
            <a:endParaRPr lang="en-US" sz="4000" dirty="0">
              <a:ea typeface="Calibri"/>
              <a:cs typeface="Calibri"/>
            </a:endParaRPr>
          </a:p>
          <a:p>
            <a:endParaRPr lang="en-GB" dirty="0">
              <a:ea typeface="Calibri"/>
              <a:cs typeface="Calibri"/>
            </a:endParaRPr>
          </a:p>
        </p:txBody>
      </p:sp>
      <p:sp>
        <p:nvSpPr>
          <p:cNvPr id="12" name="TextBox 11">
            <a:extLst>
              <a:ext uri="{FF2B5EF4-FFF2-40B4-BE49-F238E27FC236}">
                <a16:creationId xmlns:a16="http://schemas.microsoft.com/office/drawing/2014/main" id="{A8F01A46-BDA8-BF6E-E068-4BE0963BD2B4}"/>
              </a:ext>
            </a:extLst>
          </p:cNvPr>
          <p:cNvSpPr txBox="1"/>
          <p:nvPr/>
        </p:nvSpPr>
        <p:spPr>
          <a:xfrm>
            <a:off x="3946158" y="1729416"/>
            <a:ext cx="69181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solidFill>
                  <a:srgbClr val="1B7046"/>
                </a:solidFill>
                <a:latin typeface="Tahoma"/>
                <a:ea typeface="Calibri"/>
                <a:cs typeface="Calibri"/>
              </a:rPr>
              <a:t>Why was this a focus?</a:t>
            </a:r>
            <a:endParaRPr lang="en-US" sz="4800" dirty="0">
              <a:solidFill>
                <a:srgbClr val="1B7046"/>
              </a:solidFill>
              <a:latin typeface="Tahoma"/>
              <a:ea typeface="Tahoma"/>
              <a:cs typeface="Tahoma"/>
            </a:endParaRPr>
          </a:p>
        </p:txBody>
      </p:sp>
    </p:spTree>
    <p:extLst>
      <p:ext uri="{BB962C8B-B14F-4D97-AF65-F5344CB8AC3E}">
        <p14:creationId xmlns:p14="http://schemas.microsoft.com/office/powerpoint/2010/main" val="170897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35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3572411" y="319801"/>
            <a:ext cx="14305982" cy="2259401"/>
          </a:xfrm>
          <a:prstGeom prst="rect">
            <a:avLst/>
          </a:prstGeom>
        </p:spPr>
        <p:txBody>
          <a:bodyPr wrap="square" lIns="0" tIns="0" rIns="0" bIns="0" rtlCol="0" anchor="t">
            <a:spAutoFit/>
          </a:bodyPr>
          <a:lstStyle/>
          <a:p>
            <a:pPr algn="ctr"/>
            <a:r>
              <a:rPr lang="en-US" sz="7200" b="1">
                <a:solidFill>
                  <a:srgbClr val="1B7046"/>
                </a:solidFill>
                <a:latin typeface="Tahoma"/>
                <a:ea typeface="Tahoma"/>
                <a:cs typeface="Tahoma"/>
              </a:rPr>
              <a:t>How Have We Tackled This? </a:t>
            </a:r>
          </a:p>
          <a:p>
            <a:pPr algn="ctr">
              <a:lnSpc>
                <a:spcPts val="10044"/>
              </a:lnSpc>
            </a:pPr>
            <a:endParaRPr lang="en-US" sz="7200" b="1" dirty="0">
              <a:solidFill>
                <a:srgbClr val="1B7046"/>
              </a:solidFill>
              <a:latin typeface="Tahoma"/>
              <a:ea typeface="Tahoma"/>
              <a:cs typeface="Tahoma"/>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0" name="TextBox 9">
            <a:extLst>
              <a:ext uri="{FF2B5EF4-FFF2-40B4-BE49-F238E27FC236}">
                <a16:creationId xmlns:a16="http://schemas.microsoft.com/office/drawing/2014/main" id="{B4678041-C42B-64E7-41A1-635B2FEE5F9D}"/>
              </a:ext>
            </a:extLst>
          </p:cNvPr>
          <p:cNvSpPr txBox="1"/>
          <p:nvPr/>
        </p:nvSpPr>
        <p:spPr>
          <a:xfrm>
            <a:off x="3933099" y="1939083"/>
            <a:ext cx="14222172" cy="7940635"/>
          </a:xfrm>
          <a:prstGeom prst="rect">
            <a:avLst/>
          </a:prstGeom>
          <a:noFill/>
        </p:spPr>
        <p:txBody>
          <a:bodyPr wrap="square" lIns="91440" tIns="45720" rIns="91440" bIns="45720" rtlCol="0" anchor="t">
            <a:spAutoFit/>
          </a:bodyPr>
          <a:lstStyle/>
          <a:p>
            <a:pPr marL="571500" indent="-571500">
              <a:buFont typeface="Arial"/>
              <a:buChar char="•"/>
            </a:pPr>
            <a:r>
              <a:rPr lang="en-GB" sz="3400" dirty="0">
                <a:latin typeface="Tahoma"/>
                <a:ea typeface="Tahoma"/>
                <a:cs typeface="Tahoma"/>
              </a:rPr>
              <a:t>Liaised with local </a:t>
            </a:r>
            <a:r>
              <a:rPr lang="en-GB" sz="3400" dirty="0">
                <a:solidFill>
                  <a:srgbClr val="1B7046"/>
                </a:solidFill>
                <a:latin typeface="Tahoma"/>
                <a:ea typeface="Tahoma"/>
                <a:cs typeface="Tahoma"/>
              </a:rPr>
              <a:t>Children’s Centre</a:t>
            </a:r>
            <a:r>
              <a:rPr lang="en-GB" sz="3400" dirty="0">
                <a:latin typeface="Tahoma"/>
                <a:ea typeface="Tahoma"/>
                <a:cs typeface="Tahoma"/>
              </a:rPr>
              <a:t> to work collaboratively. </a:t>
            </a:r>
            <a:endParaRPr lang="en-US" sz="3400">
              <a:ea typeface="Calibri"/>
              <a:cs typeface="Calibri"/>
            </a:endParaRPr>
          </a:p>
          <a:p>
            <a:pPr marL="571500" indent="-571500">
              <a:buFont typeface="Arial"/>
              <a:buChar char="•"/>
            </a:pPr>
            <a:r>
              <a:rPr lang="en-GB" sz="3400" dirty="0">
                <a:latin typeface="Tahoma"/>
                <a:ea typeface="Tahoma"/>
                <a:cs typeface="Tahoma"/>
              </a:rPr>
              <a:t>Our staff trained to carry out </a:t>
            </a:r>
            <a:r>
              <a:rPr lang="en-GB" sz="3400" dirty="0">
                <a:solidFill>
                  <a:srgbClr val="1B7046"/>
                </a:solidFill>
                <a:latin typeface="Tahoma"/>
                <a:ea typeface="Tahoma"/>
                <a:cs typeface="Tahoma"/>
              </a:rPr>
              <a:t>Development Checks</a:t>
            </a:r>
            <a:r>
              <a:rPr lang="en-GB" sz="3400" dirty="0">
                <a:latin typeface="Tahoma"/>
                <a:ea typeface="Tahoma"/>
                <a:cs typeface="Tahoma"/>
              </a:rPr>
              <a:t> with parents the term before pupils start school. (June)</a:t>
            </a:r>
          </a:p>
          <a:p>
            <a:pPr marL="571500" indent="-571500">
              <a:buFont typeface="Arial"/>
              <a:buChar char="•"/>
            </a:pPr>
            <a:r>
              <a:rPr lang="en-GB" sz="3400" dirty="0">
                <a:solidFill>
                  <a:srgbClr val="1B7046"/>
                </a:solidFill>
                <a:latin typeface="Tahoma"/>
                <a:ea typeface="Tahoma"/>
                <a:cs typeface="Tahoma"/>
              </a:rPr>
              <a:t>Identifying SEND needs and referring to appropriate services</a:t>
            </a:r>
            <a:r>
              <a:rPr lang="en-GB" sz="3400" dirty="0">
                <a:latin typeface="Tahoma"/>
                <a:ea typeface="Tahoma"/>
                <a:cs typeface="Tahoma"/>
              </a:rPr>
              <a:t> (e.g. SALT referrals made, and process started before pupils start school in September).</a:t>
            </a:r>
          </a:p>
          <a:p>
            <a:pPr marL="571500" indent="-571500">
              <a:buFont typeface="Arial"/>
              <a:buChar char="•"/>
            </a:pPr>
            <a:r>
              <a:rPr lang="en-GB" sz="3400" dirty="0">
                <a:solidFill>
                  <a:srgbClr val="1B7046"/>
                </a:solidFill>
                <a:latin typeface="Tahoma"/>
                <a:ea typeface="Tahoma"/>
                <a:cs typeface="Tahoma"/>
              </a:rPr>
              <a:t>Talk and Play (delivered by SLC practitioners).</a:t>
            </a:r>
          </a:p>
          <a:p>
            <a:pPr marL="571500" indent="-571500">
              <a:buFont typeface="Arial"/>
              <a:buChar char="•"/>
            </a:pPr>
            <a:r>
              <a:rPr lang="en-GB" sz="3400" dirty="0">
                <a:solidFill>
                  <a:srgbClr val="1B7046"/>
                </a:solidFill>
                <a:latin typeface="Tahoma"/>
                <a:ea typeface="Tahoma"/>
                <a:cs typeface="Tahoma"/>
              </a:rPr>
              <a:t>Special Playtimes (delivered by SEND Champions) ASD/ SEND other can S&amp;L.</a:t>
            </a:r>
          </a:p>
          <a:p>
            <a:pPr marL="571500" indent="-571500">
              <a:buFont typeface="Arial"/>
              <a:buChar char="•"/>
            </a:pPr>
            <a:r>
              <a:rPr lang="en-GB" sz="3400" dirty="0">
                <a:solidFill>
                  <a:srgbClr val="1B7046"/>
                </a:solidFill>
                <a:latin typeface="Tahoma"/>
                <a:ea typeface="Tahoma"/>
                <a:cs typeface="Tahoma"/>
              </a:rPr>
              <a:t>Connecting parents to SEND services, applying for DLA/ blue badge etc. </a:t>
            </a:r>
          </a:p>
          <a:p>
            <a:pPr marL="571500" indent="-571500">
              <a:buFont typeface="Arial"/>
              <a:buChar char="•"/>
            </a:pPr>
            <a:r>
              <a:rPr lang="en-GB" sz="3400" dirty="0">
                <a:latin typeface="Tahoma"/>
                <a:ea typeface="Tahoma"/>
                <a:cs typeface="Tahoma"/>
              </a:rPr>
              <a:t>Identifying parental workshop foci linked to areas of need i.e. toilet training, sleep training, healthy eating, oral hygiene, understanding challenging behaviour, regulating emotions, behaviour (ASD/ ADHD. SLC focus) food aversion (ASD). </a:t>
            </a:r>
            <a:endParaRPr lang="en-GB" sz="3400" dirty="0">
              <a:solidFill>
                <a:srgbClr val="1B7046"/>
              </a:solidFill>
            </a:endParaRPr>
          </a:p>
        </p:txBody>
      </p:sp>
    </p:spTree>
    <p:extLst>
      <p:ext uri="{BB962C8B-B14F-4D97-AF65-F5344CB8AC3E}">
        <p14:creationId xmlns:p14="http://schemas.microsoft.com/office/powerpoint/2010/main" val="422454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35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3572411" y="319801"/>
            <a:ext cx="14305982" cy="2259401"/>
          </a:xfrm>
          <a:prstGeom prst="rect">
            <a:avLst/>
          </a:prstGeom>
        </p:spPr>
        <p:txBody>
          <a:bodyPr wrap="square" lIns="0" tIns="0" rIns="0" bIns="0" rtlCol="0" anchor="t">
            <a:spAutoFit/>
          </a:bodyPr>
          <a:lstStyle/>
          <a:p>
            <a:pPr algn="ctr"/>
            <a:r>
              <a:rPr lang="en-US" sz="7200" b="1">
                <a:solidFill>
                  <a:srgbClr val="1B7046"/>
                </a:solidFill>
                <a:latin typeface="Tahoma"/>
                <a:ea typeface="Tahoma"/>
                <a:cs typeface="Tahoma"/>
              </a:rPr>
              <a:t>How Have We Tackled This? </a:t>
            </a:r>
          </a:p>
          <a:p>
            <a:pPr algn="ctr">
              <a:lnSpc>
                <a:spcPts val="10044"/>
              </a:lnSpc>
            </a:pPr>
            <a:endParaRPr lang="en-US" sz="7200" b="1" dirty="0">
              <a:solidFill>
                <a:srgbClr val="1B7046"/>
              </a:solidFill>
              <a:latin typeface="Tahoma"/>
              <a:ea typeface="Tahoma"/>
              <a:cs typeface="Tahoma"/>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0" name="TextBox 9">
            <a:extLst>
              <a:ext uri="{FF2B5EF4-FFF2-40B4-BE49-F238E27FC236}">
                <a16:creationId xmlns:a16="http://schemas.microsoft.com/office/drawing/2014/main" id="{B4678041-C42B-64E7-41A1-635B2FEE5F9D}"/>
              </a:ext>
            </a:extLst>
          </p:cNvPr>
          <p:cNvSpPr txBox="1"/>
          <p:nvPr/>
        </p:nvSpPr>
        <p:spPr>
          <a:xfrm>
            <a:off x="3960977" y="2231802"/>
            <a:ext cx="14222172" cy="5847755"/>
          </a:xfrm>
          <a:prstGeom prst="rect">
            <a:avLst/>
          </a:prstGeom>
          <a:noFill/>
        </p:spPr>
        <p:txBody>
          <a:bodyPr wrap="square" lIns="91440" tIns="45720" rIns="91440" bIns="45720" rtlCol="0" anchor="t">
            <a:spAutoFit/>
          </a:bodyPr>
          <a:lstStyle/>
          <a:p>
            <a:pPr marL="571500" indent="-571500">
              <a:buFont typeface="Arial"/>
              <a:buChar char="•"/>
            </a:pPr>
            <a:r>
              <a:rPr lang="en-GB" sz="3400" dirty="0">
                <a:latin typeface="Tahoma"/>
                <a:ea typeface="Tahoma"/>
                <a:cs typeface="Tahoma"/>
              </a:rPr>
              <a:t>Home visits – talking about birth of child, family support and environment, concerns parents may have, immunisations, hearing/ eye tests. Seeing pupils in their home environment and how parents engage with their child. </a:t>
            </a:r>
            <a:endParaRPr lang="en-US" sz="3400">
              <a:latin typeface="Calibri"/>
              <a:ea typeface="Calibri"/>
              <a:cs typeface="Calibri"/>
            </a:endParaRPr>
          </a:p>
          <a:p>
            <a:pPr marL="571500" indent="-571500">
              <a:buFont typeface="Arial"/>
              <a:buChar char="•"/>
            </a:pPr>
            <a:r>
              <a:rPr lang="en-GB" sz="3400" dirty="0">
                <a:latin typeface="Tahoma"/>
                <a:ea typeface="Tahoma"/>
                <a:cs typeface="Tahoma"/>
              </a:rPr>
              <a:t>School readiness </a:t>
            </a:r>
            <a:r>
              <a:rPr lang="en-GB" sz="3400">
                <a:latin typeface="Tahoma"/>
                <a:ea typeface="Tahoma"/>
                <a:cs typeface="Tahoma"/>
              </a:rPr>
              <a:t>workshops. </a:t>
            </a:r>
            <a:endParaRPr lang="en-US" sz="3400">
              <a:ea typeface="Calibri"/>
              <a:cs typeface="Calibri"/>
            </a:endParaRPr>
          </a:p>
          <a:p>
            <a:pPr marL="571500" indent="-571500">
              <a:buFont typeface="Arial"/>
              <a:buChar char="•"/>
            </a:pPr>
            <a:r>
              <a:rPr lang="en-GB" sz="3400" dirty="0">
                <a:latin typeface="Tahoma"/>
                <a:ea typeface="Tahoma"/>
                <a:cs typeface="Tahoma"/>
              </a:rPr>
              <a:t>Visiting SEND pupils in their preschool settings to see them in an environment they are happy and secure in. Meeting with Key Workers.</a:t>
            </a:r>
          </a:p>
          <a:p>
            <a:pPr marL="571500" indent="-571500">
              <a:buFont typeface="Arial"/>
              <a:buChar char="•"/>
            </a:pPr>
            <a:r>
              <a:rPr lang="en-GB" sz="3400" dirty="0">
                <a:latin typeface="Tahoma"/>
                <a:ea typeface="Tahoma"/>
                <a:cs typeface="Tahoma"/>
              </a:rPr>
              <a:t>SEND pupils 1:1 tour of classrooms/ meet with SENDCo.</a:t>
            </a:r>
          </a:p>
          <a:p>
            <a:pPr marL="571500" indent="-571500">
              <a:buFont typeface="Arial"/>
              <a:buChar char="•"/>
            </a:pPr>
            <a:r>
              <a:rPr lang="en-GB" sz="3400" dirty="0">
                <a:latin typeface="Tahoma"/>
                <a:ea typeface="Tahoma"/>
                <a:cs typeface="Tahoma"/>
              </a:rPr>
              <a:t>Pupils coming off the SEND register by year </a:t>
            </a:r>
            <a:r>
              <a:rPr lang="en-GB" sz="3400">
                <a:latin typeface="Tahoma"/>
                <a:ea typeface="Tahoma"/>
                <a:cs typeface="Tahoma"/>
              </a:rPr>
              <a:t>one. </a:t>
            </a:r>
          </a:p>
          <a:p>
            <a:pPr marL="571500" indent="-571500">
              <a:buFont typeface="Arial"/>
              <a:buChar char="•"/>
            </a:pPr>
            <a:r>
              <a:rPr lang="en-GB" sz="3400" dirty="0">
                <a:latin typeface="Tahoma"/>
                <a:ea typeface="Tahoma"/>
                <a:cs typeface="Tahoma"/>
              </a:rPr>
              <a:t>Staff ELKLAN trained.</a:t>
            </a:r>
          </a:p>
          <a:p>
            <a:pPr marL="571500" indent="-571500">
              <a:buFont typeface="Arial"/>
              <a:buChar char="•"/>
            </a:pPr>
            <a:r>
              <a:rPr lang="en-GB" sz="3400" dirty="0">
                <a:solidFill>
                  <a:srgbClr val="1B7046"/>
                </a:solidFill>
                <a:latin typeface="Tahoma"/>
                <a:ea typeface="Tahoma"/>
                <a:cs typeface="Tahoma"/>
              </a:rPr>
              <a:t>Contact your Children’s Centres – they offer so much free support.</a:t>
            </a:r>
            <a:endParaRPr lang="en-GB" sz="3400" dirty="0">
              <a:solidFill>
                <a:srgbClr val="1B7046"/>
              </a:solidFill>
              <a:ea typeface="Calibri"/>
              <a:cs typeface="Calibri"/>
            </a:endParaRPr>
          </a:p>
        </p:txBody>
      </p:sp>
    </p:spTree>
    <p:extLst>
      <p:ext uri="{BB962C8B-B14F-4D97-AF65-F5344CB8AC3E}">
        <p14:creationId xmlns:p14="http://schemas.microsoft.com/office/powerpoint/2010/main" val="195736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35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1795941" y="3067"/>
            <a:ext cx="16523126" cy="3416408"/>
          </a:xfrm>
          <a:prstGeom prst="rect">
            <a:avLst/>
          </a:prstGeom>
        </p:spPr>
        <p:txBody>
          <a:bodyPr wrap="square" lIns="0" tIns="0" rIns="0" bIns="0" rtlCol="0" anchor="t">
            <a:spAutoFit/>
          </a:bodyPr>
          <a:lstStyle/>
          <a:p>
            <a:pPr algn="ctr"/>
            <a:r>
              <a:rPr lang="en-US" sz="7200" b="1" dirty="0">
                <a:solidFill>
                  <a:srgbClr val="1B7046"/>
                </a:solidFill>
                <a:latin typeface="Tahoma"/>
                <a:ea typeface="Tahoma"/>
                <a:cs typeface="Tahoma"/>
              </a:rPr>
              <a:t>How to Engage the ‘Hard to Reach’ Parents</a:t>
            </a:r>
            <a:endParaRPr lang="en-US" sz="7200">
              <a:ea typeface="Calibri"/>
              <a:cs typeface="Calibri"/>
            </a:endParaRPr>
          </a:p>
          <a:p>
            <a:pPr algn="ctr">
              <a:lnSpc>
                <a:spcPts val="10044"/>
              </a:lnSpc>
            </a:pPr>
            <a:endParaRPr lang="en-US" sz="5400" b="1" dirty="0">
              <a:solidFill>
                <a:srgbClr val="1B7046"/>
              </a:solidFill>
              <a:latin typeface="Tahoma"/>
              <a:ea typeface="Tahoma"/>
              <a:cs typeface="Tahoma"/>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0" name="TextBox 9">
            <a:extLst>
              <a:ext uri="{FF2B5EF4-FFF2-40B4-BE49-F238E27FC236}">
                <a16:creationId xmlns:a16="http://schemas.microsoft.com/office/drawing/2014/main" id="{B4678041-C42B-64E7-41A1-635B2FEE5F9D}"/>
              </a:ext>
            </a:extLst>
          </p:cNvPr>
          <p:cNvSpPr txBox="1"/>
          <p:nvPr/>
        </p:nvSpPr>
        <p:spPr>
          <a:xfrm>
            <a:off x="4440653" y="2722118"/>
            <a:ext cx="13371892" cy="7571303"/>
          </a:xfrm>
          <a:prstGeom prst="rect">
            <a:avLst/>
          </a:prstGeom>
          <a:noFill/>
        </p:spPr>
        <p:txBody>
          <a:bodyPr wrap="square" lIns="91440" tIns="45720" rIns="91440" bIns="45720" rtlCol="0" anchor="t">
            <a:spAutoFit/>
          </a:bodyPr>
          <a:lstStyle/>
          <a:p>
            <a:pPr>
              <a:spcBef>
                <a:spcPts val="1000"/>
              </a:spcBef>
            </a:pPr>
            <a:r>
              <a:rPr lang="en-GB" sz="5400" b="1" dirty="0">
                <a:latin typeface="Tahoma"/>
                <a:ea typeface="Tahoma"/>
                <a:cs typeface="Tahoma"/>
              </a:rPr>
              <a:t>  PEP Parents</a:t>
            </a:r>
            <a:endParaRPr lang="en-US" sz="5400" dirty="0">
              <a:latin typeface="Tahoma"/>
              <a:ea typeface="Tahoma"/>
              <a:cs typeface="Tahoma"/>
            </a:endParaRPr>
          </a:p>
          <a:p>
            <a:pPr marL="342900" indent="-342900">
              <a:spcBef>
                <a:spcPts val="1000"/>
              </a:spcBef>
              <a:buFont typeface="Arial"/>
              <a:buChar char="•"/>
            </a:pPr>
            <a:r>
              <a:rPr lang="en-GB" sz="3200" dirty="0">
                <a:latin typeface="Tahoma"/>
                <a:ea typeface="Tahoma"/>
                <a:cs typeface="Tahoma"/>
              </a:rPr>
              <a:t>‘Parents Educating Parents’ which has now been developed into ‘</a:t>
            </a:r>
            <a:r>
              <a:rPr lang="en-GB" sz="3200" b="1" dirty="0">
                <a:latin typeface="Tahoma"/>
                <a:ea typeface="Tahoma"/>
                <a:cs typeface="Tahoma"/>
              </a:rPr>
              <a:t>Parents Empowering Parents</a:t>
            </a:r>
            <a:r>
              <a:rPr lang="en-GB" sz="3200" dirty="0">
                <a:latin typeface="Tahoma"/>
                <a:ea typeface="Tahoma"/>
                <a:cs typeface="Tahoma"/>
              </a:rPr>
              <a:t>’.</a:t>
            </a:r>
            <a:endParaRPr lang="en-US" sz="3200" dirty="0">
              <a:latin typeface="Tahoma"/>
              <a:ea typeface="Tahoma"/>
              <a:cs typeface="Tahoma"/>
            </a:endParaRPr>
          </a:p>
          <a:p>
            <a:pPr marL="342900" indent="-342900">
              <a:spcBef>
                <a:spcPts val="1000"/>
              </a:spcBef>
              <a:buFont typeface="Arial"/>
              <a:buChar char="•"/>
            </a:pPr>
            <a:endParaRPr lang="en-GB" sz="3200" dirty="0">
              <a:latin typeface="Tahoma"/>
              <a:ea typeface="Tahoma"/>
              <a:cs typeface="Tahoma"/>
            </a:endParaRPr>
          </a:p>
          <a:p>
            <a:pPr marL="342900" indent="-342900">
              <a:spcBef>
                <a:spcPts val="1000"/>
              </a:spcBef>
              <a:buFont typeface="Arial"/>
              <a:buChar char="•"/>
            </a:pPr>
            <a:r>
              <a:rPr lang="en-GB" sz="3200" dirty="0">
                <a:latin typeface="Tahoma"/>
                <a:ea typeface="Tahoma"/>
                <a:cs typeface="Tahoma"/>
              </a:rPr>
              <a:t>Initially started off as Parent Ambassadors.</a:t>
            </a:r>
            <a:endParaRPr lang="en-US" sz="3200">
              <a:latin typeface="Tahoma"/>
              <a:ea typeface="Tahoma"/>
              <a:cs typeface="Tahoma"/>
            </a:endParaRPr>
          </a:p>
          <a:p>
            <a:pPr marL="342900" indent="-342900">
              <a:spcBef>
                <a:spcPts val="1000"/>
              </a:spcBef>
              <a:buFont typeface="Arial"/>
              <a:buChar char="•"/>
            </a:pPr>
            <a:endParaRPr lang="en-GB" sz="3200" dirty="0">
              <a:latin typeface="Tahoma"/>
              <a:ea typeface="Tahoma"/>
              <a:cs typeface="Tahoma"/>
            </a:endParaRPr>
          </a:p>
          <a:p>
            <a:pPr marL="342900" indent="-342900">
              <a:spcBef>
                <a:spcPts val="1000"/>
              </a:spcBef>
              <a:buFont typeface="Arial"/>
              <a:buChar char="•"/>
            </a:pPr>
            <a:r>
              <a:rPr lang="en-GB" sz="3200" dirty="0">
                <a:latin typeface="Tahoma"/>
                <a:ea typeface="Tahoma"/>
                <a:cs typeface="Tahoma"/>
              </a:rPr>
              <a:t>They meet weekly to discuss and plan workshops etc to meet the schools needs and/or to promote initiatives/agendas. They act as the voice of parents and carers and bring to our notice any parental concerns. </a:t>
            </a:r>
            <a:endParaRPr lang="en-US" sz="3200" dirty="0">
              <a:latin typeface="Tahoma"/>
              <a:ea typeface="Tahoma"/>
              <a:cs typeface="Tahoma"/>
            </a:endParaRPr>
          </a:p>
          <a:p>
            <a:pPr>
              <a:spcBef>
                <a:spcPts val="1000"/>
              </a:spcBef>
            </a:pPr>
            <a:endParaRPr lang="en-GB" sz="2000" dirty="0">
              <a:latin typeface="Tahoma"/>
              <a:ea typeface="Tahoma"/>
              <a:cs typeface="Tahoma"/>
            </a:endParaRPr>
          </a:p>
          <a:p>
            <a:pPr marL="742950" lvl="1" indent="-285750">
              <a:spcBef>
                <a:spcPts val="1000"/>
              </a:spcBef>
              <a:buFont typeface="Arial"/>
              <a:buChar char="•"/>
            </a:pPr>
            <a:endParaRPr lang="en-GB" sz="900" dirty="0">
              <a:latin typeface="Trebuchet MS"/>
              <a:ea typeface="Tahoma"/>
              <a:cs typeface="Tahoma"/>
            </a:endParaRPr>
          </a:p>
          <a:p>
            <a:pPr marL="742950" indent="-285750">
              <a:spcBef>
                <a:spcPts val="1000"/>
              </a:spcBef>
              <a:buFont typeface="Arial"/>
              <a:buChar char="•"/>
            </a:pPr>
            <a:endParaRPr lang="en-GB" sz="600" dirty="0">
              <a:latin typeface="Trebuchet MS"/>
              <a:ea typeface="Tahoma"/>
              <a:cs typeface="Tahoma"/>
            </a:endParaRPr>
          </a:p>
          <a:p>
            <a:pPr marL="742950" indent="-285750">
              <a:spcBef>
                <a:spcPts val="1000"/>
              </a:spcBef>
              <a:buFont typeface="Arial"/>
              <a:buChar char="•"/>
            </a:pPr>
            <a:endParaRPr lang="en-US" sz="600" dirty="0">
              <a:latin typeface="Trebuchet MS"/>
              <a:ea typeface="Tahoma"/>
              <a:cs typeface="Tahoma"/>
            </a:endParaRPr>
          </a:p>
          <a:p>
            <a:pPr marL="571500" indent="-571500">
              <a:buFont typeface="Arial"/>
              <a:buChar char="•"/>
            </a:pPr>
            <a:endParaRPr lang="en-GB" sz="2800" dirty="0">
              <a:solidFill>
                <a:srgbClr val="000000"/>
              </a:solidFill>
              <a:latin typeface="Tahoma"/>
              <a:ea typeface="Tahoma"/>
              <a:cs typeface="Tahoma"/>
            </a:endParaRPr>
          </a:p>
        </p:txBody>
      </p:sp>
    </p:spTree>
    <p:extLst>
      <p:ext uri="{BB962C8B-B14F-4D97-AF65-F5344CB8AC3E}">
        <p14:creationId xmlns:p14="http://schemas.microsoft.com/office/powerpoint/2010/main" val="2313377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59ce971-8e4f-45dd-970f-28b2c027d3e3">
      <Terms xmlns="http://schemas.microsoft.com/office/infopath/2007/PartnerControls"/>
    </lcf76f155ced4ddcb4097134ff3c332f>
    <TaxCatchAll xmlns="6e3d52fe-50b3-4eff-a469-deeccc962dc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8D93F5BFFD5243A1963B60F3485A07" ma:contentTypeVersion="15" ma:contentTypeDescription="Create a new document." ma:contentTypeScope="" ma:versionID="45cba8a91e4b6768a2810845adf1c285">
  <xsd:schema xmlns:xsd="http://www.w3.org/2001/XMLSchema" xmlns:xs="http://www.w3.org/2001/XMLSchema" xmlns:p="http://schemas.microsoft.com/office/2006/metadata/properties" xmlns:ns2="259ce971-8e4f-45dd-970f-28b2c027d3e3" xmlns:ns3="6e3d52fe-50b3-4eff-a469-deeccc962dc4" targetNamespace="http://schemas.microsoft.com/office/2006/metadata/properties" ma:root="true" ma:fieldsID="a005b20fd4ec57cc7b4b0000cf229d05" ns2:_="" ns3:_="">
    <xsd:import namespace="259ce971-8e4f-45dd-970f-28b2c027d3e3"/>
    <xsd:import namespace="6e3d52fe-50b3-4eff-a469-deeccc962dc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9ce971-8e4f-45dd-970f-28b2c027d3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e486aba-4ae0-446c-829b-2528bae80bd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3d52fe-50b3-4eff-a469-deeccc962dc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25485df-fef4-433c-961e-91cf44355d6c}" ma:internalName="TaxCatchAll" ma:showField="CatchAllData" ma:web="6e3d52fe-50b3-4eff-a469-deeccc962dc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FC34CC-833E-450E-9220-6E96078D3DFF}">
  <ds:schemaRefs>
    <ds:schemaRef ds:uri="http://purl.org/dc/terms/"/>
    <ds:schemaRef ds:uri="http://schemas.microsoft.com/office/infopath/2007/PartnerControls"/>
    <ds:schemaRef ds:uri="259ce971-8e4f-45dd-970f-28b2c027d3e3"/>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6e3d52fe-50b3-4eff-a469-deeccc962dc4"/>
  </ds:schemaRefs>
</ds:datastoreItem>
</file>

<file path=customXml/itemProps2.xml><?xml version="1.0" encoding="utf-8"?>
<ds:datastoreItem xmlns:ds="http://schemas.openxmlformats.org/officeDocument/2006/customXml" ds:itemID="{EE444967-DDF2-4744-BB6C-A871C66D93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9ce971-8e4f-45dd-970f-28b2c027d3e3"/>
    <ds:schemaRef ds:uri="6e3d52fe-50b3-4eff-a469-deeccc962d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5CB43B-F8EB-4BC2-B1F4-DC63C85D71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TotalTime>
  <Words>885</Words>
  <Application>Microsoft Office PowerPoint</Application>
  <PresentationFormat>Custom</PresentationFormat>
  <Paragraphs>150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Conference 2024 workshop presentation</dc:title>
  <cp:lastModifiedBy>Oliver Wilson</cp:lastModifiedBy>
  <cp:revision>813</cp:revision>
  <dcterms:created xsi:type="dcterms:W3CDTF">2006-08-16T00:00:00Z</dcterms:created>
  <dcterms:modified xsi:type="dcterms:W3CDTF">2024-10-02T13:56:59Z</dcterms:modified>
  <dc:identifier>DAGGIpwCrXM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0x0101009A8D93F5BFFD5243A1963B60F3485A07</vt:lpwstr>
  </property>
  <property fmtid="{D5CDD505-2E9C-101B-9397-08002B2CF9AE}" pid="3" name="MediaServiceImageTags">
    <vt:lpwstr/>
  </property>
</Properties>
</file>