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798" r:id="rId6"/>
    <p:sldId id="803" r:id="rId7"/>
    <p:sldId id="799" r:id="rId8"/>
    <p:sldId id="257" r:id="rId9"/>
    <p:sldId id="258" r:id="rId10"/>
    <p:sldId id="259" r:id="rId11"/>
    <p:sldId id="796" r:id="rId12"/>
    <p:sldId id="801" r:id="rId13"/>
    <p:sldId id="260" r:id="rId14"/>
    <p:sldId id="800" r:id="rId15"/>
    <p:sldId id="804" r:id="rId16"/>
    <p:sldId id="263" r:id="rId17"/>
  </p:sldIdLst>
  <p:sldSz cx="18288000" cy="10287000"/>
  <p:notesSz cx="6858000" cy="9144000"/>
  <p:embeddedFontLst>
    <p:embeddedFont>
      <p:font typeface="Glacial Indifference Bold" panose="020B0604020202020204" charset="0"/>
      <p:regular r:id="rId19"/>
    </p:embeddedFont>
    <p:embeddedFont>
      <p:font typeface="Tahoma" panose="020B0604030504040204" pitchFamily="34"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4A3C3-779D-B6D4-DA71-0D465613EE7B}" v="15" dt="2024-09-27T09:14:41.453"/>
    <p1510:client id="{481FB74A-C980-F96A-83FE-D85AF0E5C893}" v="3" dt="2024-09-27T14:26:10.763"/>
    <p1510:client id="{BDEBB2AF-D165-31D7-52B0-B9119E5655F8}" v="96" dt="2024-09-26T15:01:31.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Keenleyside" userId="13b0e9ac9e903c20" providerId="LiveId" clId="{FB8149E3-6129-4F0C-A892-643BD81EA0DA}"/>
    <pc:docChg chg="undo custSel addSld delSld modSld sldOrd">
      <pc:chgData name="Paul Keenleyside" userId="13b0e9ac9e903c20" providerId="LiveId" clId="{FB8149E3-6129-4F0C-A892-643BD81EA0DA}" dt="2024-09-12T13:03:18.092" v="2474" actId="1076"/>
      <pc:docMkLst>
        <pc:docMk/>
      </pc:docMkLst>
      <pc:sldChg chg="addSp modSp add del mod">
        <pc:chgData name="Paul Keenleyside" userId="13b0e9ac9e903c20" providerId="LiveId" clId="{FB8149E3-6129-4F0C-A892-643BD81EA0DA}" dt="2024-09-12T11:37:44.135" v="2471" actId="47"/>
        <pc:sldMkLst>
          <pc:docMk/>
          <pc:sldMk cId="0" sldId="256"/>
        </pc:sldMkLst>
        <pc:spChg chg="mod">
          <ac:chgData name="Paul Keenleyside" userId="13b0e9ac9e903c20" providerId="LiveId" clId="{FB8149E3-6129-4F0C-A892-643BD81EA0DA}" dt="2024-07-04T19:29:57.663" v="2409" actId="20577"/>
          <ac:spMkLst>
            <pc:docMk/>
            <pc:sldMk cId="0" sldId="256"/>
            <ac:spMk id="15" creationId="{00000000-0000-0000-0000-000000000000}"/>
          </ac:spMkLst>
        </pc:spChg>
        <pc:picChg chg="add mod">
          <ac:chgData name="Paul Keenleyside" userId="13b0e9ac9e903c20" providerId="LiveId" clId="{FB8149E3-6129-4F0C-A892-643BD81EA0DA}" dt="2024-07-04T13:31:02.252" v="494" actId="14100"/>
          <ac:picMkLst>
            <pc:docMk/>
            <pc:sldMk cId="0" sldId="256"/>
            <ac:picMk id="10" creationId="{0112A7A4-CCF3-8370-36EF-565E08E2DA7D}"/>
          </ac:picMkLst>
        </pc:picChg>
      </pc:sldChg>
      <pc:sldChg chg="addSp delSp modSp mod ord modNotesTx">
        <pc:chgData name="Paul Keenleyside" userId="13b0e9ac9e903c20" providerId="LiveId" clId="{FB8149E3-6129-4F0C-A892-643BD81EA0DA}" dt="2024-09-12T11:16:23.738" v="2462" actId="14100"/>
        <pc:sldMkLst>
          <pc:docMk/>
          <pc:sldMk cId="0" sldId="257"/>
        </pc:sldMkLst>
        <pc:spChg chg="mod">
          <ac:chgData name="Paul Keenleyside" userId="13b0e9ac9e903c20" providerId="LiveId" clId="{FB8149E3-6129-4F0C-A892-643BD81EA0DA}" dt="2024-07-04T13:12:32.340" v="197" actId="1076"/>
          <ac:spMkLst>
            <pc:docMk/>
            <pc:sldMk cId="0" sldId="257"/>
            <ac:spMk id="2" creationId="{00000000-0000-0000-0000-000000000000}"/>
          </ac:spMkLst>
        </pc:spChg>
        <pc:spChg chg="del">
          <ac:chgData name="Paul Keenleyside" userId="13b0e9ac9e903c20" providerId="LiveId" clId="{FB8149E3-6129-4F0C-A892-643BD81EA0DA}" dt="2024-07-04T11:24:10.337" v="19" actId="478"/>
          <ac:spMkLst>
            <pc:docMk/>
            <pc:sldMk cId="0" sldId="257"/>
            <ac:spMk id="5" creationId="{00000000-0000-0000-0000-000000000000}"/>
          </ac:spMkLst>
        </pc:spChg>
        <pc:spChg chg="add del mod">
          <ac:chgData name="Paul Keenleyside" userId="13b0e9ac9e903c20" providerId="LiveId" clId="{FB8149E3-6129-4F0C-A892-643BD81EA0DA}" dt="2024-07-04T16:38:28.144" v="1435" actId="478"/>
          <ac:spMkLst>
            <pc:docMk/>
            <pc:sldMk cId="0" sldId="257"/>
            <ac:spMk id="10" creationId="{30BC990A-4D2D-C054-7D58-AB4DBE8FFE6B}"/>
          </ac:spMkLst>
        </pc:spChg>
        <pc:spChg chg="del">
          <ac:chgData name="Paul Keenleyside" userId="13b0e9ac9e903c20" providerId="LiveId" clId="{FB8149E3-6129-4F0C-A892-643BD81EA0DA}" dt="2024-07-04T11:24:04.510" v="18" actId="478"/>
          <ac:spMkLst>
            <pc:docMk/>
            <pc:sldMk cId="0" sldId="257"/>
            <ac:spMk id="11" creationId="{40C9D154-4B83-8732-EB82-915D8328E505}"/>
          </ac:spMkLst>
        </pc:spChg>
        <pc:spChg chg="add del mod">
          <ac:chgData name="Paul Keenleyside" userId="13b0e9ac9e903c20" providerId="LiveId" clId="{FB8149E3-6129-4F0C-A892-643BD81EA0DA}" dt="2024-07-04T11:28:19.226" v="34" actId="478"/>
          <ac:spMkLst>
            <pc:docMk/>
            <pc:sldMk cId="0" sldId="257"/>
            <ac:spMk id="12" creationId="{9C67F9E3-F23A-92CD-C113-A8297AC21382}"/>
          </ac:spMkLst>
        </pc:spChg>
        <pc:spChg chg="add del mod">
          <ac:chgData name="Paul Keenleyside" userId="13b0e9ac9e903c20" providerId="LiveId" clId="{FB8149E3-6129-4F0C-A892-643BD81EA0DA}" dt="2024-07-04T11:28:41.224" v="37" actId="478"/>
          <ac:spMkLst>
            <pc:docMk/>
            <pc:sldMk cId="0" sldId="257"/>
            <ac:spMk id="13" creationId="{F602BEF7-CA66-A074-33C7-AA3855C216A1}"/>
          </ac:spMkLst>
        </pc:spChg>
        <pc:spChg chg="add del mod">
          <ac:chgData name="Paul Keenleyside" userId="13b0e9ac9e903c20" providerId="LiveId" clId="{FB8149E3-6129-4F0C-A892-643BD81EA0DA}" dt="2024-07-04T13:01:34.849" v="152" actId="478"/>
          <ac:spMkLst>
            <pc:docMk/>
            <pc:sldMk cId="0" sldId="257"/>
            <ac:spMk id="15" creationId="{9614F3DD-68EE-2D57-B6FA-CDECA7CE59A6}"/>
          </ac:spMkLst>
        </pc:spChg>
        <pc:spChg chg="add del mod">
          <ac:chgData name="Paul Keenleyside" userId="13b0e9ac9e903c20" providerId="LiveId" clId="{FB8149E3-6129-4F0C-A892-643BD81EA0DA}" dt="2024-07-04T13:21:21.244" v="289" actId="478"/>
          <ac:spMkLst>
            <pc:docMk/>
            <pc:sldMk cId="0" sldId="257"/>
            <ac:spMk id="16" creationId="{4AE3CD01-8391-0900-C512-73A6BF4325A7}"/>
          </ac:spMkLst>
        </pc:spChg>
        <pc:spChg chg="add del mod">
          <ac:chgData name="Paul Keenleyside" userId="13b0e9ac9e903c20" providerId="LiveId" clId="{FB8149E3-6129-4F0C-A892-643BD81EA0DA}" dt="2024-07-04T13:16:27.823" v="244" actId="478"/>
          <ac:spMkLst>
            <pc:docMk/>
            <pc:sldMk cId="0" sldId="257"/>
            <ac:spMk id="17" creationId="{742590A0-31D9-9511-E7CA-C686E12D5995}"/>
          </ac:spMkLst>
        </pc:spChg>
        <pc:spChg chg="add del mod">
          <ac:chgData name="Paul Keenleyside" userId="13b0e9ac9e903c20" providerId="LiveId" clId="{FB8149E3-6129-4F0C-A892-643BD81EA0DA}" dt="2024-07-04T16:33:15.947" v="1382" actId="478"/>
          <ac:spMkLst>
            <pc:docMk/>
            <pc:sldMk cId="0" sldId="257"/>
            <ac:spMk id="18" creationId="{41356947-503A-E1B1-58C0-F73A08C19FB1}"/>
          </ac:spMkLst>
        </pc:spChg>
        <pc:picChg chg="add mod">
          <ac:chgData name="Paul Keenleyside" userId="13b0e9ac9e903c20" providerId="LiveId" clId="{FB8149E3-6129-4F0C-A892-643BD81EA0DA}" dt="2024-09-12T11:16:23.738" v="2462" actId="14100"/>
          <ac:picMkLst>
            <pc:docMk/>
            <pc:sldMk cId="0" sldId="257"/>
            <ac:picMk id="14" creationId="{72CD5481-12C3-3D53-2470-BE2F23190316}"/>
          </ac:picMkLst>
        </pc:picChg>
        <pc:picChg chg="add mod">
          <ac:chgData name="Paul Keenleyside" userId="13b0e9ac9e903c20" providerId="LiveId" clId="{FB8149E3-6129-4F0C-A892-643BD81EA0DA}" dt="2024-07-04T13:31:31.823" v="500" actId="1076"/>
          <ac:picMkLst>
            <pc:docMk/>
            <pc:sldMk cId="0" sldId="257"/>
            <ac:picMk id="19" creationId="{D8D1768E-18DA-CB62-7ACD-3A821C529E3F}"/>
          </ac:picMkLst>
        </pc:picChg>
      </pc:sldChg>
      <pc:sldChg chg="addSp delSp modSp mod ord modNotesTx">
        <pc:chgData name="Paul Keenleyside" userId="13b0e9ac9e903c20" providerId="LiveId" clId="{FB8149E3-6129-4F0C-A892-643BD81EA0DA}" dt="2024-07-04T16:14:37.608" v="1356" actId="20577"/>
        <pc:sldMkLst>
          <pc:docMk/>
          <pc:sldMk cId="0" sldId="258"/>
        </pc:sldMkLst>
        <pc:spChg chg="del mod">
          <ac:chgData name="Paul Keenleyside" userId="13b0e9ac9e903c20" providerId="LiveId" clId="{FB8149E3-6129-4F0C-A892-643BD81EA0DA}" dt="2024-07-04T11:22:50.109" v="9" actId="478"/>
          <ac:spMkLst>
            <pc:docMk/>
            <pc:sldMk cId="0" sldId="258"/>
            <ac:spMk id="5" creationId="{00000000-0000-0000-0000-000000000000}"/>
          </ac:spMkLst>
        </pc:spChg>
        <pc:spChg chg="add del mod">
          <ac:chgData name="Paul Keenleyside" userId="13b0e9ac9e903c20" providerId="LiveId" clId="{FB8149E3-6129-4F0C-A892-643BD81EA0DA}" dt="2024-07-04T11:22:54.232" v="10" actId="478"/>
          <ac:spMkLst>
            <pc:docMk/>
            <pc:sldMk cId="0" sldId="258"/>
            <ac:spMk id="11" creationId="{D5AC35CA-7A77-BAFA-27D0-037506579A42}"/>
          </ac:spMkLst>
        </pc:spChg>
        <pc:spChg chg="add del">
          <ac:chgData name="Paul Keenleyside" userId="13b0e9ac9e903c20" providerId="LiveId" clId="{FB8149E3-6129-4F0C-A892-643BD81EA0DA}" dt="2024-07-04T11:22:33.530" v="5" actId="22"/>
          <ac:spMkLst>
            <pc:docMk/>
            <pc:sldMk cId="0" sldId="258"/>
            <ac:spMk id="12" creationId="{87F50DA4-1C2F-030D-969B-0A944352B262}"/>
          </ac:spMkLst>
        </pc:spChg>
        <pc:spChg chg="add del mod">
          <ac:chgData name="Paul Keenleyside" userId="13b0e9ac9e903c20" providerId="LiveId" clId="{FB8149E3-6129-4F0C-A892-643BD81EA0DA}" dt="2024-07-04T11:33:45.042" v="52" actId="478"/>
          <ac:spMkLst>
            <pc:docMk/>
            <pc:sldMk cId="0" sldId="258"/>
            <ac:spMk id="15" creationId="{4DCEECBC-39A7-6195-9676-41E25095703A}"/>
          </ac:spMkLst>
        </pc:spChg>
        <pc:spChg chg="add mod">
          <ac:chgData name="Paul Keenleyside" userId="13b0e9ac9e903c20" providerId="LiveId" clId="{FB8149E3-6129-4F0C-A892-643BD81EA0DA}" dt="2024-07-04T13:03:37.880" v="160" actId="1076"/>
          <ac:spMkLst>
            <pc:docMk/>
            <pc:sldMk cId="0" sldId="258"/>
            <ac:spMk id="17" creationId="{34CCDB82-D347-4ED9-0549-7A7D2FE63834}"/>
          </ac:spMkLst>
        </pc:spChg>
        <pc:spChg chg="add del mod">
          <ac:chgData name="Paul Keenleyside" userId="13b0e9ac9e903c20" providerId="LiveId" clId="{FB8149E3-6129-4F0C-A892-643BD81EA0DA}" dt="2024-07-04T13:05:33.733" v="165" actId="478"/>
          <ac:spMkLst>
            <pc:docMk/>
            <pc:sldMk cId="0" sldId="258"/>
            <ac:spMk id="18" creationId="{2FC03105-BF11-B82B-D00A-55FD2E47A66F}"/>
          </ac:spMkLst>
        </pc:spChg>
        <pc:spChg chg="add mod">
          <ac:chgData name="Paul Keenleyside" userId="13b0e9ac9e903c20" providerId="LiveId" clId="{FB8149E3-6129-4F0C-A892-643BD81EA0DA}" dt="2024-07-04T16:14:37.608" v="1356" actId="20577"/>
          <ac:spMkLst>
            <pc:docMk/>
            <pc:sldMk cId="0" sldId="258"/>
            <ac:spMk id="19" creationId="{528D42DB-611E-A6B6-0F8D-7E26AC88AB2B}"/>
          </ac:spMkLst>
        </pc:spChg>
        <pc:spChg chg="add mod">
          <ac:chgData name="Paul Keenleyside" userId="13b0e9ac9e903c20" providerId="LiveId" clId="{FB8149E3-6129-4F0C-A892-643BD81EA0DA}" dt="2024-07-04T13:08:01.842" v="185" actId="1076"/>
          <ac:spMkLst>
            <pc:docMk/>
            <pc:sldMk cId="0" sldId="258"/>
            <ac:spMk id="20" creationId="{1C4126EE-FE74-35F5-32EF-62B1812AB0DA}"/>
          </ac:spMkLst>
        </pc:spChg>
        <pc:spChg chg="add mod">
          <ac:chgData name="Paul Keenleyside" userId="13b0e9ac9e903c20" providerId="LiveId" clId="{FB8149E3-6129-4F0C-A892-643BD81EA0DA}" dt="2024-07-04T13:07:45.957" v="182" actId="255"/>
          <ac:spMkLst>
            <pc:docMk/>
            <pc:sldMk cId="0" sldId="258"/>
            <ac:spMk id="21" creationId="{5CBB7EAF-47E2-4D1A-2408-6ECC339E348A}"/>
          </ac:spMkLst>
        </pc:spChg>
        <pc:picChg chg="add del mod">
          <ac:chgData name="Paul Keenleyside" userId="13b0e9ac9e903c20" providerId="LiveId" clId="{FB8149E3-6129-4F0C-A892-643BD81EA0DA}" dt="2024-07-04T11:33:47.294" v="53" actId="478"/>
          <ac:picMkLst>
            <pc:docMk/>
            <pc:sldMk cId="0" sldId="258"/>
            <ac:picMk id="13" creationId="{1F8AFBF3-E635-7DE5-556B-15A8F7535282}"/>
          </ac:picMkLst>
        </pc:picChg>
        <pc:picChg chg="add del mod">
          <ac:chgData name="Paul Keenleyside" userId="13b0e9ac9e903c20" providerId="LiveId" clId="{FB8149E3-6129-4F0C-A892-643BD81EA0DA}" dt="2024-07-04T11:23:46.696" v="17" actId="478"/>
          <ac:picMkLst>
            <pc:docMk/>
            <pc:sldMk cId="0" sldId="258"/>
            <ac:picMk id="14" creationId="{67C8DDAD-A3B9-337B-ABD6-42444C011145}"/>
          </ac:picMkLst>
        </pc:picChg>
        <pc:picChg chg="add mod">
          <ac:chgData name="Paul Keenleyside" userId="13b0e9ac9e903c20" providerId="LiveId" clId="{FB8149E3-6129-4F0C-A892-643BD81EA0DA}" dt="2024-07-04T13:06:32.511" v="171" actId="1076"/>
          <ac:picMkLst>
            <pc:docMk/>
            <pc:sldMk cId="0" sldId="258"/>
            <ac:picMk id="16" creationId="{5E9F4B75-EC9D-6EAA-41D2-11C8DA6E8F17}"/>
          </ac:picMkLst>
        </pc:picChg>
        <pc:picChg chg="add mod">
          <ac:chgData name="Paul Keenleyside" userId="13b0e9ac9e903c20" providerId="LiveId" clId="{FB8149E3-6129-4F0C-A892-643BD81EA0DA}" dt="2024-07-04T13:31:39.875" v="501"/>
          <ac:picMkLst>
            <pc:docMk/>
            <pc:sldMk cId="0" sldId="258"/>
            <ac:picMk id="22" creationId="{A5EF475E-AB8E-9226-EA1C-2A643B6442A4}"/>
          </ac:picMkLst>
        </pc:picChg>
      </pc:sldChg>
      <pc:sldChg chg="addSp delSp modSp mod modNotesTx">
        <pc:chgData name="Paul Keenleyside" userId="13b0e9ac9e903c20" providerId="LiveId" clId="{FB8149E3-6129-4F0C-A892-643BD81EA0DA}" dt="2024-07-04T16:15:27.255" v="1362" actId="1076"/>
        <pc:sldMkLst>
          <pc:docMk/>
          <pc:sldMk cId="0" sldId="259"/>
        </pc:sldMkLst>
        <pc:spChg chg="mod">
          <ac:chgData name="Paul Keenleyside" userId="13b0e9ac9e903c20" providerId="LiveId" clId="{FB8149E3-6129-4F0C-A892-643BD81EA0DA}" dt="2024-07-04T16:15:21.685" v="1361" actId="1076"/>
          <ac:spMkLst>
            <pc:docMk/>
            <pc:sldMk cId="0" sldId="259"/>
            <ac:spMk id="2" creationId="{00000000-0000-0000-0000-000000000000}"/>
          </ac:spMkLst>
        </pc:spChg>
        <pc:spChg chg="mod">
          <ac:chgData name="Paul Keenleyside" userId="13b0e9ac9e903c20" providerId="LiveId" clId="{FB8149E3-6129-4F0C-A892-643BD81EA0DA}" dt="2024-07-04T11:59:01.003" v="86" actId="1076"/>
          <ac:spMkLst>
            <pc:docMk/>
            <pc:sldMk cId="0" sldId="259"/>
            <ac:spMk id="4" creationId="{00000000-0000-0000-0000-000000000000}"/>
          </ac:spMkLst>
        </pc:spChg>
        <pc:spChg chg="del">
          <ac:chgData name="Paul Keenleyside" userId="13b0e9ac9e903c20" providerId="LiveId" clId="{FB8149E3-6129-4F0C-A892-643BD81EA0DA}" dt="2024-07-04T11:36:08.528" v="61" actId="478"/>
          <ac:spMkLst>
            <pc:docMk/>
            <pc:sldMk cId="0" sldId="259"/>
            <ac:spMk id="5" creationId="{00000000-0000-0000-0000-000000000000}"/>
          </ac:spMkLst>
        </pc:spChg>
        <pc:spChg chg="del">
          <ac:chgData name="Paul Keenleyside" userId="13b0e9ac9e903c20" providerId="LiveId" clId="{FB8149E3-6129-4F0C-A892-643BD81EA0DA}" dt="2024-07-04T11:36:04.146" v="60" actId="478"/>
          <ac:spMkLst>
            <pc:docMk/>
            <pc:sldMk cId="0" sldId="259"/>
            <ac:spMk id="10" creationId="{B4678041-C42B-64E7-41A1-635B2FEE5F9D}"/>
          </ac:spMkLst>
        </pc:spChg>
        <pc:spChg chg="add del mod">
          <ac:chgData name="Paul Keenleyside" userId="13b0e9ac9e903c20" providerId="LiveId" clId="{FB8149E3-6129-4F0C-A892-643BD81EA0DA}" dt="2024-07-04T11:55:34.073" v="64" actId="478"/>
          <ac:spMkLst>
            <pc:docMk/>
            <pc:sldMk cId="0" sldId="259"/>
            <ac:spMk id="11" creationId="{AB87B382-0A0F-4555-21BF-6286CDC84267}"/>
          </ac:spMkLst>
        </pc:spChg>
        <pc:spChg chg="add del mod">
          <ac:chgData name="Paul Keenleyside" userId="13b0e9ac9e903c20" providerId="LiveId" clId="{FB8149E3-6129-4F0C-A892-643BD81EA0DA}" dt="2024-07-04T13:31:48.497" v="503" actId="478"/>
          <ac:spMkLst>
            <pc:docMk/>
            <pc:sldMk cId="0" sldId="259"/>
            <ac:spMk id="12" creationId="{A1B99884-23F7-D8A0-66F9-5F00BF682981}"/>
          </ac:spMkLst>
        </pc:spChg>
        <pc:spChg chg="mod">
          <ac:chgData name="Paul Keenleyside" userId="13b0e9ac9e903c20" providerId="LiveId" clId="{FB8149E3-6129-4F0C-A892-643BD81EA0DA}" dt="2024-07-04T11:58:44.064" v="83"/>
          <ac:spMkLst>
            <pc:docMk/>
            <pc:sldMk cId="0" sldId="259"/>
            <ac:spMk id="16" creationId="{2D41CD73-7148-C47D-273D-604C4AFD19F9}"/>
          </ac:spMkLst>
        </pc:spChg>
        <pc:spChg chg="add mod">
          <ac:chgData name="Paul Keenleyside" userId="13b0e9ac9e903c20" providerId="LiveId" clId="{FB8149E3-6129-4F0C-A892-643BD81EA0DA}" dt="2024-07-04T16:15:27.255" v="1362" actId="1076"/>
          <ac:spMkLst>
            <pc:docMk/>
            <pc:sldMk cId="0" sldId="259"/>
            <ac:spMk id="18" creationId="{90C9F89B-6C36-72E4-BAC4-3FCD0BB93337}"/>
          </ac:spMkLst>
        </pc:spChg>
        <pc:grpChg chg="add del mod">
          <ac:chgData name="Paul Keenleyside" userId="13b0e9ac9e903c20" providerId="LiveId" clId="{FB8149E3-6129-4F0C-A892-643BD81EA0DA}" dt="2024-07-04T12:00:02.038" v="93" actId="478"/>
          <ac:grpSpMkLst>
            <pc:docMk/>
            <pc:sldMk cId="0" sldId="259"/>
            <ac:grpSpMk id="15" creationId="{DCF506B9-3942-4D2D-E67B-BD91ED3573AC}"/>
          </ac:grpSpMkLst>
        </pc:grpChg>
        <pc:graphicFrameChg chg="add mod modGraphic">
          <ac:chgData name="Paul Keenleyside" userId="13b0e9ac9e903c20" providerId="LiveId" clId="{FB8149E3-6129-4F0C-A892-643BD81EA0DA}" dt="2024-07-04T13:09:17.542" v="195" actId="1076"/>
          <ac:graphicFrameMkLst>
            <pc:docMk/>
            <pc:sldMk cId="0" sldId="259"/>
            <ac:graphicFrameMk id="14" creationId="{067FD6B7-4706-AE1D-AAFD-7D302B26A730}"/>
          </ac:graphicFrameMkLst>
        </pc:graphicFrameChg>
        <pc:graphicFrameChg chg="mod">
          <ac:chgData name="Paul Keenleyside" userId="13b0e9ac9e903c20" providerId="LiveId" clId="{FB8149E3-6129-4F0C-A892-643BD81EA0DA}" dt="2024-07-04T11:58:44.064" v="83"/>
          <ac:graphicFrameMkLst>
            <pc:docMk/>
            <pc:sldMk cId="0" sldId="259"/>
            <ac:graphicFrameMk id="17" creationId="{97BCCC6A-BD22-320D-FF47-945F39EA1D12}"/>
          </ac:graphicFrameMkLst>
        </pc:graphicFrameChg>
        <pc:picChg chg="add mod">
          <ac:chgData name="Paul Keenleyside" userId="13b0e9ac9e903c20" providerId="LiveId" clId="{FB8149E3-6129-4F0C-A892-643BD81EA0DA}" dt="2024-07-04T13:08:19.318" v="188" actId="14100"/>
          <ac:picMkLst>
            <pc:docMk/>
            <pc:sldMk cId="0" sldId="259"/>
            <ac:picMk id="13" creationId="{E5C3C59C-AD8C-FF68-D745-97F937146FE5}"/>
          </ac:picMkLst>
        </pc:picChg>
        <pc:picChg chg="add mod">
          <ac:chgData name="Paul Keenleyside" userId="13b0e9ac9e903c20" providerId="LiveId" clId="{FB8149E3-6129-4F0C-A892-643BD81EA0DA}" dt="2024-07-04T13:31:43.643" v="502"/>
          <ac:picMkLst>
            <pc:docMk/>
            <pc:sldMk cId="0" sldId="259"/>
            <ac:picMk id="19" creationId="{DC3ACF36-DD72-2EE0-77AE-A780258BD846}"/>
          </ac:picMkLst>
        </pc:picChg>
      </pc:sldChg>
      <pc:sldChg chg="addSp delSp modSp mod ord">
        <pc:chgData name="Paul Keenleyside" userId="13b0e9ac9e903c20" providerId="LiveId" clId="{FB8149E3-6129-4F0C-A892-643BD81EA0DA}" dt="2024-07-04T18:25:02.646" v="2085" actId="14100"/>
        <pc:sldMkLst>
          <pc:docMk/>
          <pc:sldMk cId="0" sldId="260"/>
        </pc:sldMkLst>
        <pc:spChg chg="del mod">
          <ac:chgData name="Paul Keenleyside" userId="13b0e9ac9e903c20" providerId="LiveId" clId="{FB8149E3-6129-4F0C-A892-643BD81EA0DA}" dt="2024-07-04T18:15:35.370" v="2044" actId="478"/>
          <ac:spMkLst>
            <pc:docMk/>
            <pc:sldMk cId="0" sldId="260"/>
            <ac:spMk id="5" creationId="{00000000-0000-0000-0000-000000000000}"/>
          </ac:spMkLst>
        </pc:spChg>
        <pc:spChg chg="del">
          <ac:chgData name="Paul Keenleyside" userId="13b0e9ac9e903c20" providerId="LiveId" clId="{FB8149E3-6129-4F0C-A892-643BD81EA0DA}" dt="2024-07-04T18:12:16.408" v="2024" actId="478"/>
          <ac:spMkLst>
            <pc:docMk/>
            <pc:sldMk cId="0" sldId="260"/>
            <ac:spMk id="10" creationId="{636B72AB-1A87-C948-EB33-B33E7CF2437D}"/>
          </ac:spMkLst>
        </pc:spChg>
        <pc:picChg chg="add del mod">
          <ac:chgData name="Paul Keenleyside" userId="13b0e9ac9e903c20" providerId="LiveId" clId="{FB8149E3-6129-4F0C-A892-643BD81EA0DA}" dt="2024-07-04T18:18:49.182" v="2045" actId="478"/>
          <ac:picMkLst>
            <pc:docMk/>
            <pc:sldMk cId="0" sldId="260"/>
            <ac:picMk id="12" creationId="{9BAD802A-9B98-D501-164D-191BFDD43EBA}"/>
          </ac:picMkLst>
        </pc:picChg>
        <pc:picChg chg="add mod modCrop">
          <ac:chgData name="Paul Keenleyside" userId="13b0e9ac9e903c20" providerId="LiveId" clId="{FB8149E3-6129-4F0C-A892-643BD81EA0DA}" dt="2024-07-04T18:25:02.646" v="2085" actId="14100"/>
          <ac:picMkLst>
            <pc:docMk/>
            <pc:sldMk cId="0" sldId="260"/>
            <ac:picMk id="14" creationId="{0010681B-2100-148C-1296-7F079F234AC1}"/>
          </ac:picMkLst>
        </pc:picChg>
        <pc:picChg chg="add mod">
          <ac:chgData name="Paul Keenleyside" userId="13b0e9ac9e903c20" providerId="LiveId" clId="{FB8149E3-6129-4F0C-A892-643BD81EA0DA}" dt="2024-07-04T18:23:59.527" v="2074"/>
          <ac:picMkLst>
            <pc:docMk/>
            <pc:sldMk cId="0" sldId="260"/>
            <ac:picMk id="16" creationId="{1DE6C12F-F659-28E5-D11B-683B522A8C68}"/>
          </ac:picMkLst>
        </pc:picChg>
        <pc:picChg chg="add mod">
          <ac:chgData name="Paul Keenleyside" userId="13b0e9ac9e903c20" providerId="LiveId" clId="{FB8149E3-6129-4F0C-A892-643BD81EA0DA}" dt="2024-07-04T18:24:14.985" v="2075"/>
          <ac:picMkLst>
            <pc:docMk/>
            <pc:sldMk cId="0" sldId="260"/>
            <ac:picMk id="17" creationId="{643B9C89-472E-BF6E-42A2-12C7AA288153}"/>
          </ac:picMkLst>
        </pc:picChg>
      </pc:sldChg>
      <pc:sldChg chg="delSp del mod">
        <pc:chgData name="Paul Keenleyside" userId="13b0e9ac9e903c20" providerId="LiveId" clId="{FB8149E3-6129-4F0C-A892-643BD81EA0DA}" dt="2024-07-04T19:19:10.852" v="2363" actId="47"/>
        <pc:sldMkLst>
          <pc:docMk/>
          <pc:sldMk cId="0" sldId="261"/>
        </pc:sldMkLst>
        <pc:spChg chg="del">
          <ac:chgData name="Paul Keenleyside" userId="13b0e9ac9e903c20" providerId="LiveId" clId="{FB8149E3-6129-4F0C-A892-643BD81EA0DA}" dt="2024-07-04T18:31:52.371" v="2086" actId="478"/>
          <ac:spMkLst>
            <pc:docMk/>
            <pc:sldMk cId="0" sldId="261"/>
            <ac:spMk id="10" creationId="{0270425E-2A16-CBE3-3A7A-3559A15B33D1}"/>
          </ac:spMkLst>
        </pc:spChg>
      </pc:sldChg>
      <pc:sldChg chg="del">
        <pc:chgData name="Paul Keenleyside" userId="13b0e9ac9e903c20" providerId="LiveId" clId="{FB8149E3-6129-4F0C-A892-643BD81EA0DA}" dt="2024-07-04T19:19:13.148" v="2364" actId="47"/>
        <pc:sldMkLst>
          <pc:docMk/>
          <pc:sldMk cId="0" sldId="262"/>
        </pc:sldMkLst>
      </pc:sldChg>
      <pc:sldChg chg="addSp delSp modSp mod">
        <pc:chgData name="Paul Keenleyside" userId="13b0e9ac9e903c20" providerId="LiveId" clId="{FB8149E3-6129-4F0C-A892-643BD81EA0DA}" dt="2024-09-12T13:03:18.092" v="2474" actId="1076"/>
        <pc:sldMkLst>
          <pc:docMk/>
          <pc:sldMk cId="0" sldId="263"/>
        </pc:sldMkLst>
        <pc:spChg chg="mod">
          <ac:chgData name="Paul Keenleyside" userId="13b0e9ac9e903c20" providerId="LiveId" clId="{FB8149E3-6129-4F0C-A892-643BD81EA0DA}" dt="2024-09-12T13:03:18.092" v="2474" actId="1076"/>
          <ac:spMkLst>
            <pc:docMk/>
            <pc:sldMk cId="0" sldId="263"/>
            <ac:spMk id="2" creationId="{00000000-0000-0000-0000-000000000000}"/>
          </ac:spMkLst>
        </pc:spChg>
        <pc:spChg chg="del">
          <ac:chgData name="Paul Keenleyside" userId="13b0e9ac9e903c20" providerId="LiveId" clId="{FB8149E3-6129-4F0C-A892-643BD81EA0DA}" dt="2024-07-04T18:49:18.509" v="2203" actId="478"/>
          <ac:spMkLst>
            <pc:docMk/>
            <pc:sldMk cId="0" sldId="263"/>
            <ac:spMk id="13" creationId="{00000000-0000-0000-0000-000000000000}"/>
          </ac:spMkLst>
        </pc:spChg>
        <pc:spChg chg="mod">
          <ac:chgData name="Paul Keenleyside" userId="13b0e9ac9e903c20" providerId="LiveId" clId="{FB8149E3-6129-4F0C-A892-643BD81EA0DA}" dt="2024-07-04T19:02:27.069" v="2304" actId="20577"/>
          <ac:spMkLst>
            <pc:docMk/>
            <pc:sldMk cId="0" sldId="263"/>
            <ac:spMk id="16" creationId="{00000000-0000-0000-0000-000000000000}"/>
          </ac:spMkLst>
        </pc:spChg>
        <pc:spChg chg="mod">
          <ac:chgData name="Paul Keenleyside" userId="13b0e9ac9e903c20" providerId="LiveId" clId="{FB8149E3-6129-4F0C-A892-643BD81EA0DA}" dt="2024-07-04T18:52:23.496" v="2274"/>
          <ac:spMkLst>
            <pc:docMk/>
            <pc:sldMk cId="0" sldId="263"/>
            <ac:spMk id="17" creationId="{00000000-0000-0000-0000-000000000000}"/>
          </ac:spMkLst>
        </pc:spChg>
        <pc:picChg chg="add mod">
          <ac:chgData name="Paul Keenleyside" userId="13b0e9ac9e903c20" providerId="LiveId" clId="{FB8149E3-6129-4F0C-A892-643BD81EA0DA}" dt="2024-07-04T19:19:50.383" v="2367" actId="14100"/>
          <ac:picMkLst>
            <pc:docMk/>
            <pc:sldMk cId="0" sldId="263"/>
            <ac:picMk id="18" creationId="{80085C65-9D25-6FAD-27BB-0CDED56AD81A}"/>
          </ac:picMkLst>
        </pc:picChg>
      </pc:sldChg>
      <pc:sldChg chg="addSp delSp modSp add del mod ord">
        <pc:chgData name="Paul Keenleyside" userId="13b0e9ac9e903c20" providerId="LiveId" clId="{FB8149E3-6129-4F0C-A892-643BD81EA0DA}" dt="2024-07-04T16:32:38.352" v="1380" actId="47"/>
        <pc:sldMkLst>
          <pc:docMk/>
          <pc:sldMk cId="4237673911" sldId="264"/>
        </pc:sldMkLst>
        <pc:spChg chg="mod">
          <ac:chgData name="Paul Keenleyside" userId="13b0e9ac9e903c20" providerId="LiveId" clId="{FB8149E3-6129-4F0C-A892-643BD81EA0DA}" dt="2024-07-04T16:03:27.528" v="1163" actId="1076"/>
          <ac:spMkLst>
            <pc:docMk/>
            <pc:sldMk cId="4237673911" sldId="264"/>
            <ac:spMk id="2" creationId="{00000000-0000-0000-0000-000000000000}"/>
          </ac:spMkLst>
        </pc:spChg>
        <pc:spChg chg="add mod">
          <ac:chgData name="Paul Keenleyside" userId="13b0e9ac9e903c20" providerId="LiveId" clId="{FB8149E3-6129-4F0C-A892-643BD81EA0DA}" dt="2024-07-04T16:16:15.210" v="1363" actId="6549"/>
          <ac:spMkLst>
            <pc:docMk/>
            <pc:sldMk cId="4237673911" sldId="264"/>
            <ac:spMk id="11" creationId="{06C3ED84-0C4A-5241-0597-98F7C83AB05C}"/>
          </ac:spMkLst>
        </pc:spChg>
        <pc:spChg chg="del">
          <ac:chgData name="Paul Keenleyside" userId="13b0e9ac9e903c20" providerId="LiveId" clId="{FB8149E3-6129-4F0C-A892-643BD81EA0DA}" dt="2024-07-04T13:31:55.363" v="504" actId="478"/>
          <ac:spMkLst>
            <pc:docMk/>
            <pc:sldMk cId="4237673911" sldId="264"/>
            <ac:spMk id="12" creationId="{A1B99884-23F7-D8A0-66F9-5F00BF682981}"/>
          </ac:spMkLst>
        </pc:spChg>
        <pc:spChg chg="add mod">
          <ac:chgData name="Paul Keenleyside" userId="13b0e9ac9e903c20" providerId="LiveId" clId="{FB8149E3-6129-4F0C-A892-643BD81EA0DA}" dt="2024-07-04T16:03:36.236" v="1165" actId="1076"/>
          <ac:spMkLst>
            <pc:docMk/>
            <pc:sldMk cId="4237673911" sldId="264"/>
            <ac:spMk id="15" creationId="{DB2CC74A-74BE-C7DD-B2AD-AFEAFBD5CC1A}"/>
          </ac:spMkLst>
        </pc:spChg>
        <pc:spChg chg="add mod">
          <ac:chgData name="Paul Keenleyside" userId="13b0e9ac9e903c20" providerId="LiveId" clId="{FB8149E3-6129-4F0C-A892-643BD81EA0DA}" dt="2024-07-04T16:03:32.282" v="1164" actId="1076"/>
          <ac:spMkLst>
            <pc:docMk/>
            <pc:sldMk cId="4237673911" sldId="264"/>
            <ac:spMk id="16" creationId="{6DACEE03-C587-6E5E-BFCC-8C78DD07FC25}"/>
          </ac:spMkLst>
        </pc:spChg>
        <pc:spChg chg="del mod">
          <ac:chgData name="Paul Keenleyside" userId="13b0e9ac9e903c20" providerId="LiveId" clId="{FB8149E3-6129-4F0C-A892-643BD81EA0DA}" dt="2024-07-04T13:36:18.442" v="510" actId="478"/>
          <ac:spMkLst>
            <pc:docMk/>
            <pc:sldMk cId="4237673911" sldId="264"/>
            <ac:spMk id="18" creationId="{90C9F89B-6C36-72E4-BAC4-3FCD0BB93337}"/>
          </ac:spMkLst>
        </pc:spChg>
        <pc:graphicFrameChg chg="del mod">
          <ac:chgData name="Paul Keenleyside" userId="13b0e9ac9e903c20" providerId="LiveId" clId="{FB8149E3-6129-4F0C-A892-643BD81EA0DA}" dt="2024-07-04T13:36:01.644" v="507" actId="478"/>
          <ac:graphicFrameMkLst>
            <pc:docMk/>
            <pc:sldMk cId="4237673911" sldId="264"/>
            <ac:graphicFrameMk id="14" creationId="{067FD6B7-4706-AE1D-AAFD-7D302B26A730}"/>
          </ac:graphicFrameMkLst>
        </pc:graphicFrameChg>
        <pc:picChg chg="add del mod">
          <ac:chgData name="Paul Keenleyside" userId="13b0e9ac9e903c20" providerId="LiveId" clId="{FB8149E3-6129-4F0C-A892-643BD81EA0DA}" dt="2024-07-04T16:00:15.728" v="907" actId="478"/>
          <ac:picMkLst>
            <pc:docMk/>
            <pc:sldMk cId="4237673911" sldId="264"/>
            <ac:picMk id="5" creationId="{65EE82C7-581C-A740-A5C6-91B9B3315B06}"/>
          </ac:picMkLst>
        </pc:picChg>
        <pc:picChg chg="add mod">
          <ac:chgData name="Paul Keenleyside" userId="13b0e9ac9e903c20" providerId="LiveId" clId="{FB8149E3-6129-4F0C-A892-643BD81EA0DA}" dt="2024-07-04T13:36:52.371" v="515"/>
          <ac:picMkLst>
            <pc:docMk/>
            <pc:sldMk cId="4237673911" sldId="264"/>
            <ac:picMk id="10" creationId="{755A7792-342F-99B5-9C6C-59287310CBF7}"/>
          </ac:picMkLst>
        </pc:picChg>
        <pc:picChg chg="del">
          <ac:chgData name="Paul Keenleyside" userId="13b0e9ac9e903c20" providerId="LiveId" clId="{FB8149E3-6129-4F0C-A892-643BD81EA0DA}" dt="2024-07-04T13:35:53.324" v="505" actId="478"/>
          <ac:picMkLst>
            <pc:docMk/>
            <pc:sldMk cId="4237673911" sldId="264"/>
            <ac:picMk id="13" creationId="{E5C3C59C-AD8C-FF68-D745-97F937146FE5}"/>
          </ac:picMkLst>
        </pc:picChg>
      </pc:sldChg>
      <pc:sldChg chg="addSp delSp modSp add del mod">
        <pc:chgData name="Paul Keenleyside" userId="13b0e9ac9e903c20" providerId="LiveId" clId="{FB8149E3-6129-4F0C-A892-643BD81EA0DA}" dt="2024-07-04T16:09:20.708" v="1271" actId="47"/>
        <pc:sldMkLst>
          <pc:docMk/>
          <pc:sldMk cId="515564018" sldId="794"/>
        </pc:sldMkLst>
        <pc:spChg chg="add mod">
          <ac:chgData name="Paul Keenleyside" userId="13b0e9ac9e903c20" providerId="LiveId" clId="{FB8149E3-6129-4F0C-A892-643BD81EA0DA}" dt="2024-07-04T16:08:46.648" v="1269"/>
          <ac:spMkLst>
            <pc:docMk/>
            <pc:sldMk cId="515564018" sldId="794"/>
            <ac:spMk id="2" creationId="{1A26739C-5312-81B5-4544-7A37E25CBF1D}"/>
          </ac:spMkLst>
        </pc:spChg>
        <pc:spChg chg="add del mod">
          <ac:chgData name="Paul Keenleyside" userId="13b0e9ac9e903c20" providerId="LiveId" clId="{FB8149E3-6129-4F0C-A892-643BD81EA0DA}" dt="2024-07-04T16:07:58.678" v="1267" actId="478"/>
          <ac:spMkLst>
            <pc:docMk/>
            <pc:sldMk cId="515564018" sldId="794"/>
            <ac:spMk id="4" creationId="{F47A65FA-D727-7AC7-4000-A1863CD0EA30}"/>
          </ac:spMkLst>
        </pc:spChg>
        <pc:spChg chg="add mod">
          <ac:chgData name="Paul Keenleyside" userId="13b0e9ac9e903c20" providerId="LiveId" clId="{FB8149E3-6129-4F0C-A892-643BD81EA0DA}" dt="2024-07-04T16:08:02.855" v="1268"/>
          <ac:spMkLst>
            <pc:docMk/>
            <pc:sldMk cId="515564018" sldId="794"/>
            <ac:spMk id="5" creationId="{08BB9252-6C37-B702-616E-49967C3066BF}"/>
          </ac:spMkLst>
        </pc:spChg>
        <pc:picChg chg="del">
          <ac:chgData name="Paul Keenleyside" userId="13b0e9ac9e903c20" providerId="LiveId" clId="{FB8149E3-6129-4F0C-A892-643BD81EA0DA}" dt="2024-07-04T13:37:22.083" v="520" actId="478"/>
          <ac:picMkLst>
            <pc:docMk/>
            <pc:sldMk cId="515564018" sldId="794"/>
            <ac:picMk id="3" creationId="{355BC991-B4C4-45AE-92DC-7BC6C0AF1000}"/>
          </ac:picMkLst>
        </pc:picChg>
      </pc:sldChg>
      <pc:sldChg chg="addSp delSp modSp add del mod">
        <pc:chgData name="Paul Keenleyside" userId="13b0e9ac9e903c20" providerId="LiveId" clId="{FB8149E3-6129-4F0C-A892-643BD81EA0DA}" dt="2024-07-04T15:51:32.710" v="904" actId="47"/>
        <pc:sldMkLst>
          <pc:docMk/>
          <pc:sldMk cId="2487698307" sldId="795"/>
        </pc:sldMkLst>
        <pc:spChg chg="add mod">
          <ac:chgData name="Paul Keenleyside" userId="13b0e9ac9e903c20" providerId="LiveId" clId="{FB8149E3-6129-4F0C-A892-643BD81EA0DA}" dt="2024-07-04T15:50:15.188" v="902" actId="255"/>
          <ac:spMkLst>
            <pc:docMk/>
            <pc:sldMk cId="2487698307" sldId="795"/>
            <ac:spMk id="12" creationId="{05B0989E-9B6D-D351-BEC6-A01D2D632C25}"/>
          </ac:spMkLst>
        </pc:spChg>
        <pc:picChg chg="del">
          <ac:chgData name="Paul Keenleyside" userId="13b0e9ac9e903c20" providerId="LiveId" clId="{FB8149E3-6129-4F0C-A892-643BD81EA0DA}" dt="2024-07-04T15:26:24.318" v="898" actId="478"/>
          <ac:picMkLst>
            <pc:docMk/>
            <pc:sldMk cId="2487698307" sldId="795"/>
            <ac:picMk id="5" creationId="{65EE82C7-581C-A740-A5C6-91B9B3315B06}"/>
          </ac:picMkLst>
        </pc:picChg>
      </pc:sldChg>
      <pc:sldChg chg="addSp delSp modSp add mod ord">
        <pc:chgData name="Paul Keenleyside" userId="13b0e9ac9e903c20" providerId="LiveId" clId="{FB8149E3-6129-4F0C-A892-643BD81EA0DA}" dt="2024-09-12T11:18:28.941" v="2469" actId="14100"/>
        <pc:sldMkLst>
          <pc:docMk/>
          <pc:sldMk cId="552223446" sldId="796"/>
        </pc:sldMkLst>
        <pc:picChg chg="del">
          <ac:chgData name="Paul Keenleyside" userId="13b0e9ac9e903c20" providerId="LiveId" clId="{FB8149E3-6129-4F0C-A892-643BD81EA0DA}" dt="2024-09-12T11:18:14.150" v="2465" actId="478"/>
          <ac:picMkLst>
            <pc:docMk/>
            <pc:sldMk cId="552223446" sldId="796"/>
            <ac:picMk id="5" creationId="{65EE82C7-581C-A740-A5C6-91B9B3315B06}"/>
          </ac:picMkLst>
        </pc:picChg>
        <pc:picChg chg="add mod">
          <ac:chgData name="Paul Keenleyside" userId="13b0e9ac9e903c20" providerId="LiveId" clId="{FB8149E3-6129-4F0C-A892-643BD81EA0DA}" dt="2024-09-12T11:18:28.941" v="2469" actId="14100"/>
          <ac:picMkLst>
            <pc:docMk/>
            <pc:sldMk cId="552223446" sldId="796"/>
            <ac:picMk id="3074" creationId="{672D326E-A571-C5A0-9EEB-1AE96950D34C}"/>
          </ac:picMkLst>
        </pc:picChg>
      </pc:sldChg>
      <pc:sldChg chg="addSp delSp modSp add del mod">
        <pc:chgData name="Paul Keenleyside" userId="13b0e9ac9e903c20" providerId="LiveId" clId="{FB8149E3-6129-4F0C-A892-643BD81EA0DA}" dt="2024-09-12T11:02:37.396" v="2413" actId="47"/>
        <pc:sldMkLst>
          <pc:docMk/>
          <pc:sldMk cId="2122272869" sldId="797"/>
        </pc:sldMkLst>
        <pc:spChg chg="mod">
          <ac:chgData name="Paul Keenleyside" userId="13b0e9ac9e903c20" providerId="LiveId" clId="{FB8149E3-6129-4F0C-A892-643BD81EA0DA}" dt="2024-07-04T18:43:54.382" v="2131" actId="1076"/>
          <ac:spMkLst>
            <pc:docMk/>
            <pc:sldMk cId="2122272869" sldId="797"/>
            <ac:spMk id="2" creationId="{00000000-0000-0000-0000-000000000000}"/>
          </ac:spMkLst>
        </pc:spChg>
        <pc:spChg chg="add del mod">
          <ac:chgData name="Paul Keenleyside" userId="13b0e9ac9e903c20" providerId="LiveId" clId="{FB8149E3-6129-4F0C-A892-643BD81EA0DA}" dt="2024-07-04T19:11:52.840" v="2346" actId="478"/>
          <ac:spMkLst>
            <pc:docMk/>
            <pc:sldMk cId="2122272869" sldId="797"/>
            <ac:spMk id="5" creationId="{88F17108-E169-9E02-169F-0D3AA236FAB5}"/>
          </ac:spMkLst>
        </pc:spChg>
        <pc:spChg chg="del mod">
          <ac:chgData name="Paul Keenleyside" userId="13b0e9ac9e903c20" providerId="LiveId" clId="{FB8149E3-6129-4F0C-A892-643BD81EA0DA}" dt="2024-07-04T15:54:07.116" v="906" actId="478"/>
          <ac:spMkLst>
            <pc:docMk/>
            <pc:sldMk cId="2122272869" sldId="797"/>
            <ac:spMk id="12" creationId="{05B0989E-9B6D-D351-BEC6-A01D2D632C25}"/>
          </ac:spMkLst>
        </pc:spChg>
        <pc:spChg chg="add del mod">
          <ac:chgData name="Paul Keenleyside" userId="13b0e9ac9e903c20" providerId="LiveId" clId="{FB8149E3-6129-4F0C-A892-643BD81EA0DA}" dt="2024-07-04T19:15:15.582" v="2348" actId="478"/>
          <ac:spMkLst>
            <pc:docMk/>
            <pc:sldMk cId="2122272869" sldId="797"/>
            <ac:spMk id="14" creationId="{2326CD7F-B5B8-9AC8-6256-1D058AFC7E73}"/>
          </ac:spMkLst>
        </pc:spChg>
        <pc:picChg chg="add del mod">
          <ac:chgData name="Paul Keenleyside" userId="13b0e9ac9e903c20" providerId="LiveId" clId="{FB8149E3-6129-4F0C-A892-643BD81EA0DA}" dt="2024-07-04T18:42:46.327" v="2119" actId="478"/>
          <ac:picMkLst>
            <pc:docMk/>
            <pc:sldMk cId="2122272869" sldId="797"/>
            <ac:picMk id="13" creationId="{1DA22D39-B79F-0095-4823-755B35247E08}"/>
          </ac:picMkLst>
        </pc:picChg>
        <pc:picChg chg="add mod">
          <ac:chgData name="Paul Keenleyside" userId="13b0e9ac9e903c20" providerId="LiveId" clId="{FB8149E3-6129-4F0C-A892-643BD81EA0DA}" dt="2024-07-04T19:17:39.151" v="2361" actId="14100"/>
          <ac:picMkLst>
            <pc:docMk/>
            <pc:sldMk cId="2122272869" sldId="797"/>
            <ac:picMk id="16" creationId="{FDA27774-0D9C-AEB1-9B75-F036373E56FB}"/>
          </ac:picMkLst>
        </pc:picChg>
        <pc:picChg chg="add mod">
          <ac:chgData name="Paul Keenleyside" userId="13b0e9ac9e903c20" providerId="LiveId" clId="{FB8149E3-6129-4F0C-A892-643BD81EA0DA}" dt="2024-07-04T19:17:51.073" v="2362" actId="14100"/>
          <ac:picMkLst>
            <pc:docMk/>
            <pc:sldMk cId="2122272869" sldId="797"/>
            <ac:picMk id="18" creationId="{44BA47C1-E66B-484C-A655-74445A396A73}"/>
          </ac:picMkLst>
        </pc:picChg>
      </pc:sldChg>
      <pc:sldChg chg="addSp delSp modSp add del mod">
        <pc:chgData name="Paul Keenleyside" userId="13b0e9ac9e903c20" providerId="LiveId" clId="{FB8149E3-6129-4F0C-A892-643BD81EA0DA}" dt="2024-09-12T11:38:17.638" v="2473" actId="47"/>
        <pc:sldMkLst>
          <pc:docMk/>
          <pc:sldMk cId="3450157811" sldId="798"/>
        </pc:sldMkLst>
        <pc:spChg chg="del">
          <ac:chgData name="Paul Keenleyside" userId="13b0e9ac9e903c20" providerId="LiveId" clId="{FB8149E3-6129-4F0C-A892-643BD81EA0DA}" dt="2024-07-04T16:32:04.275" v="1373" actId="478"/>
          <ac:spMkLst>
            <pc:docMk/>
            <pc:sldMk cId="3450157811" sldId="798"/>
            <ac:spMk id="11" creationId="{06C3ED84-0C4A-5241-0597-98F7C83AB05C}"/>
          </ac:spMkLst>
        </pc:spChg>
        <pc:spChg chg="del">
          <ac:chgData name="Paul Keenleyside" userId="13b0e9ac9e903c20" providerId="LiveId" clId="{FB8149E3-6129-4F0C-A892-643BD81EA0DA}" dt="2024-07-04T16:32:06.565" v="1374" actId="478"/>
          <ac:spMkLst>
            <pc:docMk/>
            <pc:sldMk cId="3450157811" sldId="798"/>
            <ac:spMk id="15" creationId="{DB2CC74A-74BE-C7DD-B2AD-AFEAFBD5CC1A}"/>
          </ac:spMkLst>
        </pc:spChg>
        <pc:spChg chg="del">
          <ac:chgData name="Paul Keenleyside" userId="13b0e9ac9e903c20" providerId="LiveId" clId="{FB8149E3-6129-4F0C-A892-643BD81EA0DA}" dt="2024-07-04T16:32:08.940" v="1375" actId="478"/>
          <ac:spMkLst>
            <pc:docMk/>
            <pc:sldMk cId="3450157811" sldId="798"/>
            <ac:spMk id="16" creationId="{6DACEE03-C587-6E5E-BFCC-8C78DD07FC25}"/>
          </ac:spMkLst>
        </pc:spChg>
        <pc:picChg chg="add mod">
          <ac:chgData name="Paul Keenleyside" userId="13b0e9ac9e903c20" providerId="LiveId" clId="{FB8149E3-6129-4F0C-A892-643BD81EA0DA}" dt="2024-07-04T16:32:28.697" v="1379" actId="14100"/>
          <ac:picMkLst>
            <pc:docMk/>
            <pc:sldMk cId="3450157811" sldId="798"/>
            <ac:picMk id="5" creationId="{927A48D9-3E8C-3D7A-9670-7B0F0506677E}"/>
          </ac:picMkLst>
        </pc:picChg>
      </pc:sldChg>
      <pc:sldChg chg="addSp delSp modSp add mod">
        <pc:chgData name="Paul Keenleyside" userId="13b0e9ac9e903c20" providerId="LiveId" clId="{FB8149E3-6129-4F0C-A892-643BD81EA0DA}" dt="2024-07-04T18:46:49.524" v="2194" actId="1076"/>
        <pc:sldMkLst>
          <pc:docMk/>
          <pc:sldMk cId="916362556" sldId="799"/>
        </pc:sldMkLst>
        <pc:spChg chg="add mod">
          <ac:chgData name="Paul Keenleyside" userId="13b0e9ac9e903c20" providerId="LiveId" clId="{FB8149E3-6129-4F0C-A892-643BD81EA0DA}" dt="2024-07-04T18:46:45.515" v="2193" actId="1076"/>
          <ac:spMkLst>
            <pc:docMk/>
            <pc:sldMk cId="916362556" sldId="799"/>
            <ac:spMk id="11" creationId="{98FF6401-9369-0D45-C23A-B9AA9B6E1103}"/>
          </ac:spMkLst>
        </pc:spChg>
        <pc:spChg chg="add mod">
          <ac:chgData name="Paul Keenleyside" userId="13b0e9ac9e903c20" providerId="LiveId" clId="{FB8149E3-6129-4F0C-A892-643BD81EA0DA}" dt="2024-07-04T18:46:49.524" v="2194" actId="1076"/>
          <ac:spMkLst>
            <pc:docMk/>
            <pc:sldMk cId="916362556" sldId="799"/>
            <ac:spMk id="12" creationId="{2E7387B5-FD92-12D0-F0CB-60A3C2E4DF52}"/>
          </ac:spMkLst>
        </pc:spChg>
        <pc:spChg chg="add mod">
          <ac:chgData name="Paul Keenleyside" userId="13b0e9ac9e903c20" providerId="LiveId" clId="{FB8149E3-6129-4F0C-A892-643BD81EA0DA}" dt="2024-07-04T18:46:40.027" v="2192" actId="255"/>
          <ac:spMkLst>
            <pc:docMk/>
            <pc:sldMk cId="916362556" sldId="799"/>
            <ac:spMk id="13" creationId="{50C14C37-3836-2456-C2F9-505FC8BFC948}"/>
          </ac:spMkLst>
        </pc:spChg>
        <pc:picChg chg="del">
          <ac:chgData name="Paul Keenleyside" userId="13b0e9ac9e903c20" providerId="LiveId" clId="{FB8149E3-6129-4F0C-A892-643BD81EA0DA}" dt="2024-07-04T16:35:45.606" v="1401" actId="478"/>
          <ac:picMkLst>
            <pc:docMk/>
            <pc:sldMk cId="916362556" sldId="799"/>
            <ac:picMk id="5" creationId="{927A48D9-3E8C-3D7A-9670-7B0F0506677E}"/>
          </ac:picMkLst>
        </pc:picChg>
      </pc:sldChg>
      <pc:sldChg chg="add del">
        <pc:chgData name="Paul Keenleyside" userId="13b0e9ac9e903c20" providerId="LiveId" clId="{FB8149E3-6129-4F0C-A892-643BD81EA0DA}" dt="2024-07-04T16:31:29.274" v="1369"/>
        <pc:sldMkLst>
          <pc:docMk/>
          <pc:sldMk cId="1675725534" sldId="799"/>
        </pc:sldMkLst>
      </pc:sldChg>
      <pc:sldChg chg="addSp delSp modSp add mod ord">
        <pc:chgData name="Paul Keenleyside" userId="13b0e9ac9e903c20" providerId="LiveId" clId="{FB8149E3-6129-4F0C-A892-643BD81EA0DA}" dt="2024-07-04T19:11:46.216" v="2345" actId="20577"/>
        <pc:sldMkLst>
          <pc:docMk/>
          <pc:sldMk cId="4253788551" sldId="800"/>
        </pc:sldMkLst>
        <pc:spChg chg="mod">
          <ac:chgData name="Paul Keenleyside" userId="13b0e9ac9e903c20" providerId="LiveId" clId="{FB8149E3-6129-4F0C-A892-643BD81EA0DA}" dt="2024-07-04T18:36:55.483" v="2093" actId="6549"/>
          <ac:spMkLst>
            <pc:docMk/>
            <pc:sldMk cId="4253788551" sldId="800"/>
            <ac:spMk id="5" creationId="{00000000-0000-0000-0000-000000000000}"/>
          </ac:spMkLst>
        </pc:spChg>
        <pc:spChg chg="add del mod">
          <ac:chgData name="Paul Keenleyside" userId="13b0e9ac9e903c20" providerId="LiveId" clId="{FB8149E3-6129-4F0C-A892-643BD81EA0DA}" dt="2024-07-04T18:48:24.813" v="2200" actId="478"/>
          <ac:spMkLst>
            <pc:docMk/>
            <pc:sldMk cId="4253788551" sldId="800"/>
            <ac:spMk id="13" creationId="{DABDED1B-B345-7A78-7824-8D19A9B98CCA}"/>
          </ac:spMkLst>
        </pc:spChg>
        <pc:spChg chg="add mod">
          <ac:chgData name="Paul Keenleyside" userId="13b0e9ac9e903c20" providerId="LiveId" clId="{FB8149E3-6129-4F0C-A892-643BD81EA0DA}" dt="2024-07-04T19:11:46.216" v="2345" actId="20577"/>
          <ac:spMkLst>
            <pc:docMk/>
            <pc:sldMk cId="4253788551" sldId="800"/>
            <ac:spMk id="16" creationId="{15CBCD85-6A9B-42E2-C9C1-B214033A3267}"/>
          </ac:spMkLst>
        </pc:spChg>
        <pc:picChg chg="add mod">
          <ac:chgData name="Paul Keenleyside" userId="13b0e9ac9e903c20" providerId="LiveId" clId="{FB8149E3-6129-4F0C-A892-643BD81EA0DA}" dt="2024-07-04T19:11:06.557" v="2323" actId="1076"/>
          <ac:picMkLst>
            <pc:docMk/>
            <pc:sldMk cId="4253788551" sldId="800"/>
            <ac:picMk id="11" creationId="{3289EBDF-02F2-1260-90F9-09B142CFD582}"/>
          </ac:picMkLst>
        </pc:picChg>
        <pc:picChg chg="del">
          <ac:chgData name="Paul Keenleyside" userId="13b0e9ac9e903c20" providerId="LiveId" clId="{FB8149E3-6129-4F0C-A892-643BD81EA0DA}" dt="2024-07-04T18:13:10.404" v="2035" actId="478"/>
          <ac:picMkLst>
            <pc:docMk/>
            <pc:sldMk cId="4253788551" sldId="800"/>
            <ac:picMk id="12" creationId="{9BAD802A-9B98-D501-164D-191BFDD43EBA}"/>
          </ac:picMkLst>
        </pc:picChg>
        <pc:picChg chg="add mod">
          <ac:chgData name="Paul Keenleyside" userId="13b0e9ac9e903c20" providerId="LiveId" clId="{FB8149E3-6129-4F0C-A892-643BD81EA0DA}" dt="2024-07-04T19:10:32.140" v="2320" actId="1076"/>
          <ac:picMkLst>
            <pc:docMk/>
            <pc:sldMk cId="4253788551" sldId="800"/>
            <ac:picMk id="14" creationId="{E7A44A28-77E7-C850-36DD-40AF8B41D7B1}"/>
          </ac:picMkLst>
        </pc:picChg>
        <pc:picChg chg="add mod">
          <ac:chgData name="Paul Keenleyside" userId="13b0e9ac9e903c20" providerId="LiveId" clId="{FB8149E3-6129-4F0C-A892-643BD81EA0DA}" dt="2024-07-04T18:41:55.115" v="2114"/>
          <ac:picMkLst>
            <pc:docMk/>
            <pc:sldMk cId="4253788551" sldId="800"/>
            <ac:picMk id="15" creationId="{8A25FE32-4D14-9EE7-E553-2E8BEED7BE7D}"/>
          </ac:picMkLst>
        </pc:picChg>
      </pc:sldChg>
      <pc:sldChg chg="addSp delSp modSp add mod ord">
        <pc:chgData name="Paul Keenleyside" userId="13b0e9ac9e903c20" providerId="LiveId" clId="{FB8149E3-6129-4F0C-A892-643BD81EA0DA}" dt="2024-07-04T18:24:52.609" v="2084"/>
        <pc:sldMkLst>
          <pc:docMk/>
          <pc:sldMk cId="1411670444" sldId="801"/>
        </pc:sldMkLst>
        <pc:spChg chg="mod">
          <ac:chgData name="Paul Keenleyside" userId="13b0e9ac9e903c20" providerId="LiveId" clId="{FB8149E3-6129-4F0C-A892-643BD81EA0DA}" dt="2024-07-04T18:24:46.741" v="2082" actId="6549"/>
          <ac:spMkLst>
            <pc:docMk/>
            <pc:sldMk cId="1411670444" sldId="801"/>
            <ac:spMk id="5" creationId="{00000000-0000-0000-0000-000000000000}"/>
          </ac:spMkLst>
        </pc:spChg>
        <pc:picChg chg="add mod">
          <ac:chgData name="Paul Keenleyside" userId="13b0e9ac9e903c20" providerId="LiveId" clId="{FB8149E3-6129-4F0C-A892-643BD81EA0DA}" dt="2024-07-04T18:24:42.599" v="2081" actId="1076"/>
          <ac:picMkLst>
            <pc:docMk/>
            <pc:sldMk cId="1411670444" sldId="801"/>
            <ac:picMk id="11" creationId="{CCF71F54-7933-F60F-32B1-7055EDF8C6D0}"/>
          </ac:picMkLst>
        </pc:picChg>
        <pc:picChg chg="del mod modCrop">
          <ac:chgData name="Paul Keenleyside" userId="13b0e9ac9e903c20" providerId="LiveId" clId="{FB8149E3-6129-4F0C-A892-643BD81EA0DA}" dt="2024-07-04T18:24:19.652" v="2076" actId="478"/>
          <ac:picMkLst>
            <pc:docMk/>
            <pc:sldMk cId="1411670444" sldId="801"/>
            <ac:picMk id="12" creationId="{9BAD802A-9B98-D501-164D-191BFDD43EBA}"/>
          </ac:picMkLst>
        </pc:picChg>
      </pc:sldChg>
      <pc:sldChg chg="addSp delSp add del mod">
        <pc:chgData name="Paul Keenleyside" userId="13b0e9ac9e903c20" providerId="LiveId" clId="{FB8149E3-6129-4F0C-A892-643BD81EA0DA}" dt="2024-07-04T19:22:10.389" v="2373"/>
        <pc:sldMkLst>
          <pc:docMk/>
          <pc:sldMk cId="1224352532" sldId="802"/>
        </pc:sldMkLst>
        <pc:picChg chg="add del">
          <ac:chgData name="Paul Keenleyside" userId="13b0e9ac9e903c20" providerId="LiveId" clId="{FB8149E3-6129-4F0C-A892-643BD81EA0DA}" dt="2024-07-04T19:22:07.653" v="2372" actId="478"/>
          <ac:picMkLst>
            <pc:docMk/>
            <pc:sldMk cId="1224352532" sldId="802"/>
            <ac:picMk id="5" creationId="{927A48D9-3E8C-3D7A-9670-7B0F0506677E}"/>
          </ac:picMkLst>
        </pc:picChg>
      </pc:sldChg>
      <pc:sldChg chg="modSp add del mod">
        <pc:chgData name="Paul Keenleyside" userId="13b0e9ac9e903c20" providerId="LiveId" clId="{FB8149E3-6129-4F0C-A892-643BD81EA0DA}" dt="2024-09-12T11:02:31.924" v="2412" actId="47"/>
        <pc:sldMkLst>
          <pc:docMk/>
          <pc:sldMk cId="3486013911" sldId="802"/>
        </pc:sldMkLst>
        <pc:spChg chg="mod">
          <ac:chgData name="Paul Keenleyside" userId="13b0e9ac9e903c20" providerId="LiveId" clId="{FB8149E3-6129-4F0C-A892-643BD81EA0DA}" dt="2024-07-04T18:36:19.941" v="2088" actId="6549"/>
          <ac:spMkLst>
            <pc:docMk/>
            <pc:sldMk cId="3486013911" sldId="802"/>
            <ac:spMk id="2" creationId="{00000000-0000-0000-0000-000000000000}"/>
          </ac:spMkLst>
        </pc:spChg>
      </pc:sldChg>
      <pc:sldChg chg="addSp delSp modSp add mod">
        <pc:chgData name="Paul Keenleyside" userId="13b0e9ac9e903c20" providerId="LiveId" clId="{FB8149E3-6129-4F0C-A892-643BD81EA0DA}" dt="2024-09-12T11:13:04.741" v="2460" actId="1076"/>
        <pc:sldMkLst>
          <pc:docMk/>
          <pc:sldMk cId="1165603997" sldId="803"/>
        </pc:sldMkLst>
        <pc:spChg chg="mod">
          <ac:chgData name="Paul Keenleyside" userId="13b0e9ac9e903c20" providerId="LiveId" clId="{FB8149E3-6129-4F0C-A892-643BD81EA0DA}" dt="2024-09-12T11:05:54.642" v="2422" actId="14100"/>
          <ac:spMkLst>
            <pc:docMk/>
            <pc:sldMk cId="1165603997" sldId="803"/>
            <ac:spMk id="2" creationId="{00000000-0000-0000-0000-000000000000}"/>
          </ac:spMkLst>
        </pc:spChg>
        <pc:picChg chg="del">
          <ac:chgData name="Paul Keenleyside" userId="13b0e9ac9e903c20" providerId="LiveId" clId="{FB8149E3-6129-4F0C-A892-643BD81EA0DA}" dt="2024-09-12T11:03:04.716" v="2414" actId="478"/>
          <ac:picMkLst>
            <pc:docMk/>
            <pc:sldMk cId="1165603997" sldId="803"/>
            <ac:picMk id="10" creationId="{755A7792-342F-99B5-9C6C-59287310CBF7}"/>
          </ac:picMkLst>
        </pc:picChg>
        <pc:picChg chg="mod">
          <ac:chgData name="Paul Keenleyside" userId="13b0e9ac9e903c20" providerId="LiveId" clId="{FB8149E3-6129-4F0C-A892-643BD81EA0DA}" dt="2024-09-12T11:12:25.412" v="2453" actId="14100"/>
          <ac:picMkLst>
            <pc:docMk/>
            <pc:sldMk cId="1165603997" sldId="803"/>
            <ac:picMk id="16" creationId="{FDA27774-0D9C-AEB1-9B75-F036373E56FB}"/>
          </ac:picMkLst>
        </pc:picChg>
        <pc:picChg chg="mod">
          <ac:chgData name="Paul Keenleyside" userId="13b0e9ac9e903c20" providerId="LiveId" clId="{FB8149E3-6129-4F0C-A892-643BD81EA0DA}" dt="2024-09-12T11:12:26.194" v="2454" actId="1076"/>
          <ac:picMkLst>
            <pc:docMk/>
            <pc:sldMk cId="1165603997" sldId="803"/>
            <ac:picMk id="18" creationId="{44BA47C1-E66B-484C-A655-74445A396A73}"/>
          </ac:picMkLst>
        </pc:picChg>
        <pc:picChg chg="add del mod">
          <ac:chgData name="Paul Keenleyside" userId="13b0e9ac9e903c20" providerId="LiveId" clId="{FB8149E3-6129-4F0C-A892-643BD81EA0DA}" dt="2024-09-12T11:12:59.909" v="2459" actId="1076"/>
          <ac:picMkLst>
            <pc:docMk/>
            <pc:sldMk cId="1165603997" sldId="803"/>
            <ac:picMk id="1026" creationId="{9936F580-0E4E-06DE-7882-36EBFF1D2DE8}"/>
          </ac:picMkLst>
        </pc:picChg>
        <pc:picChg chg="add mod">
          <ac:chgData name="Paul Keenleyside" userId="13b0e9ac9e903c20" providerId="LiveId" clId="{FB8149E3-6129-4F0C-A892-643BD81EA0DA}" dt="2024-09-12T11:13:04.741" v="2460" actId="1076"/>
          <ac:picMkLst>
            <pc:docMk/>
            <pc:sldMk cId="1165603997" sldId="803"/>
            <ac:picMk id="1028" creationId="{1C85AEF3-AC1C-34AC-95D6-8F1EF9A6F92C}"/>
          </ac:picMkLst>
        </pc:picChg>
      </pc:sldChg>
      <pc:sldChg chg="add del">
        <pc:chgData name="Paul Keenleyside" userId="13b0e9ac9e903c20" providerId="LiveId" clId="{FB8149E3-6129-4F0C-A892-643BD81EA0DA}" dt="2024-07-04T19:22:06.784" v="2371"/>
        <pc:sldMkLst>
          <pc:docMk/>
          <pc:sldMk cId="4254716177" sldId="803"/>
        </pc:sldMkLst>
      </pc:sldChg>
      <pc:sldChg chg="delSp add">
        <pc:chgData name="Paul Keenleyside" userId="13b0e9ac9e903c20" providerId="LiveId" clId="{FB8149E3-6129-4F0C-A892-643BD81EA0DA}" dt="2024-09-12T11:07:52.385" v="2439" actId="478"/>
        <pc:sldMkLst>
          <pc:docMk/>
          <pc:sldMk cId="3265672510" sldId="804"/>
        </pc:sldMkLst>
        <pc:picChg chg="del">
          <ac:chgData name="Paul Keenleyside" userId="13b0e9ac9e903c20" providerId="LiveId" clId="{FB8149E3-6129-4F0C-A892-643BD81EA0DA}" dt="2024-09-12T11:07:52.385" v="2439" actId="478"/>
          <ac:picMkLst>
            <pc:docMk/>
            <pc:sldMk cId="3265672510" sldId="804"/>
            <ac:picMk id="1026" creationId="{9936F580-0E4E-06DE-7882-36EBFF1D2DE8}"/>
          </ac:picMkLst>
        </pc:picChg>
      </pc:sldChg>
    </pc:docChg>
  </pc:docChgLst>
  <pc:docChgLst>
    <pc:chgData name="Sarah Henderson" userId="S::sarah2@iqmaward.com::f3a0dc45-998b-46a3-98e7-b10293c4b1c7" providerId="AD" clId="Web-{1A43A811-D08B-ADC2-96F8-15538948C7B1}"/>
    <pc:docChg chg="modSld">
      <pc:chgData name="Sarah Henderson" userId="S::sarah2@iqmaward.com::f3a0dc45-998b-46a3-98e7-b10293c4b1c7" providerId="AD" clId="Web-{1A43A811-D08B-ADC2-96F8-15538948C7B1}" dt="2024-09-18T09:04:07.632" v="35" actId="20577"/>
      <pc:docMkLst>
        <pc:docMk/>
      </pc:docMkLst>
      <pc:sldChg chg="modSp">
        <pc:chgData name="Sarah Henderson" userId="S::sarah2@iqmaward.com::f3a0dc45-998b-46a3-98e7-b10293c4b1c7" providerId="AD" clId="Web-{1A43A811-D08B-ADC2-96F8-15538948C7B1}" dt="2024-09-18T09:00:02.825" v="2" actId="1076"/>
        <pc:sldMkLst>
          <pc:docMk/>
          <pc:sldMk cId="0" sldId="256"/>
        </pc:sldMkLst>
        <pc:spChg chg="mod">
          <ac:chgData name="Sarah Henderson" userId="S::sarah2@iqmaward.com::f3a0dc45-998b-46a3-98e7-b10293c4b1c7" providerId="AD" clId="Web-{1A43A811-D08B-ADC2-96F8-15538948C7B1}" dt="2024-09-18T08:59:59.137" v="1" actId="20577"/>
          <ac:spMkLst>
            <pc:docMk/>
            <pc:sldMk cId="0" sldId="256"/>
            <ac:spMk id="15" creationId="{00000000-0000-0000-0000-000000000000}"/>
          </ac:spMkLst>
        </pc:spChg>
        <pc:picChg chg="mod">
          <ac:chgData name="Sarah Henderson" userId="S::sarah2@iqmaward.com::f3a0dc45-998b-46a3-98e7-b10293c4b1c7" providerId="AD" clId="Web-{1A43A811-D08B-ADC2-96F8-15538948C7B1}" dt="2024-09-18T09:00:02.825" v="2" actId="1076"/>
          <ac:picMkLst>
            <pc:docMk/>
            <pc:sldMk cId="0" sldId="256"/>
            <ac:picMk id="10" creationId="{0112A7A4-CCF3-8370-36EF-565E08E2DA7D}"/>
          </ac:picMkLst>
        </pc:picChg>
      </pc:sldChg>
      <pc:sldChg chg="modSp">
        <pc:chgData name="Sarah Henderson" userId="S::sarah2@iqmaward.com::f3a0dc45-998b-46a3-98e7-b10293c4b1c7" providerId="AD" clId="Web-{1A43A811-D08B-ADC2-96F8-15538948C7B1}" dt="2024-09-18T09:03:03.395" v="27" actId="20577"/>
        <pc:sldMkLst>
          <pc:docMk/>
          <pc:sldMk cId="0" sldId="258"/>
        </pc:sldMkLst>
        <pc:spChg chg="mod">
          <ac:chgData name="Sarah Henderson" userId="S::sarah2@iqmaward.com::f3a0dc45-998b-46a3-98e7-b10293c4b1c7" providerId="AD" clId="Web-{1A43A811-D08B-ADC2-96F8-15538948C7B1}" dt="2024-09-18T09:02:43.050" v="23" actId="20577"/>
          <ac:spMkLst>
            <pc:docMk/>
            <pc:sldMk cId="0" sldId="258"/>
            <ac:spMk id="17" creationId="{34CCDB82-D347-4ED9-0549-7A7D2FE63834}"/>
          </ac:spMkLst>
        </pc:spChg>
        <pc:spChg chg="mod">
          <ac:chgData name="Sarah Henderson" userId="S::sarah2@iqmaward.com::f3a0dc45-998b-46a3-98e7-b10293c4b1c7" providerId="AD" clId="Web-{1A43A811-D08B-ADC2-96F8-15538948C7B1}" dt="2024-09-18T09:02:53.473" v="25" actId="20577"/>
          <ac:spMkLst>
            <pc:docMk/>
            <pc:sldMk cId="0" sldId="258"/>
            <ac:spMk id="19" creationId="{528D42DB-611E-A6B6-0F8D-7E26AC88AB2B}"/>
          </ac:spMkLst>
        </pc:spChg>
        <pc:spChg chg="mod">
          <ac:chgData name="Sarah Henderson" userId="S::sarah2@iqmaward.com::f3a0dc45-998b-46a3-98e7-b10293c4b1c7" providerId="AD" clId="Web-{1A43A811-D08B-ADC2-96F8-15538948C7B1}" dt="2024-09-18T09:02:48.191" v="24" actId="20577"/>
          <ac:spMkLst>
            <pc:docMk/>
            <pc:sldMk cId="0" sldId="258"/>
            <ac:spMk id="20" creationId="{1C4126EE-FE74-35F5-32EF-62B1812AB0DA}"/>
          </ac:spMkLst>
        </pc:spChg>
        <pc:spChg chg="mod">
          <ac:chgData name="Sarah Henderson" userId="S::sarah2@iqmaward.com::f3a0dc45-998b-46a3-98e7-b10293c4b1c7" providerId="AD" clId="Web-{1A43A811-D08B-ADC2-96F8-15538948C7B1}" dt="2024-09-18T09:03:03.395" v="27" actId="20577"/>
          <ac:spMkLst>
            <pc:docMk/>
            <pc:sldMk cId="0" sldId="258"/>
            <ac:spMk id="21" creationId="{5CBB7EAF-47E2-4D1A-2408-6ECC339E348A}"/>
          </ac:spMkLst>
        </pc:spChg>
      </pc:sldChg>
      <pc:sldChg chg="modSp">
        <pc:chgData name="Sarah Henderson" userId="S::sarah2@iqmaward.com::f3a0dc45-998b-46a3-98e7-b10293c4b1c7" providerId="AD" clId="Web-{1A43A811-D08B-ADC2-96F8-15538948C7B1}" dt="2024-09-18T09:01:25.875" v="16" actId="20577"/>
        <pc:sldMkLst>
          <pc:docMk/>
          <pc:sldMk cId="0" sldId="259"/>
        </pc:sldMkLst>
        <pc:spChg chg="mod">
          <ac:chgData name="Sarah Henderson" userId="S::sarah2@iqmaward.com::f3a0dc45-998b-46a3-98e7-b10293c4b1c7" providerId="AD" clId="Web-{1A43A811-D08B-ADC2-96F8-15538948C7B1}" dt="2024-09-18T09:01:25.875" v="16" actId="20577"/>
          <ac:spMkLst>
            <pc:docMk/>
            <pc:sldMk cId="0" sldId="259"/>
            <ac:spMk id="18" creationId="{90C9F89B-6C36-72E4-BAC4-3FCD0BB93337}"/>
          </ac:spMkLst>
        </pc:spChg>
        <pc:graphicFrameChg chg="modGraphic">
          <ac:chgData name="Sarah Henderson" userId="S::sarah2@iqmaward.com::f3a0dc45-998b-46a3-98e7-b10293c4b1c7" providerId="AD" clId="Web-{1A43A811-D08B-ADC2-96F8-15538948C7B1}" dt="2024-09-18T09:01:12.781" v="13" actId="20577"/>
          <ac:graphicFrameMkLst>
            <pc:docMk/>
            <pc:sldMk cId="0" sldId="259"/>
            <ac:graphicFrameMk id="14" creationId="{067FD6B7-4706-AE1D-AAFD-7D302B26A730}"/>
          </ac:graphicFrameMkLst>
        </pc:graphicFrameChg>
      </pc:sldChg>
      <pc:sldChg chg="modSp">
        <pc:chgData name="Sarah Henderson" userId="S::sarah2@iqmaward.com::f3a0dc45-998b-46a3-98e7-b10293c4b1c7" providerId="AD" clId="Web-{1A43A811-D08B-ADC2-96F8-15538948C7B1}" dt="2024-09-18T09:01:47.611" v="19"/>
        <pc:sldMkLst>
          <pc:docMk/>
          <pc:sldMk cId="0" sldId="260"/>
        </pc:sldMkLst>
        <pc:picChg chg="mod modCrop">
          <ac:chgData name="Sarah Henderson" userId="S::sarah2@iqmaward.com::f3a0dc45-998b-46a3-98e7-b10293c4b1c7" providerId="AD" clId="Web-{1A43A811-D08B-ADC2-96F8-15538948C7B1}" dt="2024-09-18T09:01:47.611" v="19"/>
          <ac:picMkLst>
            <pc:docMk/>
            <pc:sldMk cId="0" sldId="260"/>
            <ac:picMk id="14" creationId="{0010681B-2100-148C-1296-7F079F234AC1}"/>
          </ac:picMkLst>
        </pc:picChg>
      </pc:sldChg>
      <pc:sldChg chg="modSp">
        <pc:chgData name="Sarah Henderson" userId="S::sarah2@iqmaward.com::f3a0dc45-998b-46a3-98e7-b10293c4b1c7" providerId="AD" clId="Web-{1A43A811-D08B-ADC2-96F8-15538948C7B1}" dt="2024-09-18T09:04:07.632" v="35" actId="20577"/>
        <pc:sldMkLst>
          <pc:docMk/>
          <pc:sldMk cId="0" sldId="263"/>
        </pc:sldMkLst>
        <pc:spChg chg="mod">
          <ac:chgData name="Sarah Henderson" userId="S::sarah2@iqmaward.com::f3a0dc45-998b-46a3-98e7-b10293c4b1c7" providerId="AD" clId="Web-{1A43A811-D08B-ADC2-96F8-15538948C7B1}" dt="2024-09-18T09:03:50.803" v="31" actId="20577"/>
          <ac:spMkLst>
            <pc:docMk/>
            <pc:sldMk cId="0" sldId="263"/>
            <ac:spMk id="12" creationId="{00000000-0000-0000-0000-000000000000}"/>
          </ac:spMkLst>
        </pc:spChg>
        <pc:spChg chg="mod">
          <ac:chgData name="Sarah Henderson" userId="S::sarah2@iqmaward.com::f3a0dc45-998b-46a3-98e7-b10293c4b1c7" providerId="AD" clId="Web-{1A43A811-D08B-ADC2-96F8-15538948C7B1}" dt="2024-09-18T09:03:45.115" v="29" actId="20577"/>
          <ac:spMkLst>
            <pc:docMk/>
            <pc:sldMk cId="0" sldId="263"/>
            <ac:spMk id="15" creationId="{00000000-0000-0000-0000-000000000000}"/>
          </ac:spMkLst>
        </pc:spChg>
        <pc:spChg chg="mod">
          <ac:chgData name="Sarah Henderson" userId="S::sarah2@iqmaward.com::f3a0dc45-998b-46a3-98e7-b10293c4b1c7" providerId="AD" clId="Web-{1A43A811-D08B-ADC2-96F8-15538948C7B1}" dt="2024-09-18T09:03:59.132" v="33" actId="20577"/>
          <ac:spMkLst>
            <pc:docMk/>
            <pc:sldMk cId="0" sldId="263"/>
            <ac:spMk id="16" creationId="{00000000-0000-0000-0000-000000000000}"/>
          </ac:spMkLst>
        </pc:spChg>
        <pc:spChg chg="mod">
          <ac:chgData name="Sarah Henderson" userId="S::sarah2@iqmaward.com::f3a0dc45-998b-46a3-98e7-b10293c4b1c7" providerId="AD" clId="Web-{1A43A811-D08B-ADC2-96F8-15538948C7B1}" dt="2024-09-18T09:04:07.632" v="35" actId="20577"/>
          <ac:spMkLst>
            <pc:docMk/>
            <pc:sldMk cId="0" sldId="263"/>
            <ac:spMk id="17" creationId="{00000000-0000-0000-0000-000000000000}"/>
          </ac:spMkLst>
        </pc:spChg>
      </pc:sldChg>
      <pc:sldChg chg="modSp">
        <pc:chgData name="Sarah Henderson" userId="S::sarah2@iqmaward.com::f3a0dc45-998b-46a3-98e7-b10293c4b1c7" providerId="AD" clId="Web-{1A43A811-D08B-ADC2-96F8-15538948C7B1}" dt="2024-09-18T09:00:12.372" v="3" actId="14100"/>
        <pc:sldMkLst>
          <pc:docMk/>
          <pc:sldMk cId="3450157811" sldId="798"/>
        </pc:sldMkLst>
        <pc:picChg chg="mod">
          <ac:chgData name="Sarah Henderson" userId="S::sarah2@iqmaward.com::f3a0dc45-998b-46a3-98e7-b10293c4b1c7" providerId="AD" clId="Web-{1A43A811-D08B-ADC2-96F8-15538948C7B1}" dt="2024-09-18T09:00:12.372" v="3" actId="14100"/>
          <ac:picMkLst>
            <pc:docMk/>
            <pc:sldMk cId="3450157811" sldId="798"/>
            <ac:picMk id="5" creationId="{927A48D9-3E8C-3D7A-9670-7B0F0506677E}"/>
          </ac:picMkLst>
        </pc:picChg>
      </pc:sldChg>
      <pc:sldChg chg="modSp">
        <pc:chgData name="Sarah Henderson" userId="S::sarah2@iqmaward.com::f3a0dc45-998b-46a3-98e7-b10293c4b1c7" providerId="AD" clId="Web-{1A43A811-D08B-ADC2-96F8-15538948C7B1}" dt="2024-09-18T09:00:47.967" v="8" actId="20577"/>
        <pc:sldMkLst>
          <pc:docMk/>
          <pc:sldMk cId="916362556" sldId="799"/>
        </pc:sldMkLst>
        <pc:spChg chg="mod">
          <ac:chgData name="Sarah Henderson" userId="S::sarah2@iqmaward.com::f3a0dc45-998b-46a3-98e7-b10293c4b1c7" providerId="AD" clId="Web-{1A43A811-D08B-ADC2-96F8-15538948C7B1}" dt="2024-09-18T09:00:37.576" v="6" actId="20577"/>
          <ac:spMkLst>
            <pc:docMk/>
            <pc:sldMk cId="916362556" sldId="799"/>
            <ac:spMk id="11" creationId="{98FF6401-9369-0D45-C23A-B9AA9B6E1103}"/>
          </ac:spMkLst>
        </pc:spChg>
        <pc:spChg chg="mod">
          <ac:chgData name="Sarah Henderson" userId="S::sarah2@iqmaward.com::f3a0dc45-998b-46a3-98e7-b10293c4b1c7" providerId="AD" clId="Web-{1A43A811-D08B-ADC2-96F8-15538948C7B1}" dt="2024-09-18T09:00:40.561" v="7" actId="20577"/>
          <ac:spMkLst>
            <pc:docMk/>
            <pc:sldMk cId="916362556" sldId="799"/>
            <ac:spMk id="12" creationId="{2E7387B5-FD92-12D0-F0CB-60A3C2E4DF52}"/>
          </ac:spMkLst>
        </pc:spChg>
        <pc:spChg chg="mod">
          <ac:chgData name="Sarah Henderson" userId="S::sarah2@iqmaward.com::f3a0dc45-998b-46a3-98e7-b10293c4b1c7" providerId="AD" clId="Web-{1A43A811-D08B-ADC2-96F8-15538948C7B1}" dt="2024-09-18T09:00:47.967" v="8" actId="20577"/>
          <ac:spMkLst>
            <pc:docMk/>
            <pc:sldMk cId="916362556" sldId="799"/>
            <ac:spMk id="13" creationId="{50C14C37-3836-2456-C2F9-505FC8BFC948}"/>
          </ac:spMkLst>
        </pc:spChg>
      </pc:sldChg>
      <pc:sldChg chg="modSp">
        <pc:chgData name="Sarah Henderson" userId="S::sarah2@iqmaward.com::f3a0dc45-998b-46a3-98e7-b10293c4b1c7" providerId="AD" clId="Web-{1A43A811-D08B-ADC2-96F8-15538948C7B1}" dt="2024-09-18T09:01:59.361" v="22" actId="1076"/>
        <pc:sldMkLst>
          <pc:docMk/>
          <pc:sldMk cId="4253788551" sldId="800"/>
        </pc:sldMkLst>
        <pc:spChg chg="mod">
          <ac:chgData name="Sarah Henderson" userId="S::sarah2@iqmaward.com::f3a0dc45-998b-46a3-98e7-b10293c4b1c7" providerId="AD" clId="Web-{1A43A811-D08B-ADC2-96F8-15538948C7B1}" dt="2024-09-18T09:01:59.361" v="22" actId="1076"/>
          <ac:spMkLst>
            <pc:docMk/>
            <pc:sldMk cId="4253788551" sldId="800"/>
            <ac:spMk id="16" creationId="{15CBCD85-6A9B-42E2-C9C1-B214033A3267}"/>
          </ac:spMkLst>
        </pc:spChg>
      </pc:sldChg>
      <pc:sldChg chg="addSp">
        <pc:chgData name="Sarah Henderson" userId="S::sarah2@iqmaward.com::f3a0dc45-998b-46a3-98e7-b10293c4b1c7" providerId="AD" clId="Web-{1A43A811-D08B-ADC2-96F8-15538948C7B1}" dt="2024-09-18T09:01:34.782" v="17"/>
        <pc:sldMkLst>
          <pc:docMk/>
          <pc:sldMk cId="1411670444" sldId="801"/>
        </pc:sldMkLst>
        <pc:picChg chg="add">
          <ac:chgData name="Sarah Henderson" userId="S::sarah2@iqmaward.com::f3a0dc45-998b-46a3-98e7-b10293c4b1c7" providerId="AD" clId="Web-{1A43A811-D08B-ADC2-96F8-15538948C7B1}" dt="2024-09-18T09:01:34.782" v="17"/>
          <ac:picMkLst>
            <pc:docMk/>
            <pc:sldMk cId="1411670444" sldId="801"/>
            <ac:picMk id="12" creationId="{6ABE48E4-7454-C4D7-6FA8-716CF3F88874}"/>
          </ac:picMkLst>
        </pc:picChg>
      </pc:sldChg>
    </pc:docChg>
  </pc:docChgLst>
  <pc:docChgLst>
    <pc:chgData name="Sarah Henderson" userId="S::sarah2@iqmaward.com::f3a0dc45-998b-46a3-98e7-b10293c4b1c7" providerId="AD" clId="Web-{3984A3C3-779D-B6D4-DA71-0D465613EE7B}"/>
    <pc:docChg chg="modSld">
      <pc:chgData name="Sarah Henderson" userId="S::sarah2@iqmaward.com::f3a0dc45-998b-46a3-98e7-b10293c4b1c7" providerId="AD" clId="Web-{3984A3C3-779D-B6D4-DA71-0D465613EE7B}" dt="2024-09-27T09:14:41.453" v="13"/>
      <pc:docMkLst>
        <pc:docMk/>
      </pc:docMkLst>
      <pc:sldChg chg="modSp">
        <pc:chgData name="Sarah Henderson" userId="S::sarah2@iqmaward.com::f3a0dc45-998b-46a3-98e7-b10293c4b1c7" providerId="AD" clId="Web-{3984A3C3-779D-B6D4-DA71-0D465613EE7B}" dt="2024-09-27T09:14:09.062" v="10" actId="14100"/>
        <pc:sldMkLst>
          <pc:docMk/>
          <pc:sldMk cId="0" sldId="258"/>
        </pc:sldMkLst>
        <pc:spChg chg="mod">
          <ac:chgData name="Sarah Henderson" userId="S::sarah2@iqmaward.com::f3a0dc45-998b-46a3-98e7-b10293c4b1c7" providerId="AD" clId="Web-{3984A3C3-779D-B6D4-DA71-0D465613EE7B}" dt="2024-09-27T09:14:03.312" v="9" actId="1076"/>
          <ac:spMkLst>
            <pc:docMk/>
            <pc:sldMk cId="0" sldId="258"/>
            <ac:spMk id="17" creationId="{34CCDB82-D347-4ED9-0549-7A7D2FE63834}"/>
          </ac:spMkLst>
        </pc:spChg>
        <pc:spChg chg="mod">
          <ac:chgData name="Sarah Henderson" userId="S::sarah2@iqmaward.com::f3a0dc45-998b-46a3-98e7-b10293c4b1c7" providerId="AD" clId="Web-{3984A3C3-779D-B6D4-DA71-0D465613EE7B}" dt="2024-09-27T09:14:09.062" v="10" actId="14100"/>
          <ac:spMkLst>
            <pc:docMk/>
            <pc:sldMk cId="0" sldId="258"/>
            <ac:spMk id="21" creationId="{5CBB7EAF-47E2-4D1A-2408-6ECC339E348A}"/>
          </ac:spMkLst>
        </pc:spChg>
        <pc:picChg chg="mod">
          <ac:chgData name="Sarah Henderson" userId="S::sarah2@iqmaward.com::f3a0dc45-998b-46a3-98e7-b10293c4b1c7" providerId="AD" clId="Web-{3984A3C3-779D-B6D4-DA71-0D465613EE7B}" dt="2024-09-27T09:13:59.890" v="8" actId="14100"/>
          <ac:picMkLst>
            <pc:docMk/>
            <pc:sldMk cId="0" sldId="258"/>
            <ac:picMk id="16" creationId="{5E9F4B75-EC9D-6EAA-41D2-11C8DA6E8F17}"/>
          </ac:picMkLst>
        </pc:picChg>
      </pc:sldChg>
      <pc:sldChg chg="addSp delSp modSp">
        <pc:chgData name="Sarah Henderson" userId="S::sarah2@iqmaward.com::f3a0dc45-998b-46a3-98e7-b10293c4b1c7" providerId="AD" clId="Web-{3984A3C3-779D-B6D4-DA71-0D465613EE7B}" dt="2024-09-27T09:13:34.358" v="5"/>
        <pc:sldMkLst>
          <pc:docMk/>
          <pc:sldMk cId="3450157811" sldId="798"/>
        </pc:sldMkLst>
        <pc:picChg chg="del mod">
          <ac:chgData name="Sarah Henderson" userId="S::sarah2@iqmaward.com::f3a0dc45-998b-46a3-98e7-b10293c4b1c7" providerId="AD" clId="Web-{3984A3C3-779D-B6D4-DA71-0D465613EE7B}" dt="2024-09-27T09:13:33.702" v="4"/>
          <ac:picMkLst>
            <pc:docMk/>
            <pc:sldMk cId="3450157811" sldId="798"/>
            <ac:picMk id="10" creationId="{755A7792-342F-99B5-9C6C-59287310CBF7}"/>
          </ac:picMkLst>
        </pc:picChg>
        <pc:picChg chg="add">
          <ac:chgData name="Sarah Henderson" userId="S::sarah2@iqmaward.com::f3a0dc45-998b-46a3-98e7-b10293c4b1c7" providerId="AD" clId="Web-{3984A3C3-779D-B6D4-DA71-0D465613EE7B}" dt="2024-09-27T09:13:34.358" v="5"/>
          <ac:picMkLst>
            <pc:docMk/>
            <pc:sldMk cId="3450157811" sldId="798"/>
            <ac:picMk id="12" creationId="{9B88D207-549C-2966-3579-9B0FD4E19FB8}"/>
          </ac:picMkLst>
        </pc:picChg>
      </pc:sldChg>
      <pc:sldChg chg="modSp">
        <pc:chgData name="Sarah Henderson" userId="S::sarah2@iqmaward.com::f3a0dc45-998b-46a3-98e7-b10293c4b1c7" providerId="AD" clId="Web-{3984A3C3-779D-B6D4-DA71-0D465613EE7B}" dt="2024-09-27T09:13:48.749" v="7"/>
        <pc:sldMkLst>
          <pc:docMk/>
          <pc:sldMk cId="916362556" sldId="799"/>
        </pc:sldMkLst>
        <pc:spChg chg="mod">
          <ac:chgData name="Sarah Henderson" userId="S::sarah2@iqmaward.com::f3a0dc45-998b-46a3-98e7-b10293c4b1c7" providerId="AD" clId="Web-{3984A3C3-779D-B6D4-DA71-0D465613EE7B}" dt="2024-09-27T09:13:46.093" v="6"/>
          <ac:spMkLst>
            <pc:docMk/>
            <pc:sldMk cId="916362556" sldId="799"/>
            <ac:spMk id="11" creationId="{98FF6401-9369-0D45-C23A-B9AA9B6E1103}"/>
          </ac:spMkLst>
        </pc:spChg>
        <pc:spChg chg="mod">
          <ac:chgData name="Sarah Henderson" userId="S::sarah2@iqmaward.com::f3a0dc45-998b-46a3-98e7-b10293c4b1c7" providerId="AD" clId="Web-{3984A3C3-779D-B6D4-DA71-0D465613EE7B}" dt="2024-09-27T09:13:48.749" v="7"/>
          <ac:spMkLst>
            <pc:docMk/>
            <pc:sldMk cId="916362556" sldId="799"/>
            <ac:spMk id="12" creationId="{2E7387B5-FD92-12D0-F0CB-60A3C2E4DF52}"/>
          </ac:spMkLst>
        </pc:spChg>
      </pc:sldChg>
      <pc:sldChg chg="modSp">
        <pc:chgData name="Sarah Henderson" userId="S::sarah2@iqmaward.com::f3a0dc45-998b-46a3-98e7-b10293c4b1c7" providerId="AD" clId="Web-{3984A3C3-779D-B6D4-DA71-0D465613EE7B}" dt="2024-09-27T09:14:31.906" v="11"/>
        <pc:sldMkLst>
          <pc:docMk/>
          <pc:sldMk cId="4253788551" sldId="800"/>
        </pc:sldMkLst>
        <pc:spChg chg="mod">
          <ac:chgData name="Sarah Henderson" userId="S::sarah2@iqmaward.com::f3a0dc45-998b-46a3-98e7-b10293c4b1c7" providerId="AD" clId="Web-{3984A3C3-779D-B6D4-DA71-0D465613EE7B}" dt="2024-09-27T09:14:31.906" v="11"/>
          <ac:spMkLst>
            <pc:docMk/>
            <pc:sldMk cId="4253788551" sldId="800"/>
            <ac:spMk id="16" creationId="{15CBCD85-6A9B-42E2-C9C1-B214033A3267}"/>
          </ac:spMkLst>
        </pc:spChg>
      </pc:sldChg>
      <pc:sldChg chg="addSp modSp">
        <pc:chgData name="Sarah Henderson" userId="S::sarah2@iqmaward.com::f3a0dc45-998b-46a3-98e7-b10293c4b1c7" providerId="AD" clId="Web-{3984A3C3-779D-B6D4-DA71-0D465613EE7B}" dt="2024-09-27T09:13:24.701" v="3"/>
        <pc:sldMkLst>
          <pc:docMk/>
          <pc:sldMk cId="1165603997" sldId="803"/>
        </pc:sldMkLst>
        <pc:spChg chg="add ord">
          <ac:chgData name="Sarah Henderson" userId="S::sarah2@iqmaward.com::f3a0dc45-998b-46a3-98e7-b10293c4b1c7" providerId="AD" clId="Web-{3984A3C3-779D-B6D4-DA71-0D465613EE7B}" dt="2024-09-27T09:13:24.701" v="3"/>
          <ac:spMkLst>
            <pc:docMk/>
            <pc:sldMk cId="1165603997" sldId="803"/>
            <ac:spMk id="10" creationId="{98C05566-9D3B-6F9D-20A2-0E20263405BB}"/>
          </ac:spMkLst>
        </pc:spChg>
      </pc:sldChg>
      <pc:sldChg chg="addSp modSp">
        <pc:chgData name="Sarah Henderson" userId="S::sarah2@iqmaward.com::f3a0dc45-998b-46a3-98e7-b10293c4b1c7" providerId="AD" clId="Web-{3984A3C3-779D-B6D4-DA71-0D465613EE7B}" dt="2024-09-27T09:14:41.453" v="13"/>
        <pc:sldMkLst>
          <pc:docMk/>
          <pc:sldMk cId="3265672510" sldId="804"/>
        </pc:sldMkLst>
        <pc:spChg chg="add ord">
          <ac:chgData name="Sarah Henderson" userId="S::sarah2@iqmaward.com::f3a0dc45-998b-46a3-98e7-b10293c4b1c7" providerId="AD" clId="Web-{3984A3C3-779D-B6D4-DA71-0D465613EE7B}" dt="2024-09-27T09:14:41.453" v="13"/>
          <ac:spMkLst>
            <pc:docMk/>
            <pc:sldMk cId="3265672510" sldId="804"/>
            <ac:spMk id="10" creationId="{A84784C8-1380-D438-BDD9-3B57D9AE5AC0}"/>
          </ac:spMkLst>
        </pc:spChg>
      </pc:sldChg>
    </pc:docChg>
  </pc:docChgLst>
  <pc:docChgLst>
    <pc:chgData name="Sarah Henderson" userId="S::sarah2@iqmaward.com::f3a0dc45-998b-46a3-98e7-b10293c4b1c7" providerId="AD" clId="Web-{378C0F91-F5DB-B143-9749-B931501482EF}"/>
    <pc:docChg chg="modSld">
      <pc:chgData name="Sarah Henderson" userId="S::sarah2@iqmaward.com::f3a0dc45-998b-46a3-98e7-b10293c4b1c7" providerId="AD" clId="Web-{378C0F91-F5DB-B143-9749-B931501482EF}" dt="2024-09-17T08:01:15.837" v="10" actId="20577"/>
      <pc:docMkLst>
        <pc:docMk/>
      </pc:docMkLst>
      <pc:sldChg chg="modSp">
        <pc:chgData name="Sarah Henderson" userId="S::sarah2@iqmaward.com::f3a0dc45-998b-46a3-98e7-b10293c4b1c7" providerId="AD" clId="Web-{378C0F91-F5DB-B143-9749-B931501482EF}" dt="2024-09-17T08:01:15.837" v="10" actId="20577"/>
        <pc:sldMkLst>
          <pc:docMk/>
          <pc:sldMk cId="0" sldId="256"/>
        </pc:sldMkLst>
        <pc:spChg chg="mod">
          <ac:chgData name="Sarah Henderson" userId="S::sarah2@iqmaward.com::f3a0dc45-998b-46a3-98e7-b10293c4b1c7" providerId="AD" clId="Web-{378C0F91-F5DB-B143-9749-B931501482EF}" dt="2024-09-17T08:01:15.837" v="10" actId="20577"/>
          <ac:spMkLst>
            <pc:docMk/>
            <pc:sldMk cId="0" sldId="256"/>
            <ac:spMk id="15" creationId="{00000000-0000-0000-0000-000000000000}"/>
          </ac:spMkLst>
        </pc:spChg>
        <pc:spChg chg="mod">
          <ac:chgData name="Sarah Henderson" userId="S::sarah2@iqmaward.com::f3a0dc45-998b-46a3-98e7-b10293c4b1c7" providerId="AD" clId="Web-{378C0F91-F5DB-B143-9749-B931501482EF}" dt="2024-09-17T08:01:10.962" v="9" actId="20577"/>
          <ac:spMkLst>
            <pc:docMk/>
            <pc:sldMk cId="0" sldId="256"/>
            <ac:spMk id="16" creationId="{525C4B98-7151-D85D-8855-41CE39EAFDF8}"/>
          </ac:spMkLst>
        </pc:spChg>
      </pc:sldChg>
      <pc:sldChg chg="modSp">
        <pc:chgData name="Sarah Henderson" userId="S::sarah2@iqmaward.com::f3a0dc45-998b-46a3-98e7-b10293c4b1c7" providerId="AD" clId="Web-{378C0F91-F5DB-B143-9749-B931501482EF}" dt="2024-09-17T08:00:27.038" v="0" actId="1076"/>
        <pc:sldMkLst>
          <pc:docMk/>
          <pc:sldMk cId="0" sldId="263"/>
        </pc:sldMkLst>
        <pc:spChg chg="mod">
          <ac:chgData name="Sarah Henderson" userId="S::sarah2@iqmaward.com::f3a0dc45-998b-46a3-98e7-b10293c4b1c7" providerId="AD" clId="Web-{378C0F91-F5DB-B143-9749-B931501482EF}" dt="2024-09-17T08:00:27.038" v="0" actId="1076"/>
          <ac:spMkLst>
            <pc:docMk/>
            <pc:sldMk cId="0" sldId="263"/>
            <ac:spMk id="2" creationId="{00000000-0000-0000-0000-000000000000}"/>
          </ac:spMkLst>
        </pc:spChg>
      </pc:sldChg>
      <pc:sldChg chg="modSp">
        <pc:chgData name="Sarah Henderson" userId="S::sarah2@iqmaward.com::f3a0dc45-998b-46a3-98e7-b10293c4b1c7" providerId="AD" clId="Web-{378C0F91-F5DB-B143-9749-B931501482EF}" dt="2024-09-17T08:00:54.102" v="3" actId="20577"/>
        <pc:sldMkLst>
          <pc:docMk/>
          <pc:sldMk cId="916362556" sldId="799"/>
        </pc:sldMkLst>
        <pc:spChg chg="mod">
          <ac:chgData name="Sarah Henderson" userId="S::sarah2@iqmaward.com::f3a0dc45-998b-46a3-98e7-b10293c4b1c7" providerId="AD" clId="Web-{378C0F91-F5DB-B143-9749-B931501482EF}" dt="2024-09-17T08:00:42.586" v="1" actId="20577"/>
          <ac:spMkLst>
            <pc:docMk/>
            <pc:sldMk cId="916362556" sldId="799"/>
            <ac:spMk id="11" creationId="{98FF6401-9369-0D45-C23A-B9AA9B6E1103}"/>
          </ac:spMkLst>
        </pc:spChg>
        <pc:spChg chg="mod">
          <ac:chgData name="Sarah Henderson" userId="S::sarah2@iqmaward.com::f3a0dc45-998b-46a3-98e7-b10293c4b1c7" providerId="AD" clId="Web-{378C0F91-F5DB-B143-9749-B931501482EF}" dt="2024-09-17T08:00:46.898" v="2" actId="20577"/>
          <ac:spMkLst>
            <pc:docMk/>
            <pc:sldMk cId="916362556" sldId="799"/>
            <ac:spMk id="12" creationId="{2E7387B5-FD92-12D0-F0CB-60A3C2E4DF52}"/>
          </ac:spMkLst>
        </pc:spChg>
        <pc:spChg chg="mod">
          <ac:chgData name="Sarah Henderson" userId="S::sarah2@iqmaward.com::f3a0dc45-998b-46a3-98e7-b10293c4b1c7" providerId="AD" clId="Web-{378C0F91-F5DB-B143-9749-B931501482EF}" dt="2024-09-17T08:00:54.102" v="3" actId="20577"/>
          <ac:spMkLst>
            <pc:docMk/>
            <pc:sldMk cId="916362556" sldId="799"/>
            <ac:spMk id="13" creationId="{50C14C37-3836-2456-C2F9-505FC8BFC948}"/>
          </ac:spMkLst>
        </pc:spChg>
      </pc:sldChg>
    </pc:docChg>
  </pc:docChgLst>
  <pc:docChgLst>
    <pc:chgData name="Sarah Henderson" userId="S::sarah2@iqmaward.com::f3a0dc45-998b-46a3-98e7-b10293c4b1c7" providerId="AD" clId="Web-{BDEBB2AF-D165-31D7-52B0-B9119E5655F8}"/>
    <pc:docChg chg="modSld">
      <pc:chgData name="Sarah Henderson" userId="S::sarah2@iqmaward.com::f3a0dc45-998b-46a3-98e7-b10293c4b1c7" providerId="AD" clId="Web-{BDEBB2AF-D165-31D7-52B0-B9119E5655F8}" dt="2024-09-26T15:01:31.477" v="58" actId="1076"/>
      <pc:docMkLst>
        <pc:docMk/>
      </pc:docMkLst>
      <pc:sldChg chg="addSp delSp modSp">
        <pc:chgData name="Sarah Henderson" userId="S::sarah2@iqmaward.com::f3a0dc45-998b-46a3-98e7-b10293c4b1c7" providerId="AD" clId="Web-{BDEBB2AF-D165-31D7-52B0-B9119E5655F8}" dt="2024-09-26T15:01:31.477" v="58" actId="1076"/>
        <pc:sldMkLst>
          <pc:docMk/>
          <pc:sldMk cId="0" sldId="256"/>
        </pc:sldMkLst>
        <pc:spChg chg="mod">
          <ac:chgData name="Sarah Henderson" userId="S::sarah2@iqmaward.com::f3a0dc45-998b-46a3-98e7-b10293c4b1c7" providerId="AD" clId="Web-{BDEBB2AF-D165-31D7-52B0-B9119E5655F8}" dt="2024-09-26T14:59:33.082" v="4" actId="14100"/>
          <ac:spMkLst>
            <pc:docMk/>
            <pc:sldMk cId="0" sldId="256"/>
            <ac:spMk id="2" creationId="{00000000-0000-0000-0000-000000000000}"/>
          </ac:spMkLst>
        </pc:spChg>
        <pc:spChg chg="del mod">
          <ac:chgData name="Sarah Henderson" userId="S::sarah2@iqmaward.com::f3a0dc45-998b-46a3-98e7-b10293c4b1c7" providerId="AD" clId="Web-{BDEBB2AF-D165-31D7-52B0-B9119E5655F8}" dt="2024-09-26T14:59:56.943" v="9"/>
          <ac:spMkLst>
            <pc:docMk/>
            <pc:sldMk cId="0" sldId="256"/>
            <ac:spMk id="15" creationId="{00000000-0000-0000-0000-000000000000}"/>
          </ac:spMkLst>
        </pc:spChg>
        <pc:spChg chg="add mod">
          <ac:chgData name="Sarah Henderson" userId="S::sarah2@iqmaward.com::f3a0dc45-998b-46a3-98e7-b10293c4b1c7" providerId="AD" clId="Web-{BDEBB2AF-D165-31D7-52B0-B9119E5655F8}" dt="2024-09-26T15:01:26.149" v="57" actId="20577"/>
          <ac:spMkLst>
            <pc:docMk/>
            <pc:sldMk cId="0" sldId="256"/>
            <ac:spMk id="18" creationId="{EE38ECC9-0EB5-71C5-3810-AB1C6F9E70FD}"/>
          </ac:spMkLst>
        </pc:spChg>
        <pc:picChg chg="mod">
          <ac:chgData name="Sarah Henderson" userId="S::sarah2@iqmaward.com::f3a0dc45-998b-46a3-98e7-b10293c4b1c7" providerId="AD" clId="Web-{BDEBB2AF-D165-31D7-52B0-B9119E5655F8}" dt="2024-09-26T15:01:31.477" v="58" actId="1076"/>
          <ac:picMkLst>
            <pc:docMk/>
            <pc:sldMk cId="0" sldId="256"/>
            <ac:picMk id="10" creationId="{0112A7A4-CCF3-8370-36EF-565E08E2DA7D}"/>
          </ac:picMkLst>
        </pc:picChg>
        <pc:picChg chg="add del mod">
          <ac:chgData name="Sarah Henderson" userId="S::sarah2@iqmaward.com::f3a0dc45-998b-46a3-98e7-b10293c4b1c7" providerId="AD" clId="Web-{BDEBB2AF-D165-31D7-52B0-B9119E5655F8}" dt="2024-09-26T14:59:38.879" v="5"/>
          <ac:picMkLst>
            <pc:docMk/>
            <pc:sldMk cId="0" sldId="256"/>
            <ac:picMk id="17" creationId="{FC0D6F5E-396B-351C-3F02-A61888C9580B}"/>
          </ac:picMkLst>
        </pc:picChg>
      </pc:sldChg>
    </pc:docChg>
  </pc:docChgLst>
  <pc:docChgLst>
    <pc:chgData clId="Web-{481FB74A-C980-F96A-83FE-D85AF0E5C893}"/>
    <pc:docChg chg="modSld">
      <pc:chgData name="" userId="" providerId="" clId="Web-{481FB74A-C980-F96A-83FE-D85AF0E5C893}" dt="2024-09-27T14:26:07.591" v="0" actId="20577"/>
      <pc:docMkLst>
        <pc:docMk/>
      </pc:docMkLst>
      <pc:sldChg chg="modSp">
        <pc:chgData name="" userId="" providerId="" clId="Web-{481FB74A-C980-F96A-83FE-D85AF0E5C893}" dt="2024-09-27T14:26:07.591" v="0" actId="20577"/>
        <pc:sldMkLst>
          <pc:docMk/>
          <pc:sldMk cId="0" sldId="256"/>
        </pc:sldMkLst>
        <pc:spChg chg="mod">
          <ac:chgData name="" userId="" providerId="" clId="Web-{481FB74A-C980-F96A-83FE-D85AF0E5C893}" dt="2024-09-27T14:26:07.591" v="0" actId="20577"/>
          <ac:spMkLst>
            <pc:docMk/>
            <pc:sldMk cId="0" sldId="256"/>
            <ac:spMk id="18" creationId="{EE38ECC9-0EB5-71C5-3810-AB1C6F9E70F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C9244-E845-4197-A9FD-4F6AD129CCFF}" type="doc">
      <dgm:prSet loTypeId="urn:microsoft.com/office/officeart/2005/8/layout/venn1" loCatId="relationship" qsTypeId="urn:microsoft.com/office/officeart/2005/8/quickstyle/simple5" qsCatId="simple" csTypeId="urn:microsoft.com/office/officeart/2005/8/colors/accent5_2" csCatId="accent5" phldr="1"/>
      <dgm:spPr/>
    </dgm:pt>
    <dgm:pt modelId="{F8216C12-AF72-4804-A9AA-62FEB29B3784}">
      <dgm:prSet phldrT="[Text]" custT="1"/>
      <dgm:spPr>
        <a:gradFill rotWithShape="0">
          <a:gsLst>
            <a:gs pos="0">
              <a:schemeClr val="accent1">
                <a:lumMod val="60000"/>
                <a:lumOff val="40000"/>
              </a:schemeClr>
            </a:gs>
            <a:gs pos="50000">
              <a:schemeClr val="accent5">
                <a:alpha val="50000"/>
                <a:hueOff val="0"/>
                <a:satOff val="0"/>
                <a:lumOff val="0"/>
                <a:alphaOff val="0"/>
                <a:satMod val="110000"/>
                <a:lumMod val="100000"/>
                <a:shade val="100000"/>
              </a:schemeClr>
            </a:gs>
            <a:gs pos="100000">
              <a:schemeClr val="accent1"/>
            </a:gs>
          </a:gsLst>
        </a:gradFill>
      </dgm:spPr>
      <dgm:t>
        <a:bodyPr/>
        <a:lstStyle/>
        <a:p>
          <a:r>
            <a:rPr lang="en-GB" sz="1800" b="1" dirty="0">
              <a:solidFill>
                <a:schemeClr val="tx1"/>
              </a:solidFill>
              <a:latin typeface="Tahoma"/>
              <a:ea typeface="Tahoma"/>
              <a:cs typeface="Tahoma"/>
            </a:rPr>
            <a:t>Nurture relationships building  trust</a:t>
          </a:r>
        </a:p>
      </dgm:t>
    </dgm:pt>
    <dgm:pt modelId="{269FE2C6-E36B-4B46-BAB8-9432B4C6A67C}" type="parTrans" cxnId="{8BDBB601-0F37-4149-B210-146C3B342147}">
      <dgm:prSet/>
      <dgm:spPr/>
      <dgm:t>
        <a:bodyPr/>
        <a:lstStyle/>
        <a:p>
          <a:endParaRPr lang="en-GB" sz="1050" b="1">
            <a:solidFill>
              <a:schemeClr val="accent4">
                <a:lumMod val="20000"/>
                <a:lumOff val="80000"/>
              </a:schemeClr>
            </a:solidFill>
          </a:endParaRPr>
        </a:p>
      </dgm:t>
    </dgm:pt>
    <dgm:pt modelId="{D3CEC4D2-2F96-423D-AA8F-FC4BD41FE329}" type="sibTrans" cxnId="{8BDBB601-0F37-4149-B210-146C3B342147}">
      <dgm:prSet/>
      <dgm:spPr/>
      <dgm:t>
        <a:bodyPr/>
        <a:lstStyle/>
        <a:p>
          <a:endParaRPr lang="en-GB" sz="1050" b="1">
            <a:solidFill>
              <a:schemeClr val="accent4">
                <a:lumMod val="20000"/>
                <a:lumOff val="80000"/>
              </a:schemeClr>
            </a:solidFill>
          </a:endParaRPr>
        </a:p>
      </dgm:t>
    </dgm:pt>
    <dgm:pt modelId="{7D9C6D48-01CC-46BF-9613-E23D14AEF0D8}">
      <dgm:prSet phldrT="[Text]" custT="1"/>
      <dgm:spPr>
        <a:gradFill rotWithShape="0">
          <a:gsLst>
            <a:gs pos="0">
              <a:schemeClr val="accent1">
                <a:lumMod val="60000"/>
                <a:lumOff val="40000"/>
              </a:schemeClr>
            </a:gs>
            <a:gs pos="50000">
              <a:schemeClr val="accent5">
                <a:alpha val="50000"/>
                <a:hueOff val="0"/>
                <a:satOff val="0"/>
                <a:lumOff val="0"/>
                <a:alphaOff val="0"/>
                <a:satMod val="110000"/>
                <a:lumMod val="100000"/>
                <a:shade val="100000"/>
              </a:schemeClr>
            </a:gs>
            <a:gs pos="100000">
              <a:schemeClr val="accent1"/>
            </a:gs>
          </a:gsLst>
        </a:gradFill>
      </dgm:spPr>
      <dgm:t>
        <a:bodyPr/>
        <a:lstStyle/>
        <a:p>
          <a:r>
            <a:rPr lang="en-GB" sz="1800" b="1" dirty="0">
              <a:solidFill>
                <a:schemeClr val="tx1"/>
              </a:solidFill>
              <a:latin typeface="Tahoma"/>
              <a:ea typeface="Tahoma"/>
              <a:cs typeface="Tahoma"/>
            </a:rPr>
            <a:t>Provide challenge consummate with abilities</a:t>
          </a:r>
        </a:p>
      </dgm:t>
    </dgm:pt>
    <dgm:pt modelId="{4205CD25-B6AC-451A-9DBF-861329EA0688}" type="parTrans" cxnId="{64054F15-5399-4B71-94CC-970E26170D55}">
      <dgm:prSet/>
      <dgm:spPr/>
      <dgm:t>
        <a:bodyPr/>
        <a:lstStyle/>
        <a:p>
          <a:endParaRPr lang="en-GB" sz="1050" b="1">
            <a:solidFill>
              <a:schemeClr val="accent4">
                <a:lumMod val="20000"/>
                <a:lumOff val="80000"/>
              </a:schemeClr>
            </a:solidFill>
          </a:endParaRPr>
        </a:p>
      </dgm:t>
    </dgm:pt>
    <dgm:pt modelId="{D5DB63A0-8935-4268-9DB8-8BAAE2F48832}" type="sibTrans" cxnId="{64054F15-5399-4B71-94CC-970E26170D55}">
      <dgm:prSet/>
      <dgm:spPr/>
      <dgm:t>
        <a:bodyPr/>
        <a:lstStyle/>
        <a:p>
          <a:endParaRPr lang="en-GB" sz="1050" b="1">
            <a:solidFill>
              <a:schemeClr val="accent4">
                <a:lumMod val="20000"/>
                <a:lumOff val="80000"/>
              </a:schemeClr>
            </a:solidFill>
          </a:endParaRPr>
        </a:p>
      </dgm:t>
    </dgm:pt>
    <dgm:pt modelId="{11A552F4-E9FC-40B4-ACB8-BF3AC05565D4}">
      <dgm:prSet phldrT="[Text]" custT="1"/>
      <dgm:spPr>
        <a:gradFill rotWithShape="0">
          <a:gsLst>
            <a:gs pos="0">
              <a:schemeClr val="accent1">
                <a:lumMod val="60000"/>
                <a:lumOff val="40000"/>
              </a:schemeClr>
            </a:gs>
            <a:gs pos="50000">
              <a:schemeClr val="accent5">
                <a:alpha val="50000"/>
                <a:hueOff val="0"/>
                <a:satOff val="0"/>
                <a:lumOff val="0"/>
                <a:alphaOff val="0"/>
                <a:satMod val="110000"/>
                <a:lumMod val="100000"/>
                <a:shade val="100000"/>
              </a:schemeClr>
            </a:gs>
            <a:gs pos="100000">
              <a:schemeClr val="accent1"/>
            </a:gs>
          </a:gsLst>
        </a:gradFill>
      </dgm:spPr>
      <dgm:t>
        <a:bodyPr/>
        <a:lstStyle/>
        <a:p>
          <a:r>
            <a:rPr lang="en-GB" sz="1800" b="1" dirty="0">
              <a:solidFill>
                <a:schemeClr val="tx1"/>
              </a:solidFill>
              <a:latin typeface="Tahoma"/>
              <a:ea typeface="Tahoma"/>
              <a:cs typeface="Tahoma"/>
            </a:rPr>
            <a:t>Embrace cognitive style</a:t>
          </a:r>
        </a:p>
      </dgm:t>
    </dgm:pt>
    <dgm:pt modelId="{7181DF34-4C70-4C71-A0DA-7E25DEF33D26}" type="parTrans" cxnId="{81B84387-5993-4494-A61A-348FAB42C355}">
      <dgm:prSet/>
      <dgm:spPr/>
      <dgm:t>
        <a:bodyPr/>
        <a:lstStyle/>
        <a:p>
          <a:endParaRPr lang="en-GB" sz="1050" b="1">
            <a:solidFill>
              <a:schemeClr val="accent4">
                <a:lumMod val="20000"/>
                <a:lumOff val="80000"/>
              </a:schemeClr>
            </a:solidFill>
          </a:endParaRPr>
        </a:p>
      </dgm:t>
    </dgm:pt>
    <dgm:pt modelId="{3F3F3A7F-CFC9-4480-8592-C7145277DBF3}" type="sibTrans" cxnId="{81B84387-5993-4494-A61A-348FAB42C355}">
      <dgm:prSet/>
      <dgm:spPr/>
      <dgm:t>
        <a:bodyPr/>
        <a:lstStyle/>
        <a:p>
          <a:endParaRPr lang="en-GB" sz="1050" b="1">
            <a:solidFill>
              <a:schemeClr val="accent4">
                <a:lumMod val="20000"/>
                <a:lumOff val="80000"/>
              </a:schemeClr>
            </a:solidFill>
          </a:endParaRPr>
        </a:p>
      </dgm:t>
    </dgm:pt>
    <dgm:pt modelId="{1F167076-BE19-46FA-9297-7C9473FF93EC}" type="pres">
      <dgm:prSet presAssocID="{850C9244-E845-4197-A9FD-4F6AD129CCFF}" presName="compositeShape" presStyleCnt="0">
        <dgm:presLayoutVars>
          <dgm:chMax val="7"/>
          <dgm:dir/>
          <dgm:resizeHandles val="exact"/>
        </dgm:presLayoutVars>
      </dgm:prSet>
      <dgm:spPr/>
    </dgm:pt>
    <dgm:pt modelId="{6CCD9865-A389-4A21-BA19-55B5F9F5C499}" type="pres">
      <dgm:prSet presAssocID="{11A552F4-E9FC-40B4-ACB8-BF3AC05565D4}" presName="circ1" presStyleLbl="vennNode1" presStyleIdx="0" presStyleCnt="3"/>
      <dgm:spPr/>
    </dgm:pt>
    <dgm:pt modelId="{7C94263E-FF56-47A0-877C-E503192C8AD7}" type="pres">
      <dgm:prSet presAssocID="{11A552F4-E9FC-40B4-ACB8-BF3AC05565D4}" presName="circ1Tx" presStyleLbl="revTx" presStyleIdx="0" presStyleCnt="0">
        <dgm:presLayoutVars>
          <dgm:chMax val="0"/>
          <dgm:chPref val="0"/>
          <dgm:bulletEnabled val="1"/>
        </dgm:presLayoutVars>
      </dgm:prSet>
      <dgm:spPr/>
    </dgm:pt>
    <dgm:pt modelId="{DD6B3AA9-1924-4FEA-9857-42EF944C4511}" type="pres">
      <dgm:prSet presAssocID="{F8216C12-AF72-4804-A9AA-62FEB29B3784}" presName="circ2" presStyleLbl="vennNode1" presStyleIdx="1" presStyleCnt="3"/>
      <dgm:spPr/>
    </dgm:pt>
    <dgm:pt modelId="{894F2A08-5C9C-40B8-84CB-E54FE49342A5}" type="pres">
      <dgm:prSet presAssocID="{F8216C12-AF72-4804-A9AA-62FEB29B3784}" presName="circ2Tx" presStyleLbl="revTx" presStyleIdx="0" presStyleCnt="0">
        <dgm:presLayoutVars>
          <dgm:chMax val="0"/>
          <dgm:chPref val="0"/>
          <dgm:bulletEnabled val="1"/>
        </dgm:presLayoutVars>
      </dgm:prSet>
      <dgm:spPr/>
    </dgm:pt>
    <dgm:pt modelId="{A2A86BAD-0537-48EB-9992-DDA2A2D3F40F}" type="pres">
      <dgm:prSet presAssocID="{7D9C6D48-01CC-46BF-9613-E23D14AEF0D8}" presName="circ3" presStyleLbl="vennNode1" presStyleIdx="2" presStyleCnt="3"/>
      <dgm:spPr/>
    </dgm:pt>
    <dgm:pt modelId="{D9882E02-3B80-4BAA-97C5-35441DAD5283}" type="pres">
      <dgm:prSet presAssocID="{7D9C6D48-01CC-46BF-9613-E23D14AEF0D8}" presName="circ3Tx" presStyleLbl="revTx" presStyleIdx="0" presStyleCnt="0">
        <dgm:presLayoutVars>
          <dgm:chMax val="0"/>
          <dgm:chPref val="0"/>
          <dgm:bulletEnabled val="1"/>
        </dgm:presLayoutVars>
      </dgm:prSet>
      <dgm:spPr/>
    </dgm:pt>
  </dgm:ptLst>
  <dgm:cxnLst>
    <dgm:cxn modelId="{8BDBB601-0F37-4149-B210-146C3B342147}" srcId="{850C9244-E845-4197-A9FD-4F6AD129CCFF}" destId="{F8216C12-AF72-4804-A9AA-62FEB29B3784}" srcOrd="1" destOrd="0" parTransId="{269FE2C6-E36B-4B46-BAB8-9432B4C6A67C}" sibTransId="{D3CEC4D2-2F96-423D-AA8F-FC4BD41FE329}"/>
    <dgm:cxn modelId="{64054F15-5399-4B71-94CC-970E26170D55}" srcId="{850C9244-E845-4197-A9FD-4F6AD129CCFF}" destId="{7D9C6D48-01CC-46BF-9613-E23D14AEF0D8}" srcOrd="2" destOrd="0" parTransId="{4205CD25-B6AC-451A-9DBF-861329EA0688}" sibTransId="{D5DB63A0-8935-4268-9DB8-8BAAE2F48832}"/>
    <dgm:cxn modelId="{20034C73-CB3E-444F-A6D3-ED30C817D8E7}" type="presOf" srcId="{850C9244-E845-4197-A9FD-4F6AD129CCFF}" destId="{1F167076-BE19-46FA-9297-7C9473FF93EC}" srcOrd="0" destOrd="0" presId="urn:microsoft.com/office/officeart/2005/8/layout/venn1"/>
    <dgm:cxn modelId="{E4FE617F-EEFF-410D-91FA-041CCDFBAAD0}" type="presOf" srcId="{7D9C6D48-01CC-46BF-9613-E23D14AEF0D8}" destId="{D9882E02-3B80-4BAA-97C5-35441DAD5283}" srcOrd="1" destOrd="0" presId="urn:microsoft.com/office/officeart/2005/8/layout/venn1"/>
    <dgm:cxn modelId="{DCA90D87-C3AD-4E99-BBFD-3B617C4B1901}" type="presOf" srcId="{11A552F4-E9FC-40B4-ACB8-BF3AC05565D4}" destId="{7C94263E-FF56-47A0-877C-E503192C8AD7}" srcOrd="1" destOrd="0" presId="urn:microsoft.com/office/officeart/2005/8/layout/venn1"/>
    <dgm:cxn modelId="{81B84387-5993-4494-A61A-348FAB42C355}" srcId="{850C9244-E845-4197-A9FD-4F6AD129CCFF}" destId="{11A552F4-E9FC-40B4-ACB8-BF3AC05565D4}" srcOrd="0" destOrd="0" parTransId="{7181DF34-4C70-4C71-A0DA-7E25DEF33D26}" sibTransId="{3F3F3A7F-CFC9-4480-8592-C7145277DBF3}"/>
    <dgm:cxn modelId="{FC6E538F-F701-482E-8FFB-F6D04047CCAC}" type="presOf" srcId="{F8216C12-AF72-4804-A9AA-62FEB29B3784}" destId="{894F2A08-5C9C-40B8-84CB-E54FE49342A5}" srcOrd="1" destOrd="0" presId="urn:microsoft.com/office/officeart/2005/8/layout/venn1"/>
    <dgm:cxn modelId="{8CAE7EC6-E7E5-420E-873D-B3D44E2962AC}" type="presOf" srcId="{7D9C6D48-01CC-46BF-9613-E23D14AEF0D8}" destId="{A2A86BAD-0537-48EB-9992-DDA2A2D3F40F}" srcOrd="0" destOrd="0" presId="urn:microsoft.com/office/officeart/2005/8/layout/venn1"/>
    <dgm:cxn modelId="{9F35F7D2-9040-4BFB-B69A-37D07ECFE55B}" type="presOf" srcId="{11A552F4-E9FC-40B4-ACB8-BF3AC05565D4}" destId="{6CCD9865-A389-4A21-BA19-55B5F9F5C499}" srcOrd="0" destOrd="0" presId="urn:microsoft.com/office/officeart/2005/8/layout/venn1"/>
    <dgm:cxn modelId="{2B8098DD-182E-47ED-B806-155981344277}" type="presOf" srcId="{F8216C12-AF72-4804-A9AA-62FEB29B3784}" destId="{DD6B3AA9-1924-4FEA-9857-42EF944C4511}" srcOrd="0" destOrd="0" presId="urn:microsoft.com/office/officeart/2005/8/layout/venn1"/>
    <dgm:cxn modelId="{52E41ADF-D462-4DA3-AAD3-CE2C02A8C0D9}" type="presParOf" srcId="{1F167076-BE19-46FA-9297-7C9473FF93EC}" destId="{6CCD9865-A389-4A21-BA19-55B5F9F5C499}" srcOrd="0" destOrd="0" presId="urn:microsoft.com/office/officeart/2005/8/layout/venn1"/>
    <dgm:cxn modelId="{21039821-CB5F-4C2F-838E-CFD7680018CC}" type="presParOf" srcId="{1F167076-BE19-46FA-9297-7C9473FF93EC}" destId="{7C94263E-FF56-47A0-877C-E503192C8AD7}" srcOrd="1" destOrd="0" presId="urn:microsoft.com/office/officeart/2005/8/layout/venn1"/>
    <dgm:cxn modelId="{2D88ECB9-325F-421B-BC0D-1332E36CC25B}" type="presParOf" srcId="{1F167076-BE19-46FA-9297-7C9473FF93EC}" destId="{DD6B3AA9-1924-4FEA-9857-42EF944C4511}" srcOrd="2" destOrd="0" presId="urn:microsoft.com/office/officeart/2005/8/layout/venn1"/>
    <dgm:cxn modelId="{3620CD7F-E518-4031-8FB4-D24BC398FFA6}" type="presParOf" srcId="{1F167076-BE19-46FA-9297-7C9473FF93EC}" destId="{894F2A08-5C9C-40B8-84CB-E54FE49342A5}" srcOrd="3" destOrd="0" presId="urn:microsoft.com/office/officeart/2005/8/layout/venn1"/>
    <dgm:cxn modelId="{42E683BC-51F1-41B0-B617-5752600367DD}" type="presParOf" srcId="{1F167076-BE19-46FA-9297-7C9473FF93EC}" destId="{A2A86BAD-0537-48EB-9992-DDA2A2D3F40F}" srcOrd="4" destOrd="0" presId="urn:microsoft.com/office/officeart/2005/8/layout/venn1"/>
    <dgm:cxn modelId="{981B445A-61DF-4332-A6BA-AC7B1D25A43B}" type="presParOf" srcId="{1F167076-BE19-46FA-9297-7C9473FF93EC}" destId="{D9882E02-3B80-4BAA-97C5-35441DAD5283}" srcOrd="5" destOrd="0" presId="urn:microsoft.com/office/officeart/2005/8/layout/ven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D9865-A389-4A21-BA19-55B5F9F5C499}">
      <dsp:nvSpPr>
        <dsp:cNvPr id="0" name=""/>
        <dsp:cNvSpPr/>
      </dsp:nvSpPr>
      <dsp:spPr>
        <a:xfrm>
          <a:off x="1063620" y="420696"/>
          <a:ext cx="2947679" cy="2947679"/>
        </a:xfrm>
        <a:prstGeom prst="ellipse">
          <a:avLst/>
        </a:prstGeom>
        <a:gradFill rotWithShape="0">
          <a:gsLst>
            <a:gs pos="0">
              <a:schemeClr val="accent1">
                <a:lumMod val="60000"/>
                <a:lumOff val="40000"/>
              </a:schemeClr>
            </a:gs>
            <a:gs pos="50000">
              <a:schemeClr val="accent5">
                <a:alpha val="50000"/>
                <a:hueOff val="0"/>
                <a:satOff val="0"/>
                <a:lumOff val="0"/>
                <a:alphaOff val="0"/>
                <a:satMod val="110000"/>
                <a:lumMod val="100000"/>
                <a:shade val="100000"/>
              </a:schemeClr>
            </a:gs>
            <a:gs pos="100000">
              <a:schemeClr val="accent1"/>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Tahoma"/>
              <a:ea typeface="Tahoma"/>
              <a:cs typeface="Tahoma"/>
            </a:rPr>
            <a:t>Embrace cognitive style</a:t>
          </a:r>
        </a:p>
      </dsp:txBody>
      <dsp:txXfrm>
        <a:off x="1456644" y="936540"/>
        <a:ext cx="2161631" cy="1326455"/>
      </dsp:txXfrm>
    </dsp:sp>
    <dsp:sp modelId="{DD6B3AA9-1924-4FEA-9857-42EF944C4511}">
      <dsp:nvSpPr>
        <dsp:cNvPr id="0" name=""/>
        <dsp:cNvSpPr/>
      </dsp:nvSpPr>
      <dsp:spPr>
        <a:xfrm>
          <a:off x="2127241" y="2262996"/>
          <a:ext cx="2947679" cy="2947679"/>
        </a:xfrm>
        <a:prstGeom prst="ellipse">
          <a:avLst/>
        </a:prstGeom>
        <a:gradFill rotWithShape="0">
          <a:gsLst>
            <a:gs pos="0">
              <a:schemeClr val="accent1">
                <a:lumMod val="60000"/>
                <a:lumOff val="40000"/>
              </a:schemeClr>
            </a:gs>
            <a:gs pos="50000">
              <a:schemeClr val="accent5">
                <a:alpha val="50000"/>
                <a:hueOff val="0"/>
                <a:satOff val="0"/>
                <a:lumOff val="0"/>
                <a:alphaOff val="0"/>
                <a:satMod val="110000"/>
                <a:lumMod val="100000"/>
                <a:shade val="100000"/>
              </a:schemeClr>
            </a:gs>
            <a:gs pos="100000">
              <a:schemeClr val="accent1"/>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Tahoma"/>
              <a:ea typeface="Tahoma"/>
              <a:cs typeface="Tahoma"/>
            </a:rPr>
            <a:t>Nurture relationships building  trust</a:t>
          </a:r>
        </a:p>
      </dsp:txBody>
      <dsp:txXfrm>
        <a:off x="3028740" y="3024479"/>
        <a:ext cx="1768607" cy="1621223"/>
      </dsp:txXfrm>
    </dsp:sp>
    <dsp:sp modelId="{A2A86BAD-0537-48EB-9992-DDA2A2D3F40F}">
      <dsp:nvSpPr>
        <dsp:cNvPr id="0" name=""/>
        <dsp:cNvSpPr/>
      </dsp:nvSpPr>
      <dsp:spPr>
        <a:xfrm>
          <a:off x="0" y="2262996"/>
          <a:ext cx="2947679" cy="2947679"/>
        </a:xfrm>
        <a:prstGeom prst="ellipse">
          <a:avLst/>
        </a:prstGeom>
        <a:gradFill rotWithShape="0">
          <a:gsLst>
            <a:gs pos="0">
              <a:schemeClr val="accent1">
                <a:lumMod val="60000"/>
                <a:lumOff val="40000"/>
              </a:schemeClr>
            </a:gs>
            <a:gs pos="50000">
              <a:schemeClr val="accent5">
                <a:alpha val="50000"/>
                <a:hueOff val="0"/>
                <a:satOff val="0"/>
                <a:lumOff val="0"/>
                <a:alphaOff val="0"/>
                <a:satMod val="110000"/>
                <a:lumMod val="100000"/>
                <a:shade val="100000"/>
              </a:schemeClr>
            </a:gs>
            <a:gs pos="100000">
              <a:schemeClr val="accent1"/>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Tahoma"/>
              <a:ea typeface="Tahoma"/>
              <a:cs typeface="Tahoma"/>
            </a:rPr>
            <a:t>Provide challenge consummate with abilities</a:t>
          </a:r>
        </a:p>
      </dsp:txBody>
      <dsp:txXfrm>
        <a:off x="277573" y="3024479"/>
        <a:ext cx="1768607" cy="162122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EF82B-2D9E-43F3-A3B4-29B5F02CA50B}"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D109E-B4E9-413E-A312-3D2EB73AD445}" type="slidenum">
              <a:rPr lang="en-US" smtClean="0"/>
              <a:t>‹#›</a:t>
            </a:fld>
            <a:endParaRPr lang="en-US"/>
          </a:p>
        </p:txBody>
      </p:sp>
    </p:spTree>
    <p:extLst>
      <p:ext uri="{BB962C8B-B14F-4D97-AF65-F5344CB8AC3E}">
        <p14:creationId xmlns:p14="http://schemas.microsoft.com/office/powerpoint/2010/main" val="354379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DME</a:t>
            </a:r>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2</a:t>
            </a:fld>
            <a:endParaRPr lang="en-US"/>
          </a:p>
        </p:txBody>
      </p:sp>
    </p:spTree>
    <p:extLst>
      <p:ext uri="{BB962C8B-B14F-4D97-AF65-F5344CB8AC3E}">
        <p14:creationId xmlns:p14="http://schemas.microsoft.com/office/powerpoint/2010/main" val="148045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DME</a:t>
            </a:r>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3</a:t>
            </a:fld>
            <a:endParaRPr lang="en-US"/>
          </a:p>
        </p:txBody>
      </p:sp>
    </p:spTree>
    <p:extLst>
      <p:ext uri="{BB962C8B-B14F-4D97-AF65-F5344CB8AC3E}">
        <p14:creationId xmlns:p14="http://schemas.microsoft.com/office/powerpoint/2010/main" val="76359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DME</a:t>
            </a:r>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4</a:t>
            </a:fld>
            <a:endParaRPr lang="en-US"/>
          </a:p>
        </p:txBody>
      </p:sp>
    </p:spTree>
    <p:extLst>
      <p:ext uri="{BB962C8B-B14F-4D97-AF65-F5344CB8AC3E}">
        <p14:creationId xmlns:p14="http://schemas.microsoft.com/office/powerpoint/2010/main" val="111100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94A4A"/>
                </a:solidFill>
                <a:effectLst/>
                <a:highlight>
                  <a:srgbClr val="FFFFFF"/>
                </a:highlight>
                <a:latin typeface="Arial" panose="020B0604020202020204" pitchFamily="34" charset="0"/>
              </a:rPr>
              <a:t>Identification - The term dual or multiple exceptionality is used to cover high learning potential alongside:</a:t>
            </a:r>
          </a:p>
          <a:p>
            <a:pPr algn="l">
              <a:buFont typeface="Arial" panose="020B0604020202020204" pitchFamily="34" charset="0"/>
              <a:buChar char="•"/>
            </a:pPr>
            <a:r>
              <a:rPr lang="en-US" b="0" i="0" dirty="0">
                <a:solidFill>
                  <a:srgbClr val="494A4A"/>
                </a:solidFill>
                <a:effectLst/>
                <a:highlight>
                  <a:srgbClr val="FFFFFF"/>
                </a:highlight>
                <a:latin typeface="Arial" panose="020B0604020202020204" pitchFamily="34" charset="0"/>
              </a:rPr>
              <a:t>Neurological disabilities, such as autism spectrum disorders, attention deficit disorders sensory processing disorder and dyspraxia</a:t>
            </a:r>
          </a:p>
          <a:p>
            <a:pPr algn="l">
              <a:buFont typeface="Arial" panose="020B0604020202020204" pitchFamily="34" charset="0"/>
              <a:buChar char="•"/>
            </a:pPr>
            <a:r>
              <a:rPr lang="en-US" b="0" i="0" dirty="0">
                <a:solidFill>
                  <a:srgbClr val="494A4A"/>
                </a:solidFill>
                <a:effectLst/>
                <a:highlight>
                  <a:srgbClr val="FFFFFF"/>
                </a:highlight>
                <a:latin typeface="Arial" panose="020B0604020202020204" pitchFamily="34" charset="0"/>
              </a:rPr>
              <a:t>Learning difficulties such as dyslexia, dysgraphia and dyscalculia</a:t>
            </a:r>
          </a:p>
          <a:p>
            <a:pPr algn="l">
              <a:buFont typeface="Arial" panose="020B0604020202020204" pitchFamily="34" charset="0"/>
              <a:buChar char="•"/>
            </a:pPr>
            <a:r>
              <a:rPr lang="en-US" b="0" i="0" dirty="0">
                <a:solidFill>
                  <a:srgbClr val="494A4A"/>
                </a:solidFill>
                <a:effectLst/>
                <a:highlight>
                  <a:srgbClr val="FFFFFF"/>
                </a:highlight>
                <a:latin typeface="Arial" panose="020B0604020202020204" pitchFamily="34" charset="0"/>
              </a:rPr>
              <a:t>Sensory and speech impairments</a:t>
            </a:r>
          </a:p>
          <a:p>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5</a:t>
            </a:fld>
            <a:endParaRPr lang="en-US"/>
          </a:p>
        </p:txBody>
      </p:sp>
    </p:spTree>
    <p:extLst>
      <p:ext uri="{BB962C8B-B14F-4D97-AF65-F5344CB8AC3E}">
        <p14:creationId xmlns:p14="http://schemas.microsoft.com/office/powerpoint/2010/main" val="141211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Identification</a:t>
            </a:r>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6</a:t>
            </a:fld>
            <a:endParaRPr lang="en-US"/>
          </a:p>
        </p:txBody>
      </p:sp>
    </p:spTree>
    <p:extLst>
      <p:ext uri="{BB962C8B-B14F-4D97-AF65-F5344CB8AC3E}">
        <p14:creationId xmlns:p14="http://schemas.microsoft.com/office/powerpoint/2010/main" val="163103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DME</a:t>
            </a:r>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7</a:t>
            </a:fld>
            <a:endParaRPr lang="en-US"/>
          </a:p>
        </p:txBody>
      </p:sp>
    </p:spTree>
    <p:extLst>
      <p:ext uri="{BB962C8B-B14F-4D97-AF65-F5344CB8AC3E}">
        <p14:creationId xmlns:p14="http://schemas.microsoft.com/office/powerpoint/2010/main" val="188515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DME</a:t>
            </a:r>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8</a:t>
            </a:fld>
            <a:endParaRPr lang="en-US"/>
          </a:p>
        </p:txBody>
      </p:sp>
    </p:spTree>
    <p:extLst>
      <p:ext uri="{BB962C8B-B14F-4D97-AF65-F5344CB8AC3E}">
        <p14:creationId xmlns:p14="http://schemas.microsoft.com/office/powerpoint/2010/main" val="234771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DME</a:t>
            </a:r>
            <a:endParaRPr lang="en-US" dirty="0"/>
          </a:p>
        </p:txBody>
      </p:sp>
      <p:sp>
        <p:nvSpPr>
          <p:cNvPr id="4" name="Slide Number Placeholder 3"/>
          <p:cNvSpPr>
            <a:spLocks noGrp="1"/>
          </p:cNvSpPr>
          <p:nvPr>
            <p:ph type="sldNum" sz="quarter" idx="5"/>
          </p:nvPr>
        </p:nvSpPr>
        <p:spPr/>
        <p:txBody>
          <a:bodyPr/>
          <a:lstStyle/>
          <a:p>
            <a:fld id="{087D109E-B4E9-413E-A312-3D2EB73AD445}" type="slidenum">
              <a:rPr lang="en-US" smtClean="0"/>
              <a:t>12</a:t>
            </a:fld>
            <a:endParaRPr lang="en-US"/>
          </a:p>
        </p:txBody>
      </p:sp>
    </p:spTree>
    <p:extLst>
      <p:ext uri="{BB962C8B-B14F-4D97-AF65-F5344CB8AC3E}">
        <p14:creationId xmlns:p14="http://schemas.microsoft.com/office/powerpoint/2010/main" val="778504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mailto:paul.keenleyside@nisai.com" TargetMode="External"/><Relationship Id="rId5" Type="http://schemas.openxmlformats.org/officeDocument/2006/relationships/hyperlink" Target="https://iqmaward.com/iqm-centre-of-excellence/" TargetMode="External"/><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hyperlink" Target="https://iqmaward.com/iqm-centre-of-excellence/" TargetMode="External"/><Relationship Id="rId12"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hyperlink" Target="https://iqmaward.com/iqm-flagship-school/" TargetMode="External"/><Relationship Id="rId4" Type="http://schemas.openxmlformats.org/officeDocument/2006/relationships/image" Target="../media/image9.sv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hyperlink" Target="https://iqmaward.com/iqm-centre-of-excellence/" TargetMode="External"/><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hyperlink" Target="https://iqmaward.com/iqm-flagship-school/" TargetMode="External"/><Relationship Id="rId4" Type="http://schemas.openxmlformats.org/officeDocument/2006/relationships/image" Target="../media/image9.sv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www.facebook.com/profile.php?id=100075821234308" TargetMode="External"/><Relationship Id="rId3" Type="http://schemas.openxmlformats.org/officeDocument/2006/relationships/hyperlink" Target="https://iqmaward.com" TargetMode="External"/><Relationship Id="rId7" Type="http://schemas.openxmlformats.org/officeDocument/2006/relationships/hyperlink" Target="https://www.linkedin.com/company/18252076/admin/" TargetMode="External"/><Relationship Id="rId12" Type="http://schemas.openxmlformats.org/officeDocument/2006/relationships/image" Target="../media/image26.svg"/><Relationship Id="rId17" Type="http://schemas.openxmlformats.org/officeDocument/2006/relationships/image" Target="../media/image7.png"/><Relationship Id="rId2" Type="http://schemas.openxmlformats.org/officeDocument/2006/relationships/image" Target="../media/image1.jpeg"/><Relationship Id="rId16" Type="http://schemas.openxmlformats.org/officeDocument/2006/relationships/hyperlink" Target="mailto:admin@iqmaward.com" TargetMode="Externa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8.svg"/><Relationship Id="rId10" Type="http://schemas.openxmlformats.org/officeDocument/2006/relationships/hyperlink" Target="https://twitter.com/iqmaward" TargetMode="External"/><Relationship Id="rId4" Type="http://schemas.openxmlformats.org/officeDocument/2006/relationships/image" Target="../media/image20.png"/><Relationship Id="rId9" Type="http://schemas.openxmlformats.org/officeDocument/2006/relationships/image" Target="../media/image24.sv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5" Type="http://schemas.openxmlformats.org/officeDocument/2006/relationships/image" Target="../media/image13.jpe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15.jp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17.JPG"/><Relationship Id="rId1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17" Type="http://schemas.openxmlformats.org/officeDocument/2006/relationships/diagramColors" Target="../diagrams/colors1.xml"/><Relationship Id="rId2" Type="http://schemas.openxmlformats.org/officeDocument/2006/relationships/notesSlide" Target="../notesSlides/notesSlide6.xml"/><Relationship Id="rId16" Type="http://schemas.openxmlformats.org/officeDocument/2006/relationships/diagramQuickStyle" Target="../diagrams/quickStyl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5" Type="http://schemas.openxmlformats.org/officeDocument/2006/relationships/diagramLayout" Target="../diagrams/layout1.xml"/><Relationship Id="rId10" Type="http://schemas.openxmlformats.org/officeDocument/2006/relationships/image" Target="../media/image5.png"/><Relationship Id="rId19"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hyperlink" Target="https://iqmaward.com/iqm-centre-of-excellence/" TargetMode="External"/><Relationship Id="rId13"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3.svg"/><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hyperlink" Target="https://iqmaward.com/iqm-flagship-school/" TargetMode="External"/><Relationship Id="rId5" Type="http://schemas.openxmlformats.org/officeDocument/2006/relationships/image" Target="../media/image9.sv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4.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hyperlink" Target="https://iqmaward.com/iqm-centre-of-excellence/" TargetMode="External"/><Relationship Id="rId12"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hyperlink" Target="https://iqmaward.com/iqm-flagship-school/" TargetMode="External"/><Relationship Id="rId4" Type="http://schemas.openxmlformats.org/officeDocument/2006/relationships/image" Target="../media/image9.sv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35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US"/>
          </a:p>
        </p:txBody>
      </p:sp>
      <p:grpSp>
        <p:nvGrpSpPr>
          <p:cNvPr id="3" name="Group 3"/>
          <p:cNvGrpSpPr/>
          <p:nvPr/>
        </p:nvGrpSpPr>
        <p:grpSpPr>
          <a:xfrm>
            <a:off x="14689712" y="-3968528"/>
            <a:ext cx="6166608" cy="616660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689712" y="8900309"/>
            <a:ext cx="5371769" cy="53717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475460" y="-2230104"/>
            <a:ext cx="4227497" cy="15201482"/>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US"/>
          </a:p>
        </p:txBody>
      </p:sp>
      <p:grpSp>
        <p:nvGrpSpPr>
          <p:cNvPr id="11" name="Group 11"/>
          <p:cNvGrpSpPr/>
          <p:nvPr/>
        </p:nvGrpSpPr>
        <p:grpSpPr>
          <a:xfrm>
            <a:off x="0" y="1028700"/>
            <a:ext cx="2977719" cy="8324867"/>
            <a:chOff x="0" y="0"/>
            <a:chExt cx="3970292" cy="11099823"/>
          </a:xfrm>
        </p:grpSpPr>
        <p:sp>
          <p:nvSpPr>
            <p:cNvPr id="12" name="Freeform 12">
              <a:hlinkClick r:id="rId5"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US"/>
            </a:p>
          </p:txBody>
        </p:sp>
        <p:sp>
          <p:nvSpPr>
            <p:cNvPr id="13" name="Freeform 13">
              <a:hlinkClick r:id="rId5"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US"/>
            </a:p>
          </p:txBody>
        </p:sp>
        <p:sp>
          <p:nvSpPr>
            <p:cNvPr id="14" name="Freeform 14">
              <a:hlinkClick r:id="rId8"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US"/>
            </a:p>
          </p:txBody>
        </p:sp>
      </p:grpSp>
      <p:sp>
        <p:nvSpPr>
          <p:cNvPr id="16" name="TextBox 15">
            <a:extLst>
              <a:ext uri="{FF2B5EF4-FFF2-40B4-BE49-F238E27FC236}">
                <a16:creationId xmlns:a16="http://schemas.microsoft.com/office/drawing/2014/main" id="{525C4B98-7151-D85D-8855-41CE39EAFDF8}"/>
              </a:ext>
            </a:extLst>
          </p:cNvPr>
          <p:cNvSpPr txBox="1"/>
          <p:nvPr/>
        </p:nvSpPr>
        <p:spPr>
          <a:xfrm>
            <a:off x="2942003" y="374454"/>
            <a:ext cx="12251312" cy="1323439"/>
          </a:xfrm>
          <a:prstGeom prst="rect">
            <a:avLst/>
          </a:prstGeom>
          <a:noFill/>
        </p:spPr>
        <p:txBody>
          <a:bodyPr wrap="square" lIns="91440" tIns="45720" rIns="91440" bIns="45720" rtlCol="0" anchor="t">
            <a:spAutoFit/>
          </a:bodyPr>
          <a:lstStyle/>
          <a:p>
            <a:r>
              <a:rPr lang="en-US" sz="7200" b="1" spc="407" dirty="0">
                <a:solidFill>
                  <a:srgbClr val="1B7046"/>
                </a:solidFill>
                <a:latin typeface="Tahoma"/>
                <a:ea typeface="Tahoma"/>
                <a:cs typeface="Tahoma"/>
              </a:rPr>
              <a:t>Inclusion Quality Mark</a:t>
            </a:r>
            <a:r>
              <a:rPr lang="en-US" sz="8000" spc="407" dirty="0">
                <a:solidFill>
                  <a:srgbClr val="1B7046"/>
                </a:solidFill>
                <a:latin typeface="Tahoma"/>
                <a:ea typeface="Tahoma"/>
                <a:cs typeface="Tahoma"/>
              </a:rPr>
              <a:t> </a:t>
            </a:r>
            <a:endParaRPr lang="en-GB" sz="8000">
              <a:latin typeface="Tahoma"/>
              <a:ea typeface="Tahoma"/>
              <a:cs typeface="Tahoma"/>
            </a:endParaRPr>
          </a:p>
        </p:txBody>
      </p:sp>
      <p:pic>
        <p:nvPicPr>
          <p:cNvPr id="10" name="Picture 9" descr="Logo&#10;&#10;Description automatically generated">
            <a:extLst>
              <a:ext uri="{FF2B5EF4-FFF2-40B4-BE49-F238E27FC236}">
                <a16:creationId xmlns:a16="http://schemas.microsoft.com/office/drawing/2014/main" id="{0112A7A4-CCF3-8370-36EF-565E08E2DA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1301" y="8603889"/>
            <a:ext cx="6639800" cy="1255450"/>
          </a:xfrm>
          <a:prstGeom prst="rect">
            <a:avLst/>
          </a:prstGeom>
        </p:spPr>
      </p:pic>
      <p:sp>
        <p:nvSpPr>
          <p:cNvPr id="18" name="TextBox 15">
            <a:extLst>
              <a:ext uri="{FF2B5EF4-FFF2-40B4-BE49-F238E27FC236}">
                <a16:creationId xmlns:a16="http://schemas.microsoft.com/office/drawing/2014/main" id="{EE38ECC9-0EB5-71C5-3810-AB1C6F9E70FD}"/>
              </a:ext>
            </a:extLst>
          </p:cNvPr>
          <p:cNvSpPr txBox="1"/>
          <p:nvPr/>
        </p:nvSpPr>
        <p:spPr>
          <a:xfrm>
            <a:off x="3966847" y="2015507"/>
            <a:ext cx="14323763" cy="92797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spc="407" dirty="0">
                <a:solidFill>
                  <a:srgbClr val="1B7046"/>
                </a:solidFill>
                <a:latin typeface="Tahoma"/>
                <a:ea typeface="Tahoma"/>
                <a:cs typeface="Tahoma"/>
              </a:rPr>
              <a:t>From inclusion to equity:</a:t>
            </a:r>
          </a:p>
          <a:p>
            <a:r>
              <a:rPr lang="en-US" sz="4800" b="1" spc="407" dirty="0">
                <a:solidFill>
                  <a:srgbClr val="1B7046"/>
                </a:solidFill>
                <a:latin typeface="Tahoma"/>
                <a:ea typeface="Tahoma"/>
                <a:cs typeface="Tahoma"/>
              </a:rPr>
              <a:t>using Universal Design for Learning (UDL) in work with Dual and Multiple Exceptional learners</a:t>
            </a:r>
            <a:endParaRPr lang="en-US" b="1">
              <a:ea typeface="Calibri"/>
              <a:cs typeface="Calibri"/>
            </a:endParaRPr>
          </a:p>
          <a:p>
            <a:endParaRPr lang="en-US" sz="4800" spc="407" dirty="0">
              <a:solidFill>
                <a:srgbClr val="1B7046"/>
              </a:solidFill>
              <a:latin typeface="Tahoma"/>
              <a:ea typeface="Tahoma"/>
              <a:cs typeface="Tahoma"/>
            </a:endParaRPr>
          </a:p>
          <a:p>
            <a:r>
              <a:rPr lang="en-US" sz="4800" spc="407" dirty="0" err="1">
                <a:solidFill>
                  <a:srgbClr val="1B7046"/>
                </a:solidFill>
                <a:latin typeface="Tahoma"/>
                <a:ea typeface="Tahoma"/>
                <a:cs typeface="Tahoma"/>
              </a:rPr>
              <a:t>Nisai</a:t>
            </a:r>
            <a:r>
              <a:rPr lang="en-US" sz="4800" spc="407" dirty="0">
                <a:solidFill>
                  <a:srgbClr val="1B7046"/>
                </a:solidFill>
                <a:latin typeface="Tahoma"/>
                <a:ea typeface="Tahoma"/>
                <a:cs typeface="Tahoma"/>
              </a:rPr>
              <a:t> Education Trust</a:t>
            </a:r>
            <a:endParaRPr lang="en-US" sz="4800" dirty="0">
              <a:latin typeface="Tahoma"/>
              <a:ea typeface="Calibri"/>
              <a:cs typeface="Calibri"/>
            </a:endParaRPr>
          </a:p>
          <a:p>
            <a:endParaRPr lang="en-US" sz="3600" b="1" spc="407" dirty="0">
              <a:solidFill>
                <a:srgbClr val="1B7046"/>
              </a:solidFill>
              <a:latin typeface="Tahoma"/>
              <a:ea typeface="Tahoma"/>
              <a:cs typeface="Tahoma"/>
            </a:endParaRPr>
          </a:p>
          <a:p>
            <a:r>
              <a:rPr lang="en-US" sz="3600" spc="407" dirty="0">
                <a:solidFill>
                  <a:srgbClr val="1B7046"/>
                </a:solidFill>
                <a:latin typeface="Tahoma"/>
                <a:ea typeface="Tahoma"/>
                <a:cs typeface="Tahoma"/>
              </a:rPr>
              <a:t>Paul Keenleyside - </a:t>
            </a:r>
            <a:endParaRPr lang="en-US" sz="3600" b="1" spc="407" dirty="0">
              <a:solidFill>
                <a:srgbClr val="1B7046"/>
              </a:solidFill>
              <a:latin typeface="Tahoma"/>
              <a:ea typeface="Tahoma"/>
              <a:cs typeface="Tahoma"/>
            </a:endParaRPr>
          </a:p>
          <a:p>
            <a:r>
              <a:rPr lang="en-US" sz="3600" spc="407" dirty="0">
                <a:solidFill>
                  <a:srgbClr val="000000"/>
                </a:solidFill>
                <a:latin typeface="Tahoma"/>
                <a:ea typeface="Tahoma"/>
                <a:cs typeface="Tahoma"/>
                <a:hlinkClick r:id="rId11"/>
              </a:rPr>
              <a:t>paul.keenleyside@nisai.com</a:t>
            </a:r>
            <a:r>
              <a:rPr lang="en-US" sz="3600" spc="407" dirty="0">
                <a:solidFill>
                  <a:srgbClr val="000000"/>
                </a:solidFill>
                <a:latin typeface="Tahoma"/>
                <a:ea typeface="Tahoma"/>
                <a:cs typeface="Tahoma"/>
              </a:rPr>
              <a:t> </a:t>
            </a:r>
            <a:endParaRPr lang="en-US" sz="3600"/>
          </a:p>
          <a:p>
            <a:pPr>
              <a:lnSpc>
                <a:spcPts val="8434"/>
              </a:lnSpc>
            </a:pPr>
            <a:endParaRPr lang="en-US" sz="3600" spc="407" dirty="0">
              <a:solidFill>
                <a:srgbClr val="1B7046"/>
              </a:solidFill>
              <a:latin typeface="Tahoma"/>
              <a:ea typeface="Tahoma"/>
              <a:cs typeface="Tahoma"/>
            </a:endParaRPr>
          </a:p>
          <a:p>
            <a:pPr marL="1143000" indent="-1143000">
              <a:lnSpc>
                <a:spcPts val="8434"/>
              </a:lnSpc>
              <a:buFont typeface="Arial" panose="020B0604020202020204" pitchFamily="34" charset="0"/>
              <a:buChar char="•"/>
            </a:pPr>
            <a:endParaRPr lang="en-US" sz="6600" spc="407" dirty="0">
              <a:solidFill>
                <a:srgbClr val="1B7046"/>
              </a:solidFill>
              <a:latin typeface="Tahoma"/>
              <a:ea typeface="Tahoma"/>
              <a:cs typeface="Tahoma"/>
            </a:endParaRPr>
          </a:p>
          <a:p>
            <a:pPr marL="1143000" indent="-1143000">
              <a:lnSpc>
                <a:spcPts val="8434"/>
              </a:lnSpc>
              <a:buFont typeface="Arial" panose="020B0604020202020204" pitchFamily="34" charset="0"/>
              <a:buChar char="•"/>
            </a:pPr>
            <a:endParaRPr lang="en-US" sz="6600" spc="407" dirty="0">
              <a:solidFill>
                <a:srgbClr val="1B7046"/>
              </a:solidFill>
              <a:latin typeface="Glacial Indifferen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5">
              <a:extLst>
                <a:ext uri="{96DAC541-7B7A-43D3-8B79-37D633B846F1}">
                  <asvg:svgBlip xmlns:asvg="http://schemas.microsoft.com/office/drawing/2016/SVG/main" r:embed="rId6"/>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7"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8"/>
              <a:stretch>
                <a:fillRect/>
              </a:stretch>
            </a:blipFill>
          </p:spPr>
          <p:txBody>
            <a:bodyPr/>
            <a:lstStyle/>
            <a:p>
              <a:endParaRPr lang="en-US"/>
            </a:p>
          </p:txBody>
        </p:sp>
        <p:sp>
          <p:nvSpPr>
            <p:cNvPr id="8" name="Freeform 8">
              <a:hlinkClick r:id="rId7"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9" name="Freeform 9">
              <a:hlinkClick r:id="rId10"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1"/>
              <a:stretch>
                <a:fillRect/>
              </a:stretch>
            </a:blipFill>
          </p:spPr>
          <p:txBody>
            <a:bodyPr/>
            <a:lstStyle/>
            <a:p>
              <a:endParaRPr lang="en-US"/>
            </a:p>
          </p:txBody>
        </p:sp>
      </p:grpSp>
      <p:pic>
        <p:nvPicPr>
          <p:cNvPr id="14" name="Picture 13" descr="A group of colorful squares with text&#10;&#10;Description automatically generated">
            <a:extLst>
              <a:ext uri="{FF2B5EF4-FFF2-40B4-BE49-F238E27FC236}">
                <a16:creationId xmlns:a16="http://schemas.microsoft.com/office/drawing/2014/main" id="{0010681B-2100-148C-1296-7F079F234AC1}"/>
              </a:ext>
            </a:extLst>
          </p:cNvPr>
          <p:cNvPicPr>
            <a:picLocks noChangeAspect="1"/>
          </p:cNvPicPr>
          <p:nvPr/>
        </p:nvPicPr>
        <p:blipFill rotWithShape="1">
          <a:blip r:embed="rId12">
            <a:extLst>
              <a:ext uri="{28A0092B-C50C-407E-A947-70E740481C1C}">
                <a14:useLocalDpi xmlns:a14="http://schemas.microsoft.com/office/drawing/2010/main" val="0"/>
              </a:ext>
            </a:extLst>
          </a:blip>
          <a:srcRect l="31736" t="3019" r="33846" b="46415"/>
          <a:stretch/>
        </p:blipFill>
        <p:spPr>
          <a:xfrm>
            <a:off x="4920409" y="712932"/>
            <a:ext cx="10784844" cy="9221977"/>
          </a:xfrm>
          <a:prstGeom prst="rect">
            <a:avLst/>
          </a:prstGeom>
        </p:spPr>
      </p:pic>
      <p:pic>
        <p:nvPicPr>
          <p:cNvPr id="17" name="Picture 16" descr="Logo&#10;&#10;Description automatically generated">
            <a:extLst>
              <a:ext uri="{FF2B5EF4-FFF2-40B4-BE49-F238E27FC236}">
                <a16:creationId xmlns:a16="http://schemas.microsoft.com/office/drawing/2014/main" id="{643B9C89-472E-BF6E-42A2-12C7AA2881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US" dirty="0"/>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5">
              <a:extLst>
                <a:ext uri="{96DAC541-7B7A-43D3-8B79-37D633B846F1}">
                  <asvg:svgBlip xmlns:asvg="http://schemas.microsoft.com/office/drawing/2016/SVG/main" r:embed="rId6"/>
                </a:ext>
              </a:extLst>
            </a:blip>
            <a:stretch>
              <a:fillRect l="-259585"/>
            </a:stretch>
          </a:blipFill>
        </p:spPr>
        <p:txBody>
          <a:bodyPr/>
          <a:lstStyle/>
          <a:p>
            <a:endParaRPr lang="en-US"/>
          </a:p>
        </p:txBody>
      </p:sp>
      <p:sp>
        <p:nvSpPr>
          <p:cNvPr id="5" name="TextBox 5"/>
          <p:cNvSpPr txBox="1"/>
          <p:nvPr/>
        </p:nvSpPr>
        <p:spPr>
          <a:xfrm>
            <a:off x="3372418" y="560857"/>
            <a:ext cx="14355207" cy="3756606"/>
          </a:xfrm>
          <a:prstGeom prst="rect">
            <a:avLst/>
          </a:prstGeom>
        </p:spPr>
        <p:txBody>
          <a:bodyPr lIns="0" tIns="0" rIns="0" bIns="0" rtlCol="0" anchor="t">
            <a:spAutoFit/>
          </a:bodyPr>
          <a:lstStyle/>
          <a:p>
            <a:pPr algn="l">
              <a:lnSpc>
                <a:spcPts val="10044"/>
              </a:lnSpc>
            </a:pPr>
            <a:endParaRPr lang="en-US" sz="7174" dirty="0">
              <a:solidFill>
                <a:srgbClr val="000000"/>
              </a:solidFill>
              <a:latin typeface="Glacial Indifference Bold"/>
            </a:endParaRPr>
          </a:p>
          <a:p>
            <a:pPr algn="l">
              <a:lnSpc>
                <a:spcPts val="10044"/>
              </a:lnSpc>
            </a:pPr>
            <a:endParaRPr lang="en-US" sz="7174" dirty="0">
              <a:solidFill>
                <a:srgbClr val="000000"/>
              </a:solidFill>
              <a:latin typeface="Glacial Indifference Bold"/>
            </a:endParaRPr>
          </a:p>
          <a:p>
            <a:pPr algn="ctr">
              <a:lnSpc>
                <a:spcPts val="10044"/>
              </a:lnSpc>
            </a:pPr>
            <a:endParaRPr lang="en-US" sz="7174" dirty="0">
              <a:solidFill>
                <a:srgbClr val="000000"/>
              </a:solidFill>
              <a:latin typeface="Glacial Indifference Bold"/>
            </a:endParaRPr>
          </a:p>
        </p:txBody>
      </p:sp>
      <p:grpSp>
        <p:nvGrpSpPr>
          <p:cNvPr id="6" name="Group 6"/>
          <p:cNvGrpSpPr/>
          <p:nvPr/>
        </p:nvGrpSpPr>
        <p:grpSpPr>
          <a:xfrm>
            <a:off x="0" y="1028700"/>
            <a:ext cx="2977719" cy="8324867"/>
            <a:chOff x="0" y="0"/>
            <a:chExt cx="3970292" cy="11099823"/>
          </a:xfrm>
        </p:grpSpPr>
        <p:sp>
          <p:nvSpPr>
            <p:cNvPr id="7" name="Freeform 7">
              <a:hlinkClick r:id="rId7"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8"/>
              <a:stretch>
                <a:fillRect/>
              </a:stretch>
            </a:blipFill>
          </p:spPr>
          <p:txBody>
            <a:bodyPr/>
            <a:lstStyle/>
            <a:p>
              <a:endParaRPr lang="en-US"/>
            </a:p>
          </p:txBody>
        </p:sp>
        <p:sp>
          <p:nvSpPr>
            <p:cNvPr id="8" name="Freeform 8">
              <a:hlinkClick r:id="rId7"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9" name="Freeform 9">
              <a:hlinkClick r:id="rId10"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1"/>
              <a:stretch>
                <a:fillRect/>
              </a:stretch>
            </a:blipFill>
          </p:spPr>
          <p:txBody>
            <a:bodyPr/>
            <a:lstStyle/>
            <a:p>
              <a:endParaRPr lang="en-US"/>
            </a:p>
          </p:txBody>
        </p:sp>
      </p:grpSp>
      <p:pic>
        <p:nvPicPr>
          <p:cNvPr id="15" name="Picture 14" descr="Logo&#10;&#10;Description automatically generated">
            <a:extLst>
              <a:ext uri="{FF2B5EF4-FFF2-40B4-BE49-F238E27FC236}">
                <a16:creationId xmlns:a16="http://schemas.microsoft.com/office/drawing/2014/main" id="{8A25FE32-4D14-9EE7-E553-2E8BEED7BE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
        <p:nvSpPr>
          <p:cNvPr id="16" name="TextBox 15">
            <a:extLst>
              <a:ext uri="{FF2B5EF4-FFF2-40B4-BE49-F238E27FC236}">
                <a16:creationId xmlns:a16="http://schemas.microsoft.com/office/drawing/2014/main" id="{15CBCD85-6A9B-42E2-C9C1-B214033A3267}"/>
              </a:ext>
            </a:extLst>
          </p:cNvPr>
          <p:cNvSpPr txBox="1"/>
          <p:nvPr/>
        </p:nvSpPr>
        <p:spPr>
          <a:xfrm>
            <a:off x="5192750" y="3365746"/>
            <a:ext cx="11571249" cy="2826306"/>
          </a:xfrm>
          <a:prstGeom prst="roundRect">
            <a:avLst/>
          </a:prstGeom>
          <a:noFill/>
          <a:ln w="19050">
            <a:solidFill>
              <a:srgbClr val="1B7046"/>
            </a:solidFill>
          </a:ln>
          <a:effectLst>
            <a:glow rad="63500">
              <a:schemeClr val="accent3">
                <a:satMod val="175000"/>
                <a:alpha val="40000"/>
              </a:schemeClr>
            </a:glow>
          </a:effectLst>
        </p:spPr>
        <p:txBody>
          <a:bodyPr wrap="square" lIns="91440" tIns="45720" rIns="91440" bIns="45720" anchor="t">
            <a:spAutoFit/>
          </a:bodyPr>
          <a:lstStyle/>
          <a:p>
            <a:pPr algn="l"/>
            <a:r>
              <a:rPr lang="en-US" sz="2000" b="1" i="0" dirty="0">
                <a:solidFill>
                  <a:srgbClr val="212121"/>
                </a:solidFill>
                <a:effectLst/>
                <a:highlight>
                  <a:srgbClr val="F1F1F1"/>
                </a:highlight>
                <a:latin typeface="Tahoma"/>
                <a:ea typeface="Tahoma"/>
                <a:cs typeface="Tahoma"/>
              </a:rPr>
              <a:t>UDL Guidelines v3.0 – September 2024</a:t>
            </a:r>
          </a:p>
          <a:p>
            <a:pPr marL="342900" indent="-342900" algn="l" rtl="0">
              <a:buFont typeface="Arial" panose="020B0604020202020204" pitchFamily="34" charset="0"/>
              <a:buChar char="•"/>
            </a:pPr>
            <a:r>
              <a:rPr lang="en-US" sz="2000" b="0" i="0" dirty="0">
                <a:solidFill>
                  <a:srgbClr val="212121"/>
                </a:solidFill>
                <a:effectLst/>
                <a:highlight>
                  <a:srgbClr val="F1F1F1"/>
                </a:highlight>
                <a:latin typeface="Tahoma"/>
                <a:ea typeface="Tahoma"/>
                <a:cs typeface="Tahoma"/>
              </a:rPr>
              <a:t>Emphasizes identity as part of variability, including the “who” along with the “why” (Multiple Means of Engagement), the “what” (Multiple Means of Representation), and the “how” (Multiple Means of Action and Expression)</a:t>
            </a:r>
          </a:p>
          <a:p>
            <a:pPr marL="342900" indent="-342900" algn="l" rtl="0">
              <a:buFont typeface="Arial" panose="020B0604020202020204" pitchFamily="34" charset="0"/>
              <a:buChar char="•"/>
            </a:pPr>
            <a:r>
              <a:rPr lang="en-US" sz="2000" b="0" i="0" dirty="0">
                <a:solidFill>
                  <a:srgbClr val="212121"/>
                </a:solidFill>
                <a:effectLst/>
                <a:highlight>
                  <a:srgbClr val="F1F1F1"/>
                </a:highlight>
                <a:latin typeface="Tahoma"/>
                <a:ea typeface="Tahoma"/>
                <a:cs typeface="Tahoma"/>
              </a:rPr>
              <a:t>Acknowledges individual, institutional, and systemic biases as barriers to learning without limits</a:t>
            </a:r>
          </a:p>
          <a:p>
            <a:pPr marL="342900" indent="-342900" algn="l" rtl="0">
              <a:buFont typeface="Arial" panose="020B0604020202020204" pitchFamily="34" charset="0"/>
              <a:buChar char="•"/>
            </a:pPr>
            <a:r>
              <a:rPr lang="en-US" sz="2000" b="0" i="0" dirty="0">
                <a:solidFill>
                  <a:srgbClr val="212121"/>
                </a:solidFill>
                <a:effectLst/>
                <a:highlight>
                  <a:srgbClr val="F1F1F1"/>
                </a:highlight>
                <a:latin typeface="Tahoma"/>
                <a:ea typeface="Tahoma"/>
                <a:cs typeface="Tahoma"/>
              </a:rPr>
              <a:t>Emphasizes the value of interdependence and collective learning</a:t>
            </a:r>
          </a:p>
          <a:p>
            <a:pPr marL="342900" indent="-342900" algn="l" rtl="0">
              <a:buFont typeface="Arial" panose="020B0604020202020204" pitchFamily="34" charset="0"/>
              <a:buChar char="•"/>
            </a:pPr>
            <a:r>
              <a:rPr lang="en-US" sz="2000" dirty="0">
                <a:solidFill>
                  <a:srgbClr val="212121"/>
                </a:solidFill>
                <a:highlight>
                  <a:srgbClr val="F1F1F1"/>
                </a:highlight>
                <a:latin typeface="Tahoma"/>
                <a:ea typeface="Tahoma"/>
                <a:cs typeface="Tahoma"/>
              </a:rPr>
              <a:t>A s</a:t>
            </a:r>
            <a:r>
              <a:rPr lang="en-US" sz="2000" b="0" i="0" dirty="0">
                <a:solidFill>
                  <a:srgbClr val="212121"/>
                </a:solidFill>
                <a:effectLst/>
                <a:highlight>
                  <a:srgbClr val="F1F1F1"/>
                </a:highlight>
                <a:latin typeface="Tahoma"/>
                <a:ea typeface="Tahoma"/>
                <a:cs typeface="Tahoma"/>
              </a:rPr>
              <a:t>hift from teacher-centered to learner-centered language</a:t>
            </a:r>
            <a:endParaRPr lang="en-GB" sz="2000" b="1" dirty="0">
              <a:solidFill>
                <a:srgbClr val="002060"/>
              </a:solidFill>
              <a:latin typeface="Tahoma"/>
              <a:ea typeface="Tahoma"/>
              <a:cs typeface="Tahoma"/>
            </a:endParaRPr>
          </a:p>
        </p:txBody>
      </p:sp>
    </p:spTree>
    <p:extLst>
      <p:ext uri="{BB962C8B-B14F-4D97-AF65-F5344CB8AC3E}">
        <p14:creationId xmlns:p14="http://schemas.microsoft.com/office/powerpoint/2010/main" val="425378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A84784C8-1380-D438-BDD9-3B57D9AE5AC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dirty="0"/>
          </a:p>
        </p:txBody>
      </p:sp>
      <p:sp>
        <p:nvSpPr>
          <p:cNvPr id="2" name="Freeform 2"/>
          <p:cNvSpPr/>
          <p:nvPr/>
        </p:nvSpPr>
        <p:spPr>
          <a:xfrm>
            <a:off x="4071950" y="3143250"/>
            <a:ext cx="5791200" cy="210425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16" name="Picture 15" descr="A person and a child studying&#10;&#10;Description automatically generated">
            <a:extLst>
              <a:ext uri="{FF2B5EF4-FFF2-40B4-BE49-F238E27FC236}">
                <a16:creationId xmlns:a16="http://schemas.microsoft.com/office/drawing/2014/main" id="{FDA27774-0D9C-AEB1-9B75-F036373E56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39171" y="419100"/>
            <a:ext cx="6447923" cy="9010558"/>
          </a:xfrm>
          <a:prstGeom prst="rect">
            <a:avLst/>
          </a:prstGeom>
        </p:spPr>
      </p:pic>
      <p:pic>
        <p:nvPicPr>
          <p:cNvPr id="18" name="Picture 17" descr="A child waving at a computer screen&#10;&#10;Description automatically generated">
            <a:extLst>
              <a:ext uri="{FF2B5EF4-FFF2-40B4-BE49-F238E27FC236}">
                <a16:creationId xmlns:a16="http://schemas.microsoft.com/office/drawing/2014/main" id="{44BA47C1-E66B-484C-A655-74445A396A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49000" y="131906"/>
            <a:ext cx="6236076" cy="9290132"/>
          </a:xfrm>
          <a:prstGeom prst="rect">
            <a:avLst/>
          </a:prstGeom>
        </p:spPr>
      </p:pic>
    </p:spTree>
    <p:extLst>
      <p:ext uri="{BB962C8B-B14F-4D97-AF65-F5344CB8AC3E}">
        <p14:creationId xmlns:p14="http://schemas.microsoft.com/office/powerpoint/2010/main" val="3265672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183" y="40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US"/>
          </a:p>
        </p:txBody>
      </p:sp>
      <p:grpSp>
        <p:nvGrpSpPr>
          <p:cNvPr id="3" name="Group 3"/>
          <p:cNvGrpSpPr/>
          <p:nvPr/>
        </p:nvGrpSpPr>
        <p:grpSpPr>
          <a:xfrm>
            <a:off x="-808770" y="785642"/>
            <a:ext cx="3504683" cy="1926296"/>
            <a:chOff x="0" y="0"/>
            <a:chExt cx="4672911" cy="2568395"/>
          </a:xfrm>
        </p:grpSpPr>
        <p:grpSp>
          <p:nvGrpSpPr>
            <p:cNvPr id="4" name="Group 4"/>
            <p:cNvGrpSpPr/>
            <p:nvPr/>
          </p:nvGrpSpPr>
          <p:grpSpPr>
            <a:xfrm>
              <a:off x="0" y="255498"/>
              <a:ext cx="4672911" cy="2057400"/>
              <a:chOff x="0" y="0"/>
              <a:chExt cx="923044" cy="406400"/>
            </a:xfrm>
          </p:grpSpPr>
          <p:sp>
            <p:nvSpPr>
              <p:cNvPr id="5" name="Freeform 5"/>
              <p:cNvSpPr/>
              <p:nvPr/>
            </p:nvSpPr>
            <p:spPr>
              <a:xfrm>
                <a:off x="0" y="0"/>
                <a:ext cx="923044" cy="406400"/>
              </a:xfrm>
              <a:custGeom>
                <a:avLst/>
                <a:gdLst/>
                <a:ahLst/>
                <a:cxnLst/>
                <a:rect l="l" t="t" r="r" b="b"/>
                <a:pathLst>
                  <a:path w="923044" h="406400">
                    <a:moveTo>
                      <a:pt x="719844" y="0"/>
                    </a:moveTo>
                    <a:cubicBezTo>
                      <a:pt x="832068" y="0"/>
                      <a:pt x="923044" y="90976"/>
                      <a:pt x="923044" y="203200"/>
                    </a:cubicBezTo>
                    <a:cubicBezTo>
                      <a:pt x="923044" y="315424"/>
                      <a:pt x="832068" y="406400"/>
                      <a:pt x="719844" y="406400"/>
                    </a:cubicBezTo>
                    <a:lnTo>
                      <a:pt x="203200" y="406400"/>
                    </a:lnTo>
                    <a:cubicBezTo>
                      <a:pt x="90976" y="406400"/>
                      <a:pt x="0" y="315424"/>
                      <a:pt x="0" y="203200"/>
                    </a:cubicBezTo>
                    <a:cubicBezTo>
                      <a:pt x="0" y="90976"/>
                      <a:pt x="90976" y="0"/>
                      <a:pt x="203200" y="0"/>
                    </a:cubicBezTo>
                    <a:close/>
                  </a:path>
                </a:pathLst>
              </a:custGeom>
              <a:solidFill>
                <a:srgbClr val="54287D"/>
              </a:solidFill>
            </p:spPr>
            <p:txBody>
              <a:bodyPr/>
              <a:lstStyle/>
              <a:p>
                <a:endParaRPr lang="en-US"/>
              </a:p>
            </p:txBody>
          </p:sp>
          <p:sp>
            <p:nvSpPr>
              <p:cNvPr id="6" name="TextBox 6"/>
              <p:cNvSpPr txBox="1"/>
              <p:nvPr/>
            </p:nvSpPr>
            <p:spPr>
              <a:xfrm>
                <a:off x="0" y="-38100"/>
                <a:ext cx="923044" cy="444500"/>
              </a:xfrm>
              <a:prstGeom prst="rect">
                <a:avLst/>
              </a:prstGeom>
            </p:spPr>
            <p:txBody>
              <a:bodyPr lIns="50800" tIns="50800" rIns="50800" bIns="50800" rtlCol="0" anchor="ctr"/>
              <a:lstStyle/>
              <a:p>
                <a:pPr algn="ctr">
                  <a:lnSpc>
                    <a:spcPts val="2659"/>
                  </a:lnSpc>
                </a:pPr>
                <a:endParaRPr/>
              </a:p>
            </p:txBody>
          </p:sp>
        </p:grpSp>
        <p:sp>
          <p:nvSpPr>
            <p:cNvPr id="7" name="Freeform 7">
              <a:hlinkClick r:id="rId3" tooltip="https://iqmaward.com"/>
            </p:cNvPr>
            <p:cNvSpPr/>
            <p:nvPr/>
          </p:nvSpPr>
          <p:spPr>
            <a:xfrm>
              <a:off x="2104516" y="0"/>
              <a:ext cx="2568395" cy="2568395"/>
            </a:xfrm>
            <a:custGeom>
              <a:avLst/>
              <a:gdLst/>
              <a:ahLst/>
              <a:cxnLst/>
              <a:rect l="l" t="t" r="r" b="b"/>
              <a:pathLst>
                <a:path w="2568395" h="2568395">
                  <a:moveTo>
                    <a:pt x="0" y="0"/>
                  </a:moveTo>
                  <a:lnTo>
                    <a:pt x="2568395" y="0"/>
                  </a:lnTo>
                  <a:lnTo>
                    <a:pt x="2568395" y="2568395"/>
                  </a:lnTo>
                  <a:lnTo>
                    <a:pt x="0" y="2568395"/>
                  </a:lnTo>
                  <a:lnTo>
                    <a:pt x="0" y="0"/>
                  </a:lnTo>
                  <a:close/>
                </a:path>
              </a:pathLst>
            </a:custGeom>
            <a:blipFill>
              <a:blip r:embed="rId4"/>
              <a:stretch>
                <a:fillRect/>
              </a:stretch>
            </a:blipFill>
          </p:spPr>
          <p:txBody>
            <a:bodyPr/>
            <a:lstStyle/>
            <a:p>
              <a:endParaRPr lang="en-US"/>
            </a:p>
          </p:txBody>
        </p:sp>
      </p:grpSp>
      <p:sp>
        <p:nvSpPr>
          <p:cNvPr id="8" name="Freeform 8"/>
          <p:cNvSpPr/>
          <p:nvPr/>
        </p:nvSpPr>
        <p:spPr>
          <a:xfrm>
            <a:off x="-70768" y="8314750"/>
            <a:ext cx="18358768" cy="3396372"/>
          </a:xfrm>
          <a:custGeom>
            <a:avLst/>
            <a:gdLst/>
            <a:ahLst/>
            <a:cxnLst/>
            <a:rect l="l" t="t" r="r" b="b"/>
            <a:pathLst>
              <a:path w="18358768" h="3396372">
                <a:moveTo>
                  <a:pt x="0" y="0"/>
                </a:moveTo>
                <a:lnTo>
                  <a:pt x="18358768" y="0"/>
                </a:lnTo>
                <a:lnTo>
                  <a:pt x="18358768" y="3396372"/>
                </a:lnTo>
                <a:lnTo>
                  <a:pt x="0" y="3396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hlinkClick r:id="rId7" tooltip="https://www.linkedin.com/company/18252076/admin/"/>
          </p:cNvPr>
          <p:cNvSpPr/>
          <p:nvPr/>
        </p:nvSpPr>
        <p:spPr>
          <a:xfrm>
            <a:off x="15783651" y="8940510"/>
            <a:ext cx="635580" cy="635580"/>
          </a:xfrm>
          <a:custGeom>
            <a:avLst/>
            <a:gdLst/>
            <a:ahLst/>
            <a:cxnLst/>
            <a:rect l="l" t="t" r="r" b="b"/>
            <a:pathLst>
              <a:path w="635580" h="635580">
                <a:moveTo>
                  <a:pt x="0" y="0"/>
                </a:moveTo>
                <a:lnTo>
                  <a:pt x="635579" y="0"/>
                </a:lnTo>
                <a:lnTo>
                  <a:pt x="635579" y="635580"/>
                </a:lnTo>
                <a:lnTo>
                  <a:pt x="0" y="6355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a:hlinkClick r:id="rId10" tooltip="https://twitter.com/iqmaward"/>
          </p:cNvPr>
          <p:cNvSpPr/>
          <p:nvPr/>
        </p:nvSpPr>
        <p:spPr>
          <a:xfrm>
            <a:off x="14961864" y="8945350"/>
            <a:ext cx="642873" cy="642873"/>
          </a:xfrm>
          <a:custGeom>
            <a:avLst/>
            <a:gdLst/>
            <a:ahLst/>
            <a:cxnLst/>
            <a:rect l="l" t="t" r="r" b="b"/>
            <a:pathLst>
              <a:path w="642873" h="642873">
                <a:moveTo>
                  <a:pt x="0" y="0"/>
                </a:moveTo>
                <a:lnTo>
                  <a:pt x="642873" y="0"/>
                </a:lnTo>
                <a:lnTo>
                  <a:pt x="642873" y="642873"/>
                </a:lnTo>
                <a:lnTo>
                  <a:pt x="0" y="6428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a:hlinkClick r:id="rId13" tooltip="https://www.facebook.com/profile.php?id=100075821234308"/>
          </p:cNvPr>
          <p:cNvSpPr/>
          <p:nvPr/>
        </p:nvSpPr>
        <p:spPr>
          <a:xfrm>
            <a:off x="16616427" y="8945350"/>
            <a:ext cx="642873" cy="642873"/>
          </a:xfrm>
          <a:custGeom>
            <a:avLst/>
            <a:gdLst/>
            <a:ahLst/>
            <a:cxnLst/>
            <a:rect l="l" t="t" r="r" b="b"/>
            <a:pathLst>
              <a:path w="642873" h="642873">
                <a:moveTo>
                  <a:pt x="0" y="0"/>
                </a:moveTo>
                <a:lnTo>
                  <a:pt x="642873" y="0"/>
                </a:lnTo>
                <a:lnTo>
                  <a:pt x="642873" y="642873"/>
                </a:lnTo>
                <a:lnTo>
                  <a:pt x="0" y="6428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TextBox 12"/>
          <p:cNvSpPr txBox="1"/>
          <p:nvPr/>
        </p:nvSpPr>
        <p:spPr>
          <a:xfrm>
            <a:off x="274289" y="4597862"/>
            <a:ext cx="17682999" cy="761555"/>
          </a:xfrm>
          <a:prstGeom prst="rect">
            <a:avLst/>
          </a:prstGeom>
        </p:spPr>
        <p:txBody>
          <a:bodyPr lIns="0" tIns="0" rIns="0" bIns="0" rtlCol="0" anchor="t">
            <a:spAutoFit/>
          </a:bodyPr>
          <a:lstStyle/>
          <a:p>
            <a:pPr algn="ctr">
              <a:lnSpc>
                <a:spcPts val="6749"/>
              </a:lnSpc>
            </a:pPr>
            <a:r>
              <a:rPr lang="en-US" sz="4450" dirty="0">
                <a:solidFill>
                  <a:srgbClr val="000000"/>
                </a:solidFill>
                <a:latin typeface="Tahoma"/>
                <a:ea typeface="Tahoma"/>
                <a:cs typeface="Tahoma"/>
              </a:rPr>
              <a:t>Contact us to learn more</a:t>
            </a:r>
          </a:p>
        </p:txBody>
      </p:sp>
      <p:sp>
        <p:nvSpPr>
          <p:cNvPr id="14" name="AutoShape 14"/>
          <p:cNvSpPr/>
          <p:nvPr/>
        </p:nvSpPr>
        <p:spPr>
          <a:xfrm>
            <a:off x="5944345" y="4361330"/>
            <a:ext cx="6288456" cy="79860"/>
          </a:xfrm>
          <a:prstGeom prst="rect">
            <a:avLst/>
          </a:prstGeom>
          <a:solidFill>
            <a:srgbClr val="54287D"/>
          </a:solidFill>
        </p:spPr>
        <p:txBody>
          <a:bodyPr/>
          <a:lstStyle/>
          <a:p>
            <a:endParaRPr lang="en-US"/>
          </a:p>
        </p:txBody>
      </p:sp>
      <p:sp>
        <p:nvSpPr>
          <p:cNvPr id="15" name="TextBox 15"/>
          <p:cNvSpPr txBox="1"/>
          <p:nvPr/>
        </p:nvSpPr>
        <p:spPr>
          <a:xfrm>
            <a:off x="247073" y="2626234"/>
            <a:ext cx="17682999" cy="1402500"/>
          </a:xfrm>
          <a:prstGeom prst="rect">
            <a:avLst/>
          </a:prstGeom>
        </p:spPr>
        <p:txBody>
          <a:bodyPr lIns="0" tIns="0" rIns="0" bIns="0" rtlCol="0" anchor="t">
            <a:spAutoFit/>
          </a:bodyPr>
          <a:lstStyle/>
          <a:p>
            <a:pPr algn="ctr">
              <a:lnSpc>
                <a:spcPts val="12180"/>
              </a:lnSpc>
            </a:pPr>
            <a:r>
              <a:rPr lang="en-US" sz="8700" dirty="0">
                <a:solidFill>
                  <a:srgbClr val="1B7046"/>
                </a:solidFill>
                <a:latin typeface="Tahoma"/>
                <a:ea typeface="Tahoma"/>
                <a:cs typeface="Tahoma"/>
              </a:rPr>
              <a:t>Thank you</a:t>
            </a:r>
          </a:p>
        </p:txBody>
      </p:sp>
      <p:sp>
        <p:nvSpPr>
          <p:cNvPr id="16" name="TextBox 16"/>
          <p:cNvSpPr txBox="1"/>
          <p:nvPr/>
        </p:nvSpPr>
        <p:spPr>
          <a:xfrm>
            <a:off x="247073" y="5497486"/>
            <a:ext cx="17682999" cy="1369697"/>
          </a:xfrm>
          <a:prstGeom prst="rect">
            <a:avLst/>
          </a:prstGeom>
        </p:spPr>
        <p:txBody>
          <a:bodyPr lIns="0" tIns="0" rIns="0" bIns="0" rtlCol="0" anchor="t">
            <a:spAutoFit/>
          </a:bodyPr>
          <a:lstStyle/>
          <a:p>
            <a:pPr algn="ctr">
              <a:lnSpc>
                <a:spcPts val="5639"/>
              </a:lnSpc>
            </a:pPr>
            <a:r>
              <a:rPr lang="en-US" sz="2950" dirty="0">
                <a:solidFill>
                  <a:srgbClr val="000000"/>
                </a:solidFill>
                <a:latin typeface="Tahoma"/>
                <a:ea typeface="Tahoma"/>
                <a:cs typeface="Tahoma"/>
              </a:rPr>
              <a:t>Email: paul.keenleyside@nisai.com</a:t>
            </a:r>
          </a:p>
          <a:p>
            <a:pPr algn="ctr">
              <a:lnSpc>
                <a:spcPts val="5639"/>
              </a:lnSpc>
            </a:pPr>
            <a:r>
              <a:rPr lang="en-US" sz="2950" dirty="0">
                <a:solidFill>
                  <a:srgbClr val="000000"/>
                </a:solidFill>
                <a:latin typeface="Tahoma"/>
                <a:ea typeface="Tahoma"/>
                <a:cs typeface="Tahoma"/>
              </a:rPr>
              <a:t>Phone: +44</a:t>
            </a:r>
            <a:r>
              <a:rPr lang="en-US" sz="3200" b="0" i="0" dirty="0">
                <a:solidFill>
                  <a:srgbClr val="000000"/>
                </a:solidFill>
                <a:effectLst/>
                <a:latin typeface="Tahoma"/>
                <a:ea typeface="Tahoma"/>
                <a:cs typeface="Tahoma"/>
              </a:rPr>
              <a:t> 20 84248475</a:t>
            </a:r>
            <a:endParaRPr lang="en-US" sz="2999" dirty="0">
              <a:solidFill>
                <a:srgbClr val="000000"/>
              </a:solidFill>
              <a:latin typeface="Tahoma"/>
              <a:ea typeface="Tahoma"/>
              <a:cs typeface="Tahoma"/>
              <a:hlinkClick r:id="rId16" tooltip="mailto:admin@iqmaward.com"/>
            </a:endParaRPr>
          </a:p>
        </p:txBody>
      </p:sp>
      <p:sp>
        <p:nvSpPr>
          <p:cNvPr id="17" name="TextBox 17"/>
          <p:cNvSpPr txBox="1"/>
          <p:nvPr/>
        </p:nvSpPr>
        <p:spPr>
          <a:xfrm>
            <a:off x="-90812" y="7089959"/>
            <a:ext cx="18358768" cy="545919"/>
          </a:xfrm>
          <a:prstGeom prst="rect">
            <a:avLst/>
          </a:prstGeom>
        </p:spPr>
        <p:txBody>
          <a:bodyPr lIns="0" tIns="0" rIns="0" bIns="0" rtlCol="0" anchor="t">
            <a:spAutoFit/>
          </a:bodyPr>
          <a:lstStyle/>
          <a:p>
            <a:pPr algn="ctr">
              <a:lnSpc>
                <a:spcPts val="4821"/>
              </a:lnSpc>
            </a:pPr>
            <a:r>
              <a:rPr lang="en-US" sz="3200" u="sng" dirty="0">
                <a:solidFill>
                  <a:srgbClr val="000000"/>
                </a:solidFill>
                <a:latin typeface="Tahoma"/>
                <a:ea typeface="Tahoma"/>
                <a:cs typeface="Tahoma"/>
                <a:hlinkClick r:id="rId3" tooltip="https://iqmaward.com"/>
              </a:rPr>
              <a:t>www.nisai.com/nisai-education-trust/</a:t>
            </a:r>
            <a:endParaRPr lang="en-US" sz="3200" u="sng">
              <a:solidFill>
                <a:srgbClr val="000000"/>
              </a:solidFill>
              <a:latin typeface="Tahoma"/>
              <a:ea typeface="Tahoma"/>
              <a:cs typeface="Tahoma"/>
            </a:endParaRPr>
          </a:p>
        </p:txBody>
      </p:sp>
      <p:pic>
        <p:nvPicPr>
          <p:cNvPr id="18" name="Picture 17" descr="Logo&#10;&#10;Description automatically generated">
            <a:extLst>
              <a:ext uri="{FF2B5EF4-FFF2-40B4-BE49-F238E27FC236}">
                <a16:creationId xmlns:a16="http://schemas.microsoft.com/office/drawing/2014/main" id="{80085C65-9D25-6FAD-27BB-0CDED56AD81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63199" y="1183339"/>
            <a:ext cx="7155183" cy="13528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5" name="Picture 4" descr="A cartoon of a person and a child&#10;&#10;Description automatically generated">
            <a:extLst>
              <a:ext uri="{FF2B5EF4-FFF2-40B4-BE49-F238E27FC236}">
                <a16:creationId xmlns:a16="http://schemas.microsoft.com/office/drawing/2014/main" id="{927A48D9-3E8C-3D7A-9670-7B0F0506677E}"/>
              </a:ext>
            </a:extLst>
          </p:cNvPr>
          <p:cNvPicPr>
            <a:picLocks noChangeAspect="1"/>
          </p:cNvPicPr>
          <p:nvPr/>
        </p:nvPicPr>
        <p:blipFill>
          <a:blip r:embed="rId13"/>
          <a:stretch>
            <a:fillRect/>
          </a:stretch>
        </p:blipFill>
        <p:spPr>
          <a:xfrm>
            <a:off x="3775347" y="1263726"/>
            <a:ext cx="14033457" cy="8527973"/>
          </a:xfrm>
          <a:prstGeom prst="rect">
            <a:avLst/>
          </a:prstGeom>
        </p:spPr>
      </p:pic>
      <p:pic>
        <p:nvPicPr>
          <p:cNvPr id="12" name="Picture 11" descr="Logo&#10;&#10;Description automatically generated">
            <a:extLst>
              <a:ext uri="{FF2B5EF4-FFF2-40B4-BE49-F238E27FC236}">
                <a16:creationId xmlns:a16="http://schemas.microsoft.com/office/drawing/2014/main" id="{9B88D207-549C-2966-3579-9B0FD4E19F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Tree>
    <p:extLst>
      <p:ext uri="{BB962C8B-B14F-4D97-AF65-F5344CB8AC3E}">
        <p14:creationId xmlns:p14="http://schemas.microsoft.com/office/powerpoint/2010/main" val="345015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98C05566-9D3B-6F9D-20A2-0E20263405B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2" name="Freeform 2"/>
          <p:cNvSpPr/>
          <p:nvPr/>
        </p:nvSpPr>
        <p:spPr>
          <a:xfrm>
            <a:off x="4071950" y="3143250"/>
            <a:ext cx="5791200" cy="210425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16" name="Picture 15" descr="A person and a child studying&#10;&#10;Description automatically generated">
            <a:extLst>
              <a:ext uri="{FF2B5EF4-FFF2-40B4-BE49-F238E27FC236}">
                <a16:creationId xmlns:a16="http://schemas.microsoft.com/office/drawing/2014/main" id="{FDA27774-0D9C-AEB1-9B75-F036373E56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33895" y="256746"/>
            <a:ext cx="4490429" cy="6275086"/>
          </a:xfrm>
          <a:prstGeom prst="rect">
            <a:avLst/>
          </a:prstGeom>
        </p:spPr>
      </p:pic>
      <p:pic>
        <p:nvPicPr>
          <p:cNvPr id="18" name="Picture 17" descr="A child waving at a computer screen&#10;&#10;Description automatically generated">
            <a:extLst>
              <a:ext uri="{FF2B5EF4-FFF2-40B4-BE49-F238E27FC236}">
                <a16:creationId xmlns:a16="http://schemas.microsoft.com/office/drawing/2014/main" id="{44BA47C1-E66B-484C-A655-74445A396A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88812" y="2711317"/>
            <a:ext cx="4331076" cy="6452177"/>
          </a:xfrm>
          <a:prstGeom prst="rect">
            <a:avLst/>
          </a:prstGeom>
        </p:spPr>
      </p:pic>
      <p:pic>
        <p:nvPicPr>
          <p:cNvPr id="1026" name="Picture 2">
            <a:extLst>
              <a:ext uri="{FF2B5EF4-FFF2-40B4-BE49-F238E27FC236}">
                <a16:creationId xmlns:a16="http://schemas.microsoft.com/office/drawing/2014/main" id="{9936F580-0E4E-06DE-7882-36EBFF1D2DE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51549" y="419100"/>
            <a:ext cx="524256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85AEF3-AC1C-34AC-95D6-8F1EF9A6F92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84332" y="5320423"/>
            <a:ext cx="6691555" cy="418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0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10" name="Picture 9" descr="Logo&#10;&#10;Description automatically generated">
            <a:extLst>
              <a:ext uri="{FF2B5EF4-FFF2-40B4-BE49-F238E27FC236}">
                <a16:creationId xmlns:a16="http://schemas.microsoft.com/office/drawing/2014/main" id="{755A7792-342F-99B5-9C6C-59287310CB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
        <p:nvSpPr>
          <p:cNvPr id="11" name="TextBox 10">
            <a:extLst>
              <a:ext uri="{FF2B5EF4-FFF2-40B4-BE49-F238E27FC236}">
                <a16:creationId xmlns:a16="http://schemas.microsoft.com/office/drawing/2014/main" id="{98FF6401-9369-0D45-C23A-B9AA9B6E1103}"/>
              </a:ext>
            </a:extLst>
          </p:cNvPr>
          <p:cNvSpPr txBox="1"/>
          <p:nvPr/>
        </p:nvSpPr>
        <p:spPr>
          <a:xfrm>
            <a:off x="3810000" y="909110"/>
            <a:ext cx="13335000" cy="1819221"/>
          </a:xfrm>
          <a:prstGeom prst="roundRect">
            <a:avLst/>
          </a:prstGeom>
          <a:noFill/>
          <a:ln w="19050">
            <a:solidFill>
              <a:srgbClr val="1B7046"/>
            </a:solidFill>
          </a:ln>
          <a:effectLst>
            <a:glow rad="63500">
              <a:schemeClr val="accent3">
                <a:satMod val="175000"/>
                <a:alpha val="40000"/>
              </a:schemeClr>
            </a:glow>
          </a:effectLst>
        </p:spPr>
        <p:txBody>
          <a:bodyPr wrap="square" lIns="91440" tIns="45720" rIns="91440" bIns="45720" anchor="t">
            <a:spAutoFit/>
          </a:bodyPr>
          <a:lstStyle/>
          <a:p>
            <a:pPr algn="ctr">
              <a:lnSpc>
                <a:spcPct val="107000"/>
              </a:lnSpc>
            </a:pPr>
            <a:r>
              <a:rPr lang="en-GB" sz="2400" b="1" dirty="0">
                <a:latin typeface="Tahoma"/>
                <a:ea typeface="Calibri"/>
                <a:cs typeface="Times New Roman"/>
              </a:rPr>
              <a:t>Definition of DME</a:t>
            </a:r>
          </a:p>
          <a:p>
            <a:pPr algn="ctr">
              <a:lnSpc>
                <a:spcPct val="107000"/>
              </a:lnSpc>
              <a:spcAft>
                <a:spcPts val="800"/>
              </a:spcAft>
            </a:pPr>
            <a:r>
              <a:rPr lang="en-GB" sz="2400" dirty="0">
                <a:latin typeface="Tahoma"/>
                <a:ea typeface="Calibri"/>
                <a:cs typeface="Times New Roman"/>
              </a:rPr>
              <a:t>“double or dual and multiple exceptionality (2E and DME) are terms used to describe those who are intellectually very able (gifted) or who have a talent (a special gift in a performance or skill area) and in addition to this, have a special educational need (SEN).” (Montgomery, 2015).</a:t>
            </a:r>
          </a:p>
        </p:txBody>
      </p:sp>
      <p:sp>
        <p:nvSpPr>
          <p:cNvPr id="12" name="TextBox 11">
            <a:extLst>
              <a:ext uri="{FF2B5EF4-FFF2-40B4-BE49-F238E27FC236}">
                <a16:creationId xmlns:a16="http://schemas.microsoft.com/office/drawing/2014/main" id="{2E7387B5-FD92-12D0-F0CB-60A3C2E4DF52}"/>
              </a:ext>
            </a:extLst>
          </p:cNvPr>
          <p:cNvSpPr txBox="1"/>
          <p:nvPr/>
        </p:nvSpPr>
        <p:spPr>
          <a:xfrm>
            <a:off x="3810000" y="3006426"/>
            <a:ext cx="13335000" cy="5005626"/>
          </a:xfrm>
          <a:prstGeom prst="roundRect">
            <a:avLst/>
          </a:prstGeom>
          <a:noFill/>
          <a:ln w="19050">
            <a:solidFill>
              <a:srgbClr val="1B7046"/>
            </a:solidFill>
          </a:ln>
          <a:effectLst>
            <a:glow rad="63500">
              <a:schemeClr val="accent3">
                <a:satMod val="175000"/>
                <a:alpha val="40000"/>
              </a:schemeClr>
            </a:glow>
          </a:effectLst>
        </p:spPr>
        <p:txBody>
          <a:bodyPr wrap="square" lIns="91440" tIns="45720" rIns="91440" bIns="45720" anchor="t">
            <a:spAutoFit/>
          </a:bodyPr>
          <a:lstStyle/>
          <a:p>
            <a:pPr algn="l"/>
            <a:r>
              <a:rPr lang="en-US" sz="2400" b="0" i="0" dirty="0">
                <a:effectLst/>
                <a:latin typeface="Tahoma"/>
                <a:ea typeface="Tahoma"/>
                <a:cs typeface="Tahoma"/>
              </a:rPr>
              <a:t>It is estimated that 5-10% of children with high learning potential also have a special educational need.</a:t>
            </a:r>
          </a:p>
          <a:p>
            <a:pPr algn="l"/>
            <a:endParaRPr lang="en-US" sz="2400" b="0" i="0" dirty="0">
              <a:effectLst/>
              <a:latin typeface="Tahoma"/>
              <a:ea typeface="Tahoma"/>
              <a:cs typeface="Tahoma"/>
            </a:endParaRPr>
          </a:p>
          <a:p>
            <a:pPr algn="l"/>
            <a:r>
              <a:rPr lang="en-US" sz="2400" dirty="0">
                <a:latin typeface="Tahoma"/>
                <a:ea typeface="Tahoma"/>
                <a:cs typeface="Tahoma"/>
              </a:rPr>
              <a:t>I</a:t>
            </a:r>
            <a:r>
              <a:rPr lang="en-US" sz="2400" b="0" i="0" dirty="0">
                <a:effectLst/>
                <a:latin typeface="Tahoma"/>
                <a:ea typeface="Tahoma"/>
                <a:cs typeface="Tahoma"/>
              </a:rPr>
              <a:t>t is estimated that 2-5% of children with an identified special educational need also have high learning potential.</a:t>
            </a:r>
          </a:p>
          <a:p>
            <a:pPr algn="l"/>
            <a:endParaRPr lang="en-US" sz="2400" b="0" i="0" dirty="0">
              <a:effectLst/>
              <a:latin typeface="Tahoma"/>
              <a:ea typeface="Tahoma"/>
              <a:cs typeface="Tahoma"/>
            </a:endParaRPr>
          </a:p>
          <a:p>
            <a:pPr algn="l"/>
            <a:r>
              <a:rPr lang="en-US" sz="2400" b="0" i="0" dirty="0">
                <a:effectLst/>
                <a:latin typeface="Tahoma"/>
                <a:ea typeface="Tahoma"/>
                <a:cs typeface="Tahoma"/>
              </a:rPr>
              <a:t>The term dual or multiple exceptionality is used to cover high learning potential alongside:</a:t>
            </a:r>
          </a:p>
          <a:p>
            <a:pPr algn="l"/>
            <a:endParaRPr lang="en-US" sz="2400" b="0" i="0" dirty="0">
              <a:effectLst/>
              <a:latin typeface="Tahoma"/>
              <a:ea typeface="Tahoma"/>
              <a:cs typeface="Tahoma"/>
            </a:endParaRPr>
          </a:p>
          <a:p>
            <a:pPr marL="342900" indent="-342900" algn="l">
              <a:buFont typeface="Arial" panose="020B0604020202020204" pitchFamily="34" charset="0"/>
              <a:buChar char="•"/>
            </a:pPr>
            <a:r>
              <a:rPr lang="en-US" sz="2400" b="0" i="0" dirty="0">
                <a:effectLst/>
                <a:latin typeface="Tahoma"/>
                <a:ea typeface="Tahoma"/>
                <a:cs typeface="Tahoma"/>
              </a:rPr>
              <a:t>Neurological disabilities, such as autism spectrum disorders, attention deficit disorders sensory processing disorder and dyspraxia</a:t>
            </a:r>
          </a:p>
          <a:p>
            <a:pPr marL="342900" indent="-342900" algn="l">
              <a:buFont typeface="Arial" panose="020B0604020202020204" pitchFamily="34" charset="0"/>
              <a:buChar char="•"/>
            </a:pPr>
            <a:r>
              <a:rPr lang="en-US" sz="2400" b="0" i="0" dirty="0">
                <a:effectLst/>
                <a:latin typeface="Tahoma"/>
                <a:ea typeface="Tahoma"/>
                <a:cs typeface="Tahoma"/>
              </a:rPr>
              <a:t>Learning difficulties such as dyslexia, dysgraphia and dyscalculia</a:t>
            </a:r>
          </a:p>
          <a:p>
            <a:pPr marL="342900" indent="-342900" algn="l">
              <a:buFont typeface="Arial" panose="020B0604020202020204" pitchFamily="34" charset="0"/>
              <a:buChar char="•"/>
            </a:pPr>
            <a:r>
              <a:rPr lang="en-US" sz="2400" b="0" i="0" dirty="0">
                <a:effectLst/>
                <a:latin typeface="Tahoma"/>
                <a:ea typeface="Tahoma"/>
                <a:cs typeface="Tahoma"/>
              </a:rPr>
              <a:t>Sensory and speech impairments</a:t>
            </a:r>
            <a:endParaRPr lang="en-GB" sz="2400" dirty="0">
              <a:latin typeface="Tahoma"/>
              <a:ea typeface="Tahoma"/>
              <a:cs typeface="Tahoma"/>
            </a:endParaRPr>
          </a:p>
        </p:txBody>
      </p:sp>
      <p:sp>
        <p:nvSpPr>
          <p:cNvPr id="13" name="TextBox 12">
            <a:extLst>
              <a:ext uri="{FF2B5EF4-FFF2-40B4-BE49-F238E27FC236}">
                <a16:creationId xmlns:a16="http://schemas.microsoft.com/office/drawing/2014/main" id="{50C14C37-3836-2456-C2F9-505FC8BFC948}"/>
              </a:ext>
            </a:extLst>
          </p:cNvPr>
          <p:cNvSpPr txBox="1"/>
          <p:nvPr/>
        </p:nvSpPr>
        <p:spPr>
          <a:xfrm>
            <a:off x="3810000" y="8343900"/>
            <a:ext cx="13335000" cy="1819221"/>
          </a:xfrm>
          <a:prstGeom prst="roundRect">
            <a:avLst/>
          </a:prstGeom>
          <a:noFill/>
          <a:ln w="19050">
            <a:solidFill>
              <a:schemeClr val="accent1">
                <a:lumMod val="50000"/>
              </a:schemeClr>
            </a:solidFill>
          </a:ln>
          <a:effectLst>
            <a:glow rad="63500">
              <a:schemeClr val="accent3">
                <a:satMod val="175000"/>
                <a:alpha val="40000"/>
              </a:schemeClr>
            </a:glow>
          </a:effectLst>
        </p:spPr>
        <p:txBody>
          <a:bodyPr wrap="square" lIns="91440" tIns="45720" rIns="91440" bIns="45720" anchor="t">
            <a:spAutoFit/>
          </a:bodyPr>
          <a:lstStyle/>
          <a:p>
            <a:pPr algn="ctr">
              <a:lnSpc>
                <a:spcPct val="107000"/>
              </a:lnSpc>
            </a:pPr>
            <a:r>
              <a:rPr lang="en-GB" sz="2400" dirty="0">
                <a:latin typeface="Tahoma"/>
                <a:ea typeface="Calibri"/>
                <a:cs typeface="Times New Roman"/>
              </a:rPr>
              <a:t>Our work with young people attending the Nisai Virtual Academy (NVA), those  in Alternative Provision and those who are home educated due to anxiety and emotional issues, as well engagement with practitioners, led us to undertake action research with Potential Plus – developing guidelines for working with DME young people</a:t>
            </a:r>
          </a:p>
        </p:txBody>
      </p:sp>
    </p:spTree>
    <p:extLst>
      <p:ext uri="{BB962C8B-B14F-4D97-AF65-F5344CB8AC3E}">
        <p14:creationId xmlns:p14="http://schemas.microsoft.com/office/powerpoint/2010/main" val="91636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dirty="0"/>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14" name="Picture 13" descr="Diagram&#10;&#10;Description automatically generated">
            <a:extLst>
              <a:ext uri="{FF2B5EF4-FFF2-40B4-BE49-F238E27FC236}">
                <a16:creationId xmlns:a16="http://schemas.microsoft.com/office/drawing/2014/main" id="{72CD5481-12C3-3D53-2470-BE2F231903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6091" y="821834"/>
            <a:ext cx="13853309" cy="9122266"/>
          </a:xfrm>
          <a:prstGeom prst="rect">
            <a:avLst/>
          </a:prstGeom>
        </p:spPr>
      </p:pic>
      <p:pic>
        <p:nvPicPr>
          <p:cNvPr id="19" name="Picture 18" descr="Logo&#10;&#10;Description automatically generated">
            <a:extLst>
              <a:ext uri="{FF2B5EF4-FFF2-40B4-BE49-F238E27FC236}">
                <a16:creationId xmlns:a16="http://schemas.microsoft.com/office/drawing/2014/main" id="{D8D1768E-18DA-CB62-7ACD-3A821C529E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16" name="Picture 15">
            <a:extLst>
              <a:ext uri="{FF2B5EF4-FFF2-40B4-BE49-F238E27FC236}">
                <a16:creationId xmlns:a16="http://schemas.microsoft.com/office/drawing/2014/main" id="{5E9F4B75-EC9D-6EAA-41D2-11C8DA6E8F17}"/>
              </a:ext>
            </a:extLst>
          </p:cNvPr>
          <p:cNvPicPr>
            <a:picLocks noChangeAspect="1"/>
          </p:cNvPicPr>
          <p:nvPr/>
        </p:nvPicPr>
        <p:blipFill>
          <a:blip r:embed="rId13"/>
          <a:stretch>
            <a:fillRect/>
          </a:stretch>
        </p:blipFill>
        <p:spPr>
          <a:xfrm>
            <a:off x="3826153" y="1023102"/>
            <a:ext cx="9844366" cy="9081285"/>
          </a:xfrm>
          <a:prstGeom prst="rect">
            <a:avLst/>
          </a:prstGeom>
          <a:effectLst>
            <a:glow rad="63500">
              <a:schemeClr val="accent3">
                <a:satMod val="175000"/>
                <a:alpha val="40000"/>
              </a:schemeClr>
            </a:glow>
          </a:effectLst>
        </p:spPr>
      </p:pic>
      <p:sp>
        <p:nvSpPr>
          <p:cNvPr id="17" name="Rectangle 16">
            <a:extLst>
              <a:ext uri="{FF2B5EF4-FFF2-40B4-BE49-F238E27FC236}">
                <a16:creationId xmlns:a16="http://schemas.microsoft.com/office/drawing/2014/main" id="{34CCDB82-D347-4ED9-0549-7A7D2FE63834}"/>
              </a:ext>
            </a:extLst>
          </p:cNvPr>
          <p:cNvSpPr/>
          <p:nvPr/>
        </p:nvSpPr>
        <p:spPr>
          <a:xfrm>
            <a:off x="8437826" y="217191"/>
            <a:ext cx="6858000" cy="600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Tahoma"/>
                <a:ea typeface="Tahoma"/>
                <a:cs typeface="Tahoma"/>
              </a:rPr>
              <a:t>Identification of Learners with DME</a:t>
            </a:r>
          </a:p>
        </p:txBody>
      </p:sp>
      <p:sp>
        <p:nvSpPr>
          <p:cNvPr id="19" name="Arrow: Left 18">
            <a:extLst>
              <a:ext uri="{FF2B5EF4-FFF2-40B4-BE49-F238E27FC236}">
                <a16:creationId xmlns:a16="http://schemas.microsoft.com/office/drawing/2014/main" id="{528D42DB-611E-A6B6-0F8D-7E26AC88AB2B}"/>
              </a:ext>
            </a:extLst>
          </p:cNvPr>
          <p:cNvSpPr/>
          <p:nvPr/>
        </p:nvSpPr>
        <p:spPr>
          <a:xfrm>
            <a:off x="13684272" y="3207282"/>
            <a:ext cx="4073093" cy="3872435"/>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rgbClr val="002060"/>
                </a:solidFill>
                <a:latin typeface="Tahoma"/>
                <a:ea typeface="Tahoma"/>
                <a:cs typeface="Tahoma"/>
              </a:rPr>
              <a:t>Use this as a checklist to reflect on your learner’s characteristics and the  intersectionality they experience</a:t>
            </a:r>
          </a:p>
        </p:txBody>
      </p:sp>
      <p:sp>
        <p:nvSpPr>
          <p:cNvPr id="20" name="Thought Bubble: Cloud 19">
            <a:extLst>
              <a:ext uri="{FF2B5EF4-FFF2-40B4-BE49-F238E27FC236}">
                <a16:creationId xmlns:a16="http://schemas.microsoft.com/office/drawing/2014/main" id="{1C4126EE-FE74-35F5-32EF-62B1812AB0DA}"/>
              </a:ext>
            </a:extLst>
          </p:cNvPr>
          <p:cNvSpPr/>
          <p:nvPr/>
        </p:nvSpPr>
        <p:spPr>
          <a:xfrm>
            <a:off x="14473911" y="218984"/>
            <a:ext cx="2742401" cy="2320001"/>
          </a:xfrm>
          <a:prstGeom prst="cloudCallout">
            <a:avLst>
              <a:gd name="adj1" fmla="val -31723"/>
              <a:gd name="adj2" fmla="val 73748"/>
            </a:avLst>
          </a:prstGeom>
          <a:solidFill>
            <a:schemeClr val="accent2">
              <a:lumMod val="20000"/>
              <a:lumOff val="80000"/>
            </a:schemeClr>
          </a:solidFill>
          <a:ln>
            <a:solidFill>
              <a:srgbClr val="4472C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002060"/>
                </a:solidFill>
                <a:latin typeface="Tahoma"/>
                <a:ea typeface="Tahoma"/>
                <a:cs typeface="Tahoma"/>
              </a:rPr>
              <a:t>What am I noticing about my learner?</a:t>
            </a:r>
          </a:p>
        </p:txBody>
      </p:sp>
      <p:sp>
        <p:nvSpPr>
          <p:cNvPr id="21" name="Thought Bubble: Cloud 20">
            <a:extLst>
              <a:ext uri="{FF2B5EF4-FFF2-40B4-BE49-F238E27FC236}">
                <a16:creationId xmlns:a16="http://schemas.microsoft.com/office/drawing/2014/main" id="{5CBB7EAF-47E2-4D1A-2408-6ECC339E348A}"/>
              </a:ext>
            </a:extLst>
          </p:cNvPr>
          <p:cNvSpPr/>
          <p:nvPr/>
        </p:nvSpPr>
        <p:spPr>
          <a:xfrm>
            <a:off x="14715892" y="6620378"/>
            <a:ext cx="3041473" cy="2859328"/>
          </a:xfrm>
          <a:prstGeom prst="cloudCallout">
            <a:avLst>
              <a:gd name="adj1" fmla="val -48848"/>
              <a:gd name="adj2" fmla="val 68344"/>
            </a:avLst>
          </a:prstGeom>
          <a:solidFill>
            <a:schemeClr val="accent2">
              <a:lumMod val="20000"/>
              <a:lumOff val="80000"/>
            </a:schemeClr>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dirty="0">
                <a:solidFill>
                  <a:srgbClr val="002060"/>
                </a:solidFill>
                <a:latin typeface="Tahoma"/>
                <a:ea typeface="Tahoma"/>
                <a:cs typeface="Tahoma"/>
              </a:rPr>
              <a:t>Why is my learner behaving like this? What else might be going on for them? </a:t>
            </a:r>
          </a:p>
        </p:txBody>
      </p:sp>
      <p:pic>
        <p:nvPicPr>
          <p:cNvPr id="22" name="Picture 21" descr="Logo&#10;&#10;Description automatically generated">
            <a:extLst>
              <a:ext uri="{FF2B5EF4-FFF2-40B4-BE49-F238E27FC236}">
                <a16:creationId xmlns:a16="http://schemas.microsoft.com/office/drawing/2014/main" id="{A5EF475E-AB8E-9226-EA1C-2A643B6442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13" name="Picture 12" descr="Diagram&#10;&#10;Description automatically generated">
            <a:extLst>
              <a:ext uri="{FF2B5EF4-FFF2-40B4-BE49-F238E27FC236}">
                <a16:creationId xmlns:a16="http://schemas.microsoft.com/office/drawing/2014/main" id="{E5C3C59C-AD8C-FF68-D745-97F937146FE5}"/>
              </a:ext>
            </a:extLst>
          </p:cNvPr>
          <p:cNvPicPr>
            <a:picLocks noChangeAspect="1"/>
          </p:cNvPicPr>
          <p:nvPr/>
        </p:nvPicPr>
        <p:blipFill rotWithShape="1">
          <a:blip r:embed="rId13">
            <a:extLst>
              <a:ext uri="{28A0092B-C50C-407E-A947-70E740481C1C}">
                <a14:useLocalDpi xmlns:a14="http://schemas.microsoft.com/office/drawing/2010/main" val="0"/>
              </a:ext>
            </a:extLst>
          </a:blip>
          <a:srcRect l="10664" t="15976" r="43877" b="6379"/>
          <a:stretch/>
        </p:blipFill>
        <p:spPr>
          <a:xfrm>
            <a:off x="3894239" y="1273763"/>
            <a:ext cx="8221262" cy="7898570"/>
          </a:xfrm>
          <a:prstGeom prst="rect">
            <a:avLst/>
          </a:prstGeom>
        </p:spPr>
      </p:pic>
      <p:graphicFrame>
        <p:nvGraphicFramePr>
          <p:cNvPr id="14" name="Diagram 13">
            <a:extLst>
              <a:ext uri="{FF2B5EF4-FFF2-40B4-BE49-F238E27FC236}">
                <a16:creationId xmlns:a16="http://schemas.microsoft.com/office/drawing/2014/main" id="{067FD6B7-4706-AE1D-AAFD-7D302B26A730}"/>
              </a:ext>
            </a:extLst>
          </p:cNvPr>
          <p:cNvGraphicFramePr/>
          <p:nvPr>
            <p:extLst>
              <p:ext uri="{D42A27DB-BD31-4B8C-83A1-F6EECF244321}">
                <p14:modId xmlns:p14="http://schemas.microsoft.com/office/powerpoint/2010/main" val="561766753"/>
              </p:ext>
            </p:extLst>
          </p:nvPr>
        </p:nvGraphicFramePr>
        <p:xfrm>
          <a:off x="12240051" y="685608"/>
          <a:ext cx="5074921" cy="56313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8" name="TextBox 17">
            <a:extLst>
              <a:ext uri="{FF2B5EF4-FFF2-40B4-BE49-F238E27FC236}">
                <a16:creationId xmlns:a16="http://schemas.microsoft.com/office/drawing/2014/main" id="{90C9F89B-6C36-72E4-BAC4-3FCD0BB93337}"/>
              </a:ext>
            </a:extLst>
          </p:cNvPr>
          <p:cNvSpPr txBox="1"/>
          <p:nvPr/>
        </p:nvSpPr>
        <p:spPr>
          <a:xfrm>
            <a:off x="12588479" y="5979627"/>
            <a:ext cx="4378064" cy="4554200"/>
          </a:xfrm>
          <a:prstGeom prst="upArrow">
            <a:avLst>
              <a:gd name="adj1" fmla="val 70520"/>
              <a:gd name="adj2" fmla="val 35473"/>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2000" b="1" dirty="0">
                <a:latin typeface="Tahoma"/>
                <a:ea typeface="Tahoma"/>
                <a:cs typeface="Tahoma"/>
              </a:rPr>
              <a:t>Balancing  these three while supporting specific needs and difficulties will provide a foundation which can adapted as the learner develops and matures</a:t>
            </a:r>
          </a:p>
          <a:p>
            <a:pPr algn="ctr"/>
            <a:endParaRPr lang="en-GB" sz="2000" b="1" dirty="0">
              <a:solidFill>
                <a:srgbClr val="002060"/>
              </a:solidFill>
            </a:endParaRPr>
          </a:p>
          <a:p>
            <a:pPr algn="ctr"/>
            <a:endParaRPr lang="en-GB" sz="2000" b="1" dirty="0">
              <a:solidFill>
                <a:srgbClr val="002060"/>
              </a:solidFill>
            </a:endParaRPr>
          </a:p>
          <a:p>
            <a:pPr algn="ctr"/>
            <a:endParaRPr lang="en-GB" sz="2000" b="1" dirty="0">
              <a:solidFill>
                <a:srgbClr val="002060"/>
              </a:solidFill>
            </a:endParaRPr>
          </a:p>
        </p:txBody>
      </p:sp>
      <p:pic>
        <p:nvPicPr>
          <p:cNvPr id="19" name="Picture 18" descr="Logo&#10;&#10;Description automatically generated">
            <a:extLst>
              <a:ext uri="{FF2B5EF4-FFF2-40B4-BE49-F238E27FC236}">
                <a16:creationId xmlns:a16="http://schemas.microsoft.com/office/drawing/2014/main" id="{DC3ACF36-DD72-2EE0-77AE-A780258BD84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6">
              <a:extLst>
                <a:ext uri="{96DAC541-7B7A-43D3-8B79-37D633B846F1}">
                  <asvg:svgBlip xmlns:asvg="http://schemas.microsoft.com/office/drawing/2016/SVG/main" r:embed="rId7"/>
                </a:ext>
              </a:extLst>
            </a:blip>
            <a:stretch>
              <a:fillRect l="-259585"/>
            </a:stretch>
          </a:blipFill>
        </p:spPr>
        <p:txBody>
          <a:bodyPr/>
          <a:lstStyle/>
          <a:p>
            <a:endParaRPr lang="en-US"/>
          </a:p>
        </p:txBody>
      </p:sp>
      <p:grpSp>
        <p:nvGrpSpPr>
          <p:cNvPr id="6" name="Group 6"/>
          <p:cNvGrpSpPr/>
          <p:nvPr/>
        </p:nvGrpSpPr>
        <p:grpSpPr>
          <a:xfrm>
            <a:off x="0" y="1028700"/>
            <a:ext cx="2977719" cy="8324867"/>
            <a:chOff x="0" y="0"/>
            <a:chExt cx="3970292" cy="11099823"/>
          </a:xfrm>
        </p:grpSpPr>
        <p:sp>
          <p:nvSpPr>
            <p:cNvPr id="7" name="Freeform 7">
              <a:hlinkClick r:id="rId8"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8" name="Freeform 8">
              <a:hlinkClick r:id="rId8"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10"/>
              <a:stretch>
                <a:fillRect/>
              </a:stretch>
            </a:blipFill>
          </p:spPr>
          <p:txBody>
            <a:bodyPr/>
            <a:lstStyle/>
            <a:p>
              <a:endParaRPr lang="en-US"/>
            </a:p>
          </p:txBody>
        </p:sp>
        <p:sp>
          <p:nvSpPr>
            <p:cNvPr id="9" name="Freeform 9">
              <a:hlinkClick r:id="rId11"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2"/>
              <a:stretch>
                <a:fillRect/>
              </a:stretch>
            </a:blipFill>
          </p:spPr>
          <p:txBody>
            <a:bodyPr/>
            <a:lstStyle/>
            <a:p>
              <a:endParaRPr lang="en-US"/>
            </a:p>
          </p:txBody>
        </p:sp>
      </p:grpSp>
      <p:pic>
        <p:nvPicPr>
          <p:cNvPr id="10" name="Picture 9" descr="Logo&#10;&#10;Description automatically generated">
            <a:extLst>
              <a:ext uri="{FF2B5EF4-FFF2-40B4-BE49-F238E27FC236}">
                <a16:creationId xmlns:a16="http://schemas.microsoft.com/office/drawing/2014/main" id="{755A7792-342F-99B5-9C6C-59287310CB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pic>
        <p:nvPicPr>
          <p:cNvPr id="3074" name="Picture 2">
            <a:extLst>
              <a:ext uri="{FF2B5EF4-FFF2-40B4-BE49-F238E27FC236}">
                <a16:creationId xmlns:a16="http://schemas.microsoft.com/office/drawing/2014/main" id="{672D326E-A571-C5A0-9EEB-1AE96950D3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821833"/>
            <a:ext cx="13963650" cy="910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223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US"/>
          </a:p>
        </p:txBody>
      </p:sp>
      <p:sp>
        <p:nvSpPr>
          <p:cNvPr id="3" name="Freeform 3"/>
          <p:cNvSpPr/>
          <p:nvPr/>
        </p:nvSpPr>
        <p:spPr>
          <a:xfrm>
            <a:off x="1295071" y="1273762"/>
            <a:ext cx="950056" cy="950056"/>
          </a:xfrm>
          <a:custGeom>
            <a:avLst/>
            <a:gdLst/>
            <a:ahLst/>
            <a:cxnLst/>
            <a:rect l="l" t="t" r="r" b="b"/>
            <a:pathLst>
              <a:path w="950056" h="950056">
                <a:moveTo>
                  <a:pt x="0" y="0"/>
                </a:moveTo>
                <a:lnTo>
                  <a:pt x="950056" y="0"/>
                </a:lnTo>
                <a:lnTo>
                  <a:pt x="950056" y="950056"/>
                </a:lnTo>
                <a:lnTo>
                  <a:pt x="0" y="950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22825" y="-2230104"/>
            <a:ext cx="4199569" cy="15101055"/>
          </a:xfrm>
          <a:custGeom>
            <a:avLst/>
            <a:gdLst/>
            <a:ahLst/>
            <a:cxnLst/>
            <a:rect l="l" t="t" r="r" b="b"/>
            <a:pathLst>
              <a:path w="4199569" h="15101055">
                <a:moveTo>
                  <a:pt x="0" y="0"/>
                </a:moveTo>
                <a:lnTo>
                  <a:pt x="4199569" y="0"/>
                </a:lnTo>
                <a:lnTo>
                  <a:pt x="4199569" y="15101055"/>
                </a:lnTo>
                <a:lnTo>
                  <a:pt x="0" y="15101055"/>
                </a:lnTo>
                <a:lnTo>
                  <a:pt x="0" y="0"/>
                </a:lnTo>
                <a:close/>
              </a:path>
            </a:pathLst>
          </a:custGeom>
          <a:blipFill>
            <a:blip r:embed="rId5">
              <a:extLst>
                <a:ext uri="{96DAC541-7B7A-43D3-8B79-37D633B846F1}">
                  <asvg:svgBlip xmlns:asvg="http://schemas.microsoft.com/office/drawing/2016/SVG/main" r:embed="rId6"/>
                </a:ext>
              </a:extLst>
            </a:blip>
            <a:stretch>
              <a:fillRect l="-259585"/>
            </a:stretch>
          </a:blipFill>
        </p:spPr>
        <p:txBody>
          <a:bodyPr/>
          <a:lstStyle/>
          <a:p>
            <a:endParaRPr lang="en-US"/>
          </a:p>
        </p:txBody>
      </p:sp>
      <p:sp>
        <p:nvSpPr>
          <p:cNvPr id="5" name="TextBox 5"/>
          <p:cNvSpPr txBox="1"/>
          <p:nvPr/>
        </p:nvSpPr>
        <p:spPr>
          <a:xfrm>
            <a:off x="3372418" y="560857"/>
            <a:ext cx="14355207" cy="3756606"/>
          </a:xfrm>
          <a:prstGeom prst="rect">
            <a:avLst/>
          </a:prstGeom>
        </p:spPr>
        <p:txBody>
          <a:bodyPr lIns="0" tIns="0" rIns="0" bIns="0" rtlCol="0" anchor="t">
            <a:spAutoFit/>
          </a:bodyPr>
          <a:lstStyle/>
          <a:p>
            <a:pPr algn="l">
              <a:lnSpc>
                <a:spcPts val="10044"/>
              </a:lnSpc>
            </a:pPr>
            <a:endParaRPr lang="en-US" sz="7174" dirty="0">
              <a:solidFill>
                <a:srgbClr val="000000"/>
              </a:solidFill>
              <a:latin typeface="Glacial Indifference Bold"/>
            </a:endParaRPr>
          </a:p>
          <a:p>
            <a:pPr algn="l">
              <a:lnSpc>
                <a:spcPts val="10044"/>
              </a:lnSpc>
            </a:pPr>
            <a:endParaRPr lang="en-US" sz="7174" dirty="0">
              <a:solidFill>
                <a:srgbClr val="000000"/>
              </a:solidFill>
              <a:latin typeface="Glacial Indifference Bold"/>
            </a:endParaRPr>
          </a:p>
          <a:p>
            <a:pPr algn="ctr">
              <a:lnSpc>
                <a:spcPts val="10044"/>
              </a:lnSpc>
            </a:pPr>
            <a:endParaRPr lang="en-US" sz="7174" dirty="0">
              <a:solidFill>
                <a:srgbClr val="000000"/>
              </a:solidFill>
              <a:latin typeface="Glacial Indifference Bold"/>
            </a:endParaRPr>
          </a:p>
        </p:txBody>
      </p:sp>
      <p:grpSp>
        <p:nvGrpSpPr>
          <p:cNvPr id="6" name="Group 6"/>
          <p:cNvGrpSpPr/>
          <p:nvPr/>
        </p:nvGrpSpPr>
        <p:grpSpPr>
          <a:xfrm>
            <a:off x="0" y="1028700"/>
            <a:ext cx="2977719" cy="8324867"/>
            <a:chOff x="0" y="0"/>
            <a:chExt cx="3970292" cy="11099823"/>
          </a:xfrm>
        </p:grpSpPr>
        <p:sp>
          <p:nvSpPr>
            <p:cNvPr id="7" name="Freeform 7">
              <a:hlinkClick r:id="rId7" tooltip="https://iqmaward.com/iqm-centre-of-excellence/"/>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8"/>
              <a:stretch>
                <a:fillRect/>
              </a:stretch>
            </a:blipFill>
          </p:spPr>
          <p:txBody>
            <a:bodyPr/>
            <a:lstStyle/>
            <a:p>
              <a:endParaRPr lang="en-US"/>
            </a:p>
          </p:txBody>
        </p:sp>
        <p:sp>
          <p:nvSpPr>
            <p:cNvPr id="8" name="Freeform 8">
              <a:hlinkClick r:id="rId7" tooltip="https://iqmaward.com/iqm-centre-of-excellence/"/>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9"/>
              <a:stretch>
                <a:fillRect/>
              </a:stretch>
            </a:blipFill>
          </p:spPr>
          <p:txBody>
            <a:bodyPr/>
            <a:lstStyle/>
            <a:p>
              <a:endParaRPr lang="en-US"/>
            </a:p>
          </p:txBody>
        </p:sp>
        <p:sp>
          <p:nvSpPr>
            <p:cNvPr id="9" name="Freeform 9">
              <a:hlinkClick r:id="rId10" tooltip="https://iqmaward.com/iqm-flagship-school/"/>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1"/>
              <a:stretch>
                <a:fillRect/>
              </a:stretch>
            </a:blipFill>
          </p:spPr>
          <p:txBody>
            <a:bodyPr/>
            <a:lstStyle/>
            <a:p>
              <a:endParaRPr lang="en-US"/>
            </a:p>
          </p:txBody>
        </p:sp>
      </p:grpSp>
      <p:pic>
        <p:nvPicPr>
          <p:cNvPr id="11" name="Picture 10" descr="A group of colorful squares with text&#10;&#10;Description automatically generated">
            <a:extLst>
              <a:ext uri="{FF2B5EF4-FFF2-40B4-BE49-F238E27FC236}">
                <a16:creationId xmlns:a16="http://schemas.microsoft.com/office/drawing/2014/main" id="{CCF71F54-7933-F60F-32B1-7055EDF8C6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71442" y="1708055"/>
            <a:ext cx="13903977" cy="7782873"/>
          </a:xfrm>
          <a:prstGeom prst="rect">
            <a:avLst/>
          </a:prstGeom>
        </p:spPr>
      </p:pic>
      <p:pic>
        <p:nvPicPr>
          <p:cNvPr id="12" name="Picture 11" descr="Logo&#10;&#10;Description automatically generated">
            <a:extLst>
              <a:ext uri="{FF2B5EF4-FFF2-40B4-BE49-F238E27FC236}">
                <a16:creationId xmlns:a16="http://schemas.microsoft.com/office/drawing/2014/main" id="{6ABE48E4-7454-C4D7-6FA8-716CF3F888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7400" y="47954"/>
            <a:ext cx="4092882" cy="773880"/>
          </a:xfrm>
          <a:prstGeom prst="rect">
            <a:avLst/>
          </a:prstGeom>
        </p:spPr>
      </p:pic>
    </p:spTree>
    <p:extLst>
      <p:ext uri="{BB962C8B-B14F-4D97-AF65-F5344CB8AC3E}">
        <p14:creationId xmlns:p14="http://schemas.microsoft.com/office/powerpoint/2010/main" val="1411670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FC34CC-833E-450E-9220-6E96078D3DFF}">
  <ds:schemaRefs>
    <ds:schemaRef ds:uri="http://schemas.microsoft.com/office/2006/metadata/properties"/>
    <ds:schemaRef ds:uri="http://schemas.microsoft.com/office/infopath/2007/PartnerControls"/>
    <ds:schemaRef ds:uri="259ce971-8e4f-45dd-970f-28b2c027d3e3"/>
    <ds:schemaRef ds:uri="6e3d52fe-50b3-4eff-a469-deeccc962dc4"/>
  </ds:schemaRefs>
</ds:datastoreItem>
</file>

<file path=customXml/itemProps2.xml><?xml version="1.0" encoding="utf-8"?>
<ds:datastoreItem xmlns:ds="http://schemas.openxmlformats.org/officeDocument/2006/customXml" ds:itemID="{EE444967-DDF2-4744-BB6C-A871C66D93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9ce971-8e4f-45dd-970f-28b2c027d3e3"/>
    <ds:schemaRef ds:uri="6e3d52fe-50b3-4eff-a469-deeccc962d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5CB43B-F8EB-4BC2-B1F4-DC63C85D71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505</Words>
  <Application>Microsoft Office PowerPoint</Application>
  <PresentationFormat>Custom</PresentationFormat>
  <Paragraphs>61</Paragraphs>
  <Slides>13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Glacial Indifference Bold</vt:lpstr>
      <vt:lpstr>Calibri</vt:lpstr>
      <vt:lpstr>Aptos</vt:lpstr>
      <vt:lpstr>Tahoma</vt:lpstr>
      <vt:lpstr>Glacial Indifference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Conference 2024 workshop presentation</dc:title>
  <dc:creator>Paul Keenleyside</dc:creator>
  <cp:lastModifiedBy>Sarah Henderson</cp:lastModifiedBy>
  <cp:revision>63</cp:revision>
  <dcterms:created xsi:type="dcterms:W3CDTF">2006-08-16T00:00:00Z</dcterms:created>
  <dcterms:modified xsi:type="dcterms:W3CDTF">2024-10-04T18:14:41Z</dcterms:modified>
  <dc:identifier>DAGGIpwCrXM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y fmtid="{D5CDD505-2E9C-101B-9397-08002B2CF9AE}" pid="3" name="MediaServiceImageTags">
    <vt:lpwstr/>
  </property>
</Properties>
</file>