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0"/>
  </p:notesMasterIdLst>
  <p:sldIdLst>
    <p:sldId id="256" r:id="rId5"/>
    <p:sldId id="278" r:id="rId6"/>
    <p:sldId id="257" r:id="rId7"/>
    <p:sldId id="258" r:id="rId8"/>
    <p:sldId id="271" r:id="rId9"/>
    <p:sldId id="272" r:id="rId10"/>
    <p:sldId id="273" r:id="rId11"/>
    <p:sldId id="268" r:id="rId12"/>
    <p:sldId id="274" r:id="rId13"/>
    <p:sldId id="259" r:id="rId14"/>
    <p:sldId id="275" r:id="rId15"/>
    <p:sldId id="276" r:id="rId16"/>
    <p:sldId id="277" r:id="rId17"/>
    <p:sldId id="262" r:id="rId18"/>
    <p:sldId id="263" r:id="rId19"/>
  </p:sldIdLst>
  <p:sldSz cx="18288000" cy="10287000"/>
  <p:notesSz cx="6858000" cy="9144000"/>
  <p:embeddedFontLst>
    <p:embeddedFont>
      <p:font typeface="Glacial Indifference Bold" panose="020B0604020202020204" charset="0"/>
      <p:regular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C3FC03-16CD-8894-5C90-3287533C12F7}" v="107" dt="2024-09-26T13:50:51.389"/>
    <p1510:client id="{05A8F5BD-1F99-B8B5-E8F2-11634A8C3D0C}" v="45" dt="2024-09-27T09:12:46.229"/>
    <p1510:client id="{6BA64C9C-90A6-7E67-7115-048B18408075}" v="142" dt="2024-09-26T14:56:57.774"/>
    <p1510:client id="{DFF3F35E-DD9B-F3AE-3251-8C9B8E60C279}" v="475" dt="2024-09-27T14:25:38.4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21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Henderson" userId="S::sarah2@iqmaward.com::f3a0dc45-998b-46a3-98e7-b10293c4b1c7" providerId="AD" clId="Web-{C9B63F47-DC06-49A5-37E1-E4D48ACC7E09}"/>
    <pc:docChg chg="modSld">
      <pc:chgData name="Sarah Henderson" userId="S::sarah2@iqmaward.com::f3a0dc45-998b-46a3-98e7-b10293c4b1c7" providerId="AD" clId="Web-{C9B63F47-DC06-49A5-37E1-E4D48ACC7E09}" dt="2024-09-11T13:44:58.419" v="99" actId="1076"/>
      <pc:docMkLst>
        <pc:docMk/>
      </pc:docMkLst>
      <pc:sldChg chg="modSp">
        <pc:chgData name="Sarah Henderson" userId="S::sarah2@iqmaward.com::f3a0dc45-998b-46a3-98e7-b10293c4b1c7" providerId="AD" clId="Web-{C9B63F47-DC06-49A5-37E1-E4D48ACC7E09}" dt="2024-09-11T13:36:34.824" v="8" actId="20577"/>
        <pc:sldMkLst>
          <pc:docMk/>
          <pc:sldMk cId="0" sldId="256"/>
        </pc:sldMkLst>
        <pc:spChg chg="mod">
          <ac:chgData name="Sarah Henderson" userId="S::sarah2@iqmaward.com::f3a0dc45-998b-46a3-98e7-b10293c4b1c7" providerId="AD" clId="Web-{C9B63F47-DC06-49A5-37E1-E4D48ACC7E09}" dt="2024-09-11T13:35:18.446" v="3" actId="1076"/>
          <ac:spMkLst>
            <pc:docMk/>
            <pc:sldMk cId="0" sldId="256"/>
            <ac:spMk id="16" creationId="{525C4B98-7151-D85D-8855-41CE39EAFDF8}"/>
          </ac:spMkLst>
        </pc:spChg>
        <pc:spChg chg="mod">
          <ac:chgData name="Sarah Henderson" userId="S::sarah2@iqmaward.com::f3a0dc45-998b-46a3-98e7-b10293c4b1c7" providerId="AD" clId="Web-{C9B63F47-DC06-49A5-37E1-E4D48ACC7E09}" dt="2024-09-11T13:35:24.071" v="5" actId="20577"/>
          <ac:spMkLst>
            <pc:docMk/>
            <pc:sldMk cId="0" sldId="256"/>
            <ac:spMk id="18" creationId="{06EC6A41-90D0-AEB0-AB52-43B75DE50AE6}"/>
          </ac:spMkLst>
        </pc:spChg>
        <pc:spChg chg="mod">
          <ac:chgData name="Sarah Henderson" userId="S::sarah2@iqmaward.com::f3a0dc45-998b-46a3-98e7-b10293c4b1c7" providerId="AD" clId="Web-{C9B63F47-DC06-49A5-37E1-E4D48ACC7E09}" dt="2024-09-11T13:35:32.493" v="6" actId="20577"/>
          <ac:spMkLst>
            <pc:docMk/>
            <pc:sldMk cId="0" sldId="256"/>
            <ac:spMk id="20" creationId="{690123FC-2678-73F5-B966-AA81A5AAF2C9}"/>
          </ac:spMkLst>
        </pc:spChg>
        <pc:spChg chg="mod">
          <ac:chgData name="Sarah Henderson" userId="S::sarah2@iqmaward.com::f3a0dc45-998b-46a3-98e7-b10293c4b1c7" providerId="AD" clId="Web-{C9B63F47-DC06-49A5-37E1-E4D48ACC7E09}" dt="2024-09-11T13:36:34.824" v="8" actId="20577"/>
          <ac:spMkLst>
            <pc:docMk/>
            <pc:sldMk cId="0" sldId="256"/>
            <ac:spMk id="23" creationId="{D4D85963-33CE-CD3D-5981-7838953B7267}"/>
          </ac:spMkLst>
        </pc:spChg>
      </pc:sldChg>
      <pc:sldChg chg="modSp">
        <pc:chgData name="Sarah Henderson" userId="S::sarah2@iqmaward.com::f3a0dc45-998b-46a3-98e7-b10293c4b1c7" providerId="AD" clId="Web-{C9B63F47-DC06-49A5-37E1-E4D48ACC7E09}" dt="2024-09-11T13:36:49.262" v="16" actId="20577"/>
        <pc:sldMkLst>
          <pc:docMk/>
          <pc:sldMk cId="0" sldId="257"/>
        </pc:sldMkLst>
        <pc:spChg chg="mod">
          <ac:chgData name="Sarah Henderson" userId="S::sarah2@iqmaward.com::f3a0dc45-998b-46a3-98e7-b10293c4b1c7" providerId="AD" clId="Web-{C9B63F47-DC06-49A5-37E1-E4D48ACC7E09}" dt="2024-09-11T13:36:44.418" v="14" actId="20577"/>
          <ac:spMkLst>
            <pc:docMk/>
            <pc:sldMk cId="0" sldId="257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C9B63F47-DC06-49A5-37E1-E4D48ACC7E09}" dt="2024-09-11T13:36:49.262" v="16" actId="20577"/>
          <ac:spMkLst>
            <pc:docMk/>
            <pc:sldMk cId="0" sldId="257"/>
            <ac:spMk id="11" creationId="{40C9D154-4B83-8732-EB82-915D8328E505}"/>
          </ac:spMkLst>
        </pc:spChg>
      </pc:sldChg>
      <pc:sldChg chg="modSp">
        <pc:chgData name="Sarah Henderson" userId="S::sarah2@iqmaward.com::f3a0dc45-998b-46a3-98e7-b10293c4b1c7" providerId="AD" clId="Web-{C9B63F47-DC06-49A5-37E1-E4D48ACC7E09}" dt="2024-09-11T13:43:55.729" v="96" actId="20577"/>
        <pc:sldMkLst>
          <pc:docMk/>
          <pc:sldMk cId="0" sldId="258"/>
        </pc:sldMkLst>
        <pc:spChg chg="mod">
          <ac:chgData name="Sarah Henderson" userId="S::sarah2@iqmaward.com::f3a0dc45-998b-46a3-98e7-b10293c4b1c7" providerId="AD" clId="Web-{C9B63F47-DC06-49A5-37E1-E4D48ACC7E09}" dt="2024-09-11T13:36:59.590" v="18" actId="20577"/>
          <ac:spMkLst>
            <pc:docMk/>
            <pc:sldMk cId="0" sldId="258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C9B63F47-DC06-49A5-37E1-E4D48ACC7E09}" dt="2024-09-11T13:43:55.729" v="96" actId="20577"/>
          <ac:spMkLst>
            <pc:docMk/>
            <pc:sldMk cId="0" sldId="258"/>
            <ac:spMk id="11" creationId="{D5AC35CA-7A77-BAFA-27D0-037506579A42}"/>
          </ac:spMkLst>
        </pc:spChg>
      </pc:sldChg>
      <pc:sldChg chg="modSp">
        <pc:chgData name="Sarah Henderson" userId="S::sarah2@iqmaward.com::f3a0dc45-998b-46a3-98e7-b10293c4b1c7" providerId="AD" clId="Web-{C9B63F47-DC06-49A5-37E1-E4D48ACC7E09}" dt="2024-09-11T13:38:29.875" v="44" actId="1076"/>
        <pc:sldMkLst>
          <pc:docMk/>
          <pc:sldMk cId="0" sldId="259"/>
        </pc:sldMkLst>
        <pc:spChg chg="mod">
          <ac:chgData name="Sarah Henderson" userId="S::sarah2@iqmaward.com::f3a0dc45-998b-46a3-98e7-b10293c4b1c7" providerId="AD" clId="Web-{C9B63F47-DC06-49A5-37E1-E4D48ACC7E09}" dt="2024-09-11T13:38:27.296" v="43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Sarah Henderson" userId="S::sarah2@iqmaward.com::f3a0dc45-998b-46a3-98e7-b10293c4b1c7" providerId="AD" clId="Web-{C9B63F47-DC06-49A5-37E1-E4D48ACC7E09}" dt="2024-09-11T13:38:29.875" v="44" actId="1076"/>
          <ac:spMkLst>
            <pc:docMk/>
            <pc:sldMk cId="0" sldId="259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C9B63F47-DC06-49A5-37E1-E4D48ACC7E09}" dt="2024-09-11T13:38:21.546" v="42" actId="1076"/>
          <ac:spMkLst>
            <pc:docMk/>
            <pc:sldMk cId="0" sldId="259"/>
            <ac:spMk id="10" creationId="{B4678041-C42B-64E7-41A1-635B2FEE5F9D}"/>
          </ac:spMkLst>
        </pc:spChg>
      </pc:sldChg>
      <pc:sldChg chg="modSp">
        <pc:chgData name="Sarah Henderson" userId="S::sarah2@iqmaward.com::f3a0dc45-998b-46a3-98e7-b10293c4b1c7" providerId="AD" clId="Web-{C9B63F47-DC06-49A5-37E1-E4D48ACC7E09}" dt="2024-09-11T13:40:14.816" v="72" actId="20577"/>
        <pc:sldMkLst>
          <pc:docMk/>
          <pc:sldMk cId="0" sldId="260"/>
        </pc:sldMkLst>
        <pc:spChg chg="mod">
          <ac:chgData name="Sarah Henderson" userId="S::sarah2@iqmaward.com::f3a0dc45-998b-46a3-98e7-b10293c4b1c7" providerId="AD" clId="Web-{C9B63F47-DC06-49A5-37E1-E4D48ACC7E09}" dt="2024-09-11T13:40:05.956" v="68" actId="20577"/>
          <ac:spMkLst>
            <pc:docMk/>
            <pc:sldMk cId="0" sldId="260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C9B63F47-DC06-49A5-37E1-E4D48ACC7E09}" dt="2024-09-11T13:40:14.816" v="72" actId="20577"/>
          <ac:spMkLst>
            <pc:docMk/>
            <pc:sldMk cId="0" sldId="260"/>
            <ac:spMk id="10" creationId="{636B72AB-1A87-C948-EB33-B33E7CF2437D}"/>
          </ac:spMkLst>
        </pc:spChg>
      </pc:sldChg>
      <pc:sldChg chg="modSp">
        <pc:chgData name="Sarah Henderson" userId="S::sarah2@iqmaward.com::f3a0dc45-998b-46a3-98e7-b10293c4b1c7" providerId="AD" clId="Web-{C9B63F47-DC06-49A5-37E1-E4D48ACC7E09}" dt="2024-09-11T13:40:34.426" v="79" actId="1076"/>
        <pc:sldMkLst>
          <pc:docMk/>
          <pc:sldMk cId="0" sldId="261"/>
        </pc:sldMkLst>
        <pc:spChg chg="mod">
          <ac:chgData name="Sarah Henderson" userId="S::sarah2@iqmaward.com::f3a0dc45-998b-46a3-98e7-b10293c4b1c7" providerId="AD" clId="Web-{C9B63F47-DC06-49A5-37E1-E4D48ACC7E09}" dt="2024-09-11T13:40:22.753" v="74" actId="20577"/>
          <ac:spMkLst>
            <pc:docMk/>
            <pc:sldMk cId="0" sldId="261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C9B63F47-DC06-49A5-37E1-E4D48ACC7E09}" dt="2024-09-11T13:40:34.426" v="79" actId="1076"/>
          <ac:spMkLst>
            <pc:docMk/>
            <pc:sldMk cId="0" sldId="261"/>
            <ac:spMk id="14" creationId="{9873148F-2971-CD26-1567-BC622B4C4327}"/>
          </ac:spMkLst>
        </pc:spChg>
      </pc:sldChg>
      <pc:sldChg chg="modSp">
        <pc:chgData name="Sarah Henderson" userId="S::sarah2@iqmaward.com::f3a0dc45-998b-46a3-98e7-b10293c4b1c7" providerId="AD" clId="Web-{C9B63F47-DC06-49A5-37E1-E4D48ACC7E09}" dt="2024-09-11T13:40:55.317" v="84" actId="1076"/>
        <pc:sldMkLst>
          <pc:docMk/>
          <pc:sldMk cId="0" sldId="262"/>
        </pc:sldMkLst>
        <pc:spChg chg="mod">
          <ac:chgData name="Sarah Henderson" userId="S::sarah2@iqmaward.com::f3a0dc45-998b-46a3-98e7-b10293c4b1c7" providerId="AD" clId="Web-{C9B63F47-DC06-49A5-37E1-E4D48ACC7E09}" dt="2024-09-11T13:40:55.317" v="84" actId="1076"/>
          <ac:spMkLst>
            <pc:docMk/>
            <pc:sldMk cId="0" sldId="262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C9B63F47-DC06-49A5-37E1-E4D48ACC7E09}" dt="2024-09-11T13:42:11.398" v="94" actId="20577"/>
        <pc:sldMkLst>
          <pc:docMk/>
          <pc:sldMk cId="0" sldId="263"/>
        </pc:sldMkLst>
        <pc:spChg chg="mod">
          <ac:chgData name="Sarah Henderson" userId="S::sarah2@iqmaward.com::f3a0dc45-998b-46a3-98e7-b10293c4b1c7" providerId="AD" clId="Web-{C9B63F47-DC06-49A5-37E1-E4D48ACC7E09}" dt="2024-09-11T13:41:39.131" v="91" actId="20577"/>
          <ac:spMkLst>
            <pc:docMk/>
            <pc:sldMk cId="0" sldId="263"/>
            <ac:spMk id="12" creationId="{00000000-0000-0000-0000-000000000000}"/>
          </ac:spMkLst>
        </pc:spChg>
        <pc:spChg chg="mod">
          <ac:chgData name="Sarah Henderson" userId="S::sarah2@iqmaward.com::f3a0dc45-998b-46a3-98e7-b10293c4b1c7" providerId="AD" clId="Web-{C9B63F47-DC06-49A5-37E1-E4D48ACC7E09}" dt="2024-09-11T13:41:34.959" v="89" actId="20577"/>
          <ac:spMkLst>
            <pc:docMk/>
            <pc:sldMk cId="0" sldId="263"/>
            <ac:spMk id="15" creationId="{00000000-0000-0000-0000-000000000000}"/>
          </ac:spMkLst>
        </pc:spChg>
        <pc:spChg chg="mod">
          <ac:chgData name="Sarah Henderson" userId="S::sarah2@iqmaward.com::f3a0dc45-998b-46a3-98e7-b10293c4b1c7" providerId="AD" clId="Web-{C9B63F47-DC06-49A5-37E1-E4D48ACC7E09}" dt="2024-09-11T13:42:05.538" v="92" actId="20577"/>
          <ac:spMkLst>
            <pc:docMk/>
            <pc:sldMk cId="0" sldId="263"/>
            <ac:spMk id="16" creationId="{00000000-0000-0000-0000-000000000000}"/>
          </ac:spMkLst>
        </pc:spChg>
        <pc:spChg chg="mod">
          <ac:chgData name="Sarah Henderson" userId="S::sarah2@iqmaward.com::f3a0dc45-998b-46a3-98e7-b10293c4b1c7" providerId="AD" clId="Web-{C9B63F47-DC06-49A5-37E1-E4D48ACC7E09}" dt="2024-09-11T13:42:11.398" v="94" actId="20577"/>
          <ac:spMkLst>
            <pc:docMk/>
            <pc:sldMk cId="0" sldId="263"/>
            <ac:spMk id="17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C9B63F47-DC06-49A5-37E1-E4D48ACC7E09}" dt="2024-09-11T13:37:12.231" v="23" actId="20577"/>
        <pc:sldMkLst>
          <pc:docMk/>
          <pc:sldMk cId="974610443" sldId="264"/>
        </pc:sldMkLst>
        <pc:spChg chg="mod">
          <ac:chgData name="Sarah Henderson" userId="S::sarah2@iqmaward.com::f3a0dc45-998b-46a3-98e7-b10293c4b1c7" providerId="AD" clId="Web-{C9B63F47-DC06-49A5-37E1-E4D48ACC7E09}" dt="2024-09-11T13:37:12.231" v="23" actId="20577"/>
          <ac:spMkLst>
            <pc:docMk/>
            <pc:sldMk cId="974610443" sldId="264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C9B63F47-DC06-49A5-37E1-E4D48ACC7E09}" dt="2024-09-11T13:44:58.419" v="99" actId="1076"/>
        <pc:sldMkLst>
          <pc:docMk/>
          <pc:sldMk cId="1792525347" sldId="265"/>
        </pc:sldMkLst>
        <pc:spChg chg="mod">
          <ac:chgData name="Sarah Henderson" userId="S::sarah2@iqmaward.com::f3a0dc45-998b-46a3-98e7-b10293c4b1c7" providerId="AD" clId="Web-{C9B63F47-DC06-49A5-37E1-E4D48ACC7E09}" dt="2024-09-11T13:44:58.419" v="99" actId="1076"/>
          <ac:spMkLst>
            <pc:docMk/>
            <pc:sldMk cId="1792525347" sldId="265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C9B63F47-DC06-49A5-37E1-E4D48ACC7E09}" dt="2024-09-11T13:44:38.497" v="97" actId="20577"/>
        <pc:sldMkLst>
          <pc:docMk/>
          <pc:sldMk cId="1673600234" sldId="268"/>
        </pc:sldMkLst>
        <pc:spChg chg="mod">
          <ac:chgData name="Sarah Henderson" userId="S::sarah2@iqmaward.com::f3a0dc45-998b-46a3-98e7-b10293c4b1c7" providerId="AD" clId="Web-{C9B63F47-DC06-49A5-37E1-E4D48ACC7E09}" dt="2024-09-11T13:37:27.513" v="28" actId="20577"/>
          <ac:spMkLst>
            <pc:docMk/>
            <pc:sldMk cId="1673600234" sldId="268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C9B63F47-DC06-49A5-37E1-E4D48ACC7E09}" dt="2024-09-11T13:44:38.497" v="97" actId="20577"/>
          <ac:spMkLst>
            <pc:docMk/>
            <pc:sldMk cId="1673600234" sldId="268"/>
            <ac:spMk id="10" creationId="{30EAA2F4-B74F-921A-37D2-0C4C3E36B422}"/>
          </ac:spMkLst>
        </pc:spChg>
      </pc:sldChg>
      <pc:sldChg chg="modSp">
        <pc:chgData name="Sarah Henderson" userId="S::sarah2@iqmaward.com::f3a0dc45-998b-46a3-98e7-b10293c4b1c7" providerId="AD" clId="Web-{C9B63F47-DC06-49A5-37E1-E4D48ACC7E09}" dt="2024-09-11T13:39:17.986" v="54" actId="20577"/>
        <pc:sldMkLst>
          <pc:docMk/>
          <pc:sldMk cId="2209626959" sldId="269"/>
        </pc:sldMkLst>
        <pc:spChg chg="mod">
          <ac:chgData name="Sarah Henderson" userId="S::sarah2@iqmaward.com::f3a0dc45-998b-46a3-98e7-b10293c4b1c7" providerId="AD" clId="Web-{C9B63F47-DC06-49A5-37E1-E4D48ACC7E09}" dt="2024-09-11T13:38:49.172" v="49" actId="1076"/>
          <ac:spMkLst>
            <pc:docMk/>
            <pc:sldMk cId="2209626959" sldId="269"/>
            <ac:spMk id="2" creationId="{00000000-0000-0000-0000-000000000000}"/>
          </ac:spMkLst>
        </pc:spChg>
        <pc:spChg chg="mod">
          <ac:chgData name="Sarah Henderson" userId="S::sarah2@iqmaward.com::f3a0dc45-998b-46a3-98e7-b10293c4b1c7" providerId="AD" clId="Web-{C9B63F47-DC06-49A5-37E1-E4D48ACC7E09}" dt="2024-09-11T13:38:59.766" v="50" actId="1076"/>
          <ac:spMkLst>
            <pc:docMk/>
            <pc:sldMk cId="2209626959" sldId="269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C9B63F47-DC06-49A5-37E1-E4D48ACC7E09}" dt="2024-09-11T13:39:08.423" v="52" actId="20577"/>
          <ac:spMkLst>
            <pc:docMk/>
            <pc:sldMk cId="2209626959" sldId="269"/>
            <ac:spMk id="10" creationId="{B4678041-C42B-64E7-41A1-635B2FEE5F9D}"/>
          </ac:spMkLst>
        </pc:spChg>
        <pc:spChg chg="mod">
          <ac:chgData name="Sarah Henderson" userId="S::sarah2@iqmaward.com::f3a0dc45-998b-46a3-98e7-b10293c4b1c7" providerId="AD" clId="Web-{C9B63F47-DC06-49A5-37E1-E4D48ACC7E09}" dt="2024-09-11T13:39:17.986" v="54" actId="20577"/>
          <ac:spMkLst>
            <pc:docMk/>
            <pc:sldMk cId="2209626959" sldId="269"/>
            <ac:spMk id="13" creationId="{6F6D1A4C-AAF3-AAAF-2D8D-8AE0F0CD32D1}"/>
          </ac:spMkLst>
        </pc:spChg>
        <pc:spChg chg="mod">
          <ac:chgData name="Sarah Henderson" userId="S::sarah2@iqmaward.com::f3a0dc45-998b-46a3-98e7-b10293c4b1c7" providerId="AD" clId="Web-{C9B63F47-DC06-49A5-37E1-E4D48ACC7E09}" dt="2024-09-11T13:39:13.282" v="53" actId="20577"/>
          <ac:spMkLst>
            <pc:docMk/>
            <pc:sldMk cId="2209626959" sldId="269"/>
            <ac:spMk id="16" creationId="{BBE2DE10-D532-3BD5-8E5C-02C147578295}"/>
          </ac:spMkLst>
        </pc:spChg>
      </pc:sldChg>
      <pc:sldChg chg="modSp">
        <pc:chgData name="Sarah Henderson" userId="S::sarah2@iqmaward.com::f3a0dc45-998b-46a3-98e7-b10293c4b1c7" providerId="AD" clId="Web-{C9B63F47-DC06-49A5-37E1-E4D48ACC7E09}" dt="2024-09-11T13:39:56.018" v="62" actId="20577"/>
        <pc:sldMkLst>
          <pc:docMk/>
          <pc:sldMk cId="2148674835" sldId="270"/>
        </pc:sldMkLst>
        <pc:spChg chg="mod">
          <ac:chgData name="Sarah Henderson" userId="S::sarah2@iqmaward.com::f3a0dc45-998b-46a3-98e7-b10293c4b1c7" providerId="AD" clId="Web-{C9B63F47-DC06-49A5-37E1-E4D48ACC7E09}" dt="2024-09-11T13:39:40.221" v="59" actId="1076"/>
          <ac:spMkLst>
            <pc:docMk/>
            <pc:sldMk cId="2148674835" sldId="270"/>
            <ac:spMk id="2" creationId="{00000000-0000-0000-0000-000000000000}"/>
          </ac:spMkLst>
        </pc:spChg>
        <pc:spChg chg="mod">
          <ac:chgData name="Sarah Henderson" userId="S::sarah2@iqmaward.com::f3a0dc45-998b-46a3-98e7-b10293c4b1c7" providerId="AD" clId="Web-{C9B63F47-DC06-49A5-37E1-E4D48ACC7E09}" dt="2024-09-11T13:39:50.174" v="61" actId="1076"/>
          <ac:spMkLst>
            <pc:docMk/>
            <pc:sldMk cId="2148674835" sldId="270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C9B63F47-DC06-49A5-37E1-E4D48ACC7E09}" dt="2024-09-11T13:39:56.018" v="62" actId="20577"/>
          <ac:spMkLst>
            <pc:docMk/>
            <pc:sldMk cId="2148674835" sldId="270"/>
            <ac:spMk id="15" creationId="{C5E99675-534C-967E-A87E-4FC705914DD9}"/>
          </ac:spMkLst>
        </pc:spChg>
      </pc:sldChg>
    </pc:docChg>
  </pc:docChgLst>
  <pc:docChgLst>
    <pc:chgData name="Sarah Henderson" userId="S::sarah2@iqmaward.com::f3a0dc45-998b-46a3-98e7-b10293c4b1c7" providerId="AD" clId="Web-{18F7EC05-C93C-DD62-B02C-A7D2A6399A86}"/>
    <pc:docChg chg="addSld delSld modSld sldOrd">
      <pc:chgData name="Sarah Henderson" userId="S::sarah2@iqmaward.com::f3a0dc45-998b-46a3-98e7-b10293c4b1c7" providerId="AD" clId="Web-{18F7EC05-C93C-DD62-B02C-A7D2A6399A86}" dt="2024-09-18T08:55:11.978" v="193" actId="20577"/>
      <pc:docMkLst>
        <pc:docMk/>
      </pc:docMkLst>
      <pc:sldChg chg="delSp modSp">
        <pc:chgData name="Sarah Henderson" userId="S::sarah2@iqmaward.com::f3a0dc45-998b-46a3-98e7-b10293c4b1c7" providerId="AD" clId="Web-{18F7EC05-C93C-DD62-B02C-A7D2A6399A86}" dt="2024-09-18T08:32:02.625" v="11" actId="20577"/>
        <pc:sldMkLst>
          <pc:docMk/>
          <pc:sldMk cId="0" sldId="256"/>
        </pc:sldMkLst>
        <pc:spChg chg="mod">
          <ac:chgData name="Sarah Henderson" userId="S::sarah2@iqmaward.com::f3a0dc45-998b-46a3-98e7-b10293c4b1c7" providerId="AD" clId="Web-{18F7EC05-C93C-DD62-B02C-A7D2A6399A86}" dt="2024-09-18T08:26:39.912" v="4" actId="1076"/>
          <ac:spMkLst>
            <pc:docMk/>
            <pc:sldMk cId="0" sldId="256"/>
            <ac:spMk id="18" creationId="{06EC6A41-90D0-AEB0-AB52-43B75DE50AE6}"/>
          </ac:spMkLst>
        </pc:spChg>
        <pc:spChg chg="del">
          <ac:chgData name="Sarah Henderson" userId="S::sarah2@iqmaward.com::f3a0dc45-998b-46a3-98e7-b10293c4b1c7" providerId="AD" clId="Web-{18F7EC05-C93C-DD62-B02C-A7D2A6399A86}" dt="2024-09-18T08:26:49.194" v="5"/>
          <ac:spMkLst>
            <pc:docMk/>
            <pc:sldMk cId="0" sldId="256"/>
            <ac:spMk id="19" creationId="{10D42CEA-C9F5-569E-D75B-F8621D4ABD6E}"/>
          </ac:spMkLst>
        </pc:spChg>
        <pc:spChg chg="mod">
          <ac:chgData name="Sarah Henderson" userId="S::sarah2@iqmaward.com::f3a0dc45-998b-46a3-98e7-b10293c4b1c7" providerId="AD" clId="Web-{18F7EC05-C93C-DD62-B02C-A7D2A6399A86}" dt="2024-09-18T08:32:02.625" v="11" actId="20577"/>
          <ac:spMkLst>
            <pc:docMk/>
            <pc:sldMk cId="0" sldId="256"/>
            <ac:spMk id="20" creationId="{690123FC-2678-73F5-B966-AA81A5AAF2C9}"/>
          </ac:spMkLst>
        </pc:spChg>
      </pc:sldChg>
      <pc:sldChg chg="delSp modSp">
        <pc:chgData name="Sarah Henderson" userId="S::sarah2@iqmaward.com::f3a0dc45-998b-46a3-98e7-b10293c4b1c7" providerId="AD" clId="Web-{18F7EC05-C93C-DD62-B02C-A7D2A6399A86}" dt="2024-09-18T08:49:17.890" v="185" actId="20577"/>
        <pc:sldMkLst>
          <pc:docMk/>
          <pc:sldMk cId="0" sldId="257"/>
        </pc:sldMkLst>
        <pc:spChg chg="mod">
          <ac:chgData name="Sarah Henderson" userId="S::sarah2@iqmaward.com::f3a0dc45-998b-46a3-98e7-b10293c4b1c7" providerId="AD" clId="Web-{18F7EC05-C93C-DD62-B02C-A7D2A6399A86}" dt="2024-09-18T08:32:15.266" v="12" actId="20577"/>
          <ac:spMkLst>
            <pc:docMk/>
            <pc:sldMk cId="0" sldId="257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18F7EC05-C93C-DD62-B02C-A7D2A6399A86}" dt="2024-09-18T08:49:17.890" v="185" actId="20577"/>
          <ac:spMkLst>
            <pc:docMk/>
            <pc:sldMk cId="0" sldId="257"/>
            <ac:spMk id="11" creationId="{40C9D154-4B83-8732-EB82-915D8328E505}"/>
          </ac:spMkLst>
        </pc:spChg>
        <pc:picChg chg="del">
          <ac:chgData name="Sarah Henderson" userId="S::sarah2@iqmaward.com::f3a0dc45-998b-46a3-98e7-b10293c4b1c7" providerId="AD" clId="Web-{18F7EC05-C93C-DD62-B02C-A7D2A6399A86}" dt="2024-09-18T08:32:25.391" v="13"/>
          <ac:picMkLst>
            <pc:docMk/>
            <pc:sldMk cId="0" sldId="257"/>
            <ac:picMk id="10" creationId="{B75456C6-A08C-0F03-9F6B-4C4D49405E4D}"/>
          </ac:picMkLst>
        </pc:picChg>
      </pc:sldChg>
      <pc:sldChg chg="delSp modSp">
        <pc:chgData name="Sarah Henderson" userId="S::sarah2@iqmaward.com::f3a0dc45-998b-46a3-98e7-b10293c4b1c7" providerId="AD" clId="Web-{18F7EC05-C93C-DD62-B02C-A7D2A6399A86}" dt="2024-09-18T08:33:30.565" v="27" actId="1076"/>
        <pc:sldMkLst>
          <pc:docMk/>
          <pc:sldMk cId="0" sldId="258"/>
        </pc:sldMkLst>
        <pc:spChg chg="mod">
          <ac:chgData name="Sarah Henderson" userId="S::sarah2@iqmaward.com::f3a0dc45-998b-46a3-98e7-b10293c4b1c7" providerId="AD" clId="Web-{18F7EC05-C93C-DD62-B02C-A7D2A6399A86}" dt="2024-09-18T08:33:30.565" v="27" actId="1076"/>
          <ac:spMkLst>
            <pc:docMk/>
            <pc:sldMk cId="0" sldId="258"/>
            <ac:spMk id="5" creationId="{00000000-0000-0000-0000-000000000000}"/>
          </ac:spMkLst>
        </pc:spChg>
        <pc:spChg chg="del">
          <ac:chgData name="Sarah Henderson" userId="S::sarah2@iqmaward.com::f3a0dc45-998b-46a3-98e7-b10293c4b1c7" providerId="AD" clId="Web-{18F7EC05-C93C-DD62-B02C-A7D2A6399A86}" dt="2024-09-18T08:32:56.017" v="20"/>
          <ac:spMkLst>
            <pc:docMk/>
            <pc:sldMk cId="0" sldId="258"/>
            <ac:spMk id="11" creationId="{D5AC35CA-7A77-BAFA-27D0-037506579A42}"/>
          </ac:spMkLst>
        </pc:spChg>
        <pc:picChg chg="del">
          <ac:chgData name="Sarah Henderson" userId="S::sarah2@iqmaward.com::f3a0dc45-998b-46a3-98e7-b10293c4b1c7" providerId="AD" clId="Web-{18F7EC05-C93C-DD62-B02C-A7D2A6399A86}" dt="2024-09-18T08:32:57.361" v="21"/>
          <ac:picMkLst>
            <pc:docMk/>
            <pc:sldMk cId="0" sldId="258"/>
            <ac:picMk id="10" creationId="{EE379A1A-BCC7-5CE2-AE97-5361F36DD19C}"/>
          </ac:picMkLst>
        </pc:picChg>
      </pc:sldChg>
      <pc:sldChg chg="delSp modSp">
        <pc:chgData name="Sarah Henderson" userId="S::sarah2@iqmaward.com::f3a0dc45-998b-46a3-98e7-b10293c4b1c7" providerId="AD" clId="Web-{18F7EC05-C93C-DD62-B02C-A7D2A6399A86}" dt="2024-09-18T08:50:23.314" v="187" actId="1076"/>
        <pc:sldMkLst>
          <pc:docMk/>
          <pc:sldMk cId="0" sldId="259"/>
        </pc:sldMkLst>
        <pc:spChg chg="mod">
          <ac:chgData name="Sarah Henderson" userId="S::sarah2@iqmaward.com::f3a0dc45-998b-46a3-98e7-b10293c4b1c7" providerId="AD" clId="Web-{18F7EC05-C93C-DD62-B02C-A7D2A6399A86}" dt="2024-09-18T08:44:20.553" v="107" actId="14100"/>
          <ac:spMkLst>
            <pc:docMk/>
            <pc:sldMk cId="0" sldId="259"/>
            <ac:spMk id="2" creationId="{00000000-0000-0000-0000-000000000000}"/>
          </ac:spMkLst>
        </pc:spChg>
        <pc:spChg chg="mod">
          <ac:chgData name="Sarah Henderson" userId="S::sarah2@iqmaward.com::f3a0dc45-998b-46a3-98e7-b10293c4b1c7" providerId="AD" clId="Web-{18F7EC05-C93C-DD62-B02C-A7D2A6399A86}" dt="2024-09-18T08:50:23.314" v="187" actId="1076"/>
          <ac:spMkLst>
            <pc:docMk/>
            <pc:sldMk cId="0" sldId="259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18F7EC05-C93C-DD62-B02C-A7D2A6399A86}" dt="2024-09-18T08:50:19.235" v="186" actId="1076"/>
          <ac:spMkLst>
            <pc:docMk/>
            <pc:sldMk cId="0" sldId="259"/>
            <ac:spMk id="10" creationId="{B4678041-C42B-64E7-41A1-635B2FEE5F9D}"/>
          </ac:spMkLst>
        </pc:spChg>
        <pc:picChg chg="del">
          <ac:chgData name="Sarah Henderson" userId="S::sarah2@iqmaward.com::f3a0dc45-998b-46a3-98e7-b10293c4b1c7" providerId="AD" clId="Web-{18F7EC05-C93C-DD62-B02C-A7D2A6399A86}" dt="2024-09-18T08:43:40.677" v="100"/>
          <ac:picMkLst>
            <pc:docMk/>
            <pc:sldMk cId="0" sldId="259"/>
            <ac:picMk id="11" creationId="{66F7260F-15C1-4098-48F8-89E574DAE976}"/>
          </ac:picMkLst>
        </pc:picChg>
      </pc:sldChg>
      <pc:sldChg chg="del">
        <pc:chgData name="Sarah Henderson" userId="S::sarah2@iqmaward.com::f3a0dc45-998b-46a3-98e7-b10293c4b1c7" providerId="AD" clId="Web-{18F7EC05-C93C-DD62-B02C-A7D2A6399A86}" dt="2024-09-18T08:45:34.196" v="121"/>
        <pc:sldMkLst>
          <pc:docMk/>
          <pc:sldMk cId="0" sldId="260"/>
        </pc:sldMkLst>
      </pc:sldChg>
      <pc:sldChg chg="del">
        <pc:chgData name="Sarah Henderson" userId="S::sarah2@iqmaward.com::f3a0dc45-998b-46a3-98e7-b10293c4b1c7" providerId="AD" clId="Web-{18F7EC05-C93C-DD62-B02C-A7D2A6399A86}" dt="2024-09-18T08:45:32.086" v="120"/>
        <pc:sldMkLst>
          <pc:docMk/>
          <pc:sldMk cId="0" sldId="261"/>
        </pc:sldMkLst>
      </pc:sldChg>
      <pc:sldChg chg="delSp">
        <pc:chgData name="Sarah Henderson" userId="S::sarah2@iqmaward.com::f3a0dc45-998b-46a3-98e7-b10293c4b1c7" providerId="AD" clId="Web-{18F7EC05-C93C-DD62-B02C-A7D2A6399A86}" dt="2024-09-18T08:51:07.581" v="189"/>
        <pc:sldMkLst>
          <pc:docMk/>
          <pc:sldMk cId="0" sldId="262"/>
        </pc:sldMkLst>
        <pc:picChg chg="del">
          <ac:chgData name="Sarah Henderson" userId="S::sarah2@iqmaward.com::f3a0dc45-998b-46a3-98e7-b10293c4b1c7" providerId="AD" clId="Web-{18F7EC05-C93C-DD62-B02C-A7D2A6399A86}" dt="2024-09-18T08:51:07.581" v="189"/>
          <ac:picMkLst>
            <pc:docMk/>
            <pc:sldMk cId="0" sldId="262"/>
            <ac:picMk id="10" creationId="{3246F7A3-2459-2CF0-08FC-61B7EC410C4B}"/>
          </ac:picMkLst>
        </pc:picChg>
      </pc:sldChg>
      <pc:sldChg chg="delSp">
        <pc:chgData name="Sarah Henderson" userId="S::sarah2@iqmaward.com::f3a0dc45-998b-46a3-98e7-b10293c4b1c7" providerId="AD" clId="Web-{18F7EC05-C93C-DD62-B02C-A7D2A6399A86}" dt="2024-09-18T08:51:10.034" v="190"/>
        <pc:sldMkLst>
          <pc:docMk/>
          <pc:sldMk cId="0" sldId="263"/>
        </pc:sldMkLst>
        <pc:picChg chg="del">
          <ac:chgData name="Sarah Henderson" userId="S::sarah2@iqmaward.com::f3a0dc45-998b-46a3-98e7-b10293c4b1c7" providerId="AD" clId="Web-{18F7EC05-C93C-DD62-B02C-A7D2A6399A86}" dt="2024-09-18T08:51:10.034" v="190"/>
          <ac:picMkLst>
            <pc:docMk/>
            <pc:sldMk cId="0" sldId="263"/>
            <ac:picMk id="18" creationId="{14A6EF26-E3D3-8217-CE52-B325E9509DB9}"/>
          </ac:picMkLst>
        </pc:picChg>
      </pc:sldChg>
      <pc:sldChg chg="del">
        <pc:chgData name="Sarah Henderson" userId="S::sarah2@iqmaward.com::f3a0dc45-998b-46a3-98e7-b10293c4b1c7" providerId="AD" clId="Web-{18F7EC05-C93C-DD62-B02C-A7D2A6399A86}" dt="2024-09-18T08:33:54.956" v="32"/>
        <pc:sldMkLst>
          <pc:docMk/>
          <pc:sldMk cId="974610443" sldId="264"/>
        </pc:sldMkLst>
      </pc:sldChg>
      <pc:sldChg chg="del">
        <pc:chgData name="Sarah Henderson" userId="S::sarah2@iqmaward.com::f3a0dc45-998b-46a3-98e7-b10293c4b1c7" providerId="AD" clId="Web-{18F7EC05-C93C-DD62-B02C-A7D2A6399A86}" dt="2024-09-18T08:42:55.160" v="88"/>
        <pc:sldMkLst>
          <pc:docMk/>
          <pc:sldMk cId="1792525347" sldId="265"/>
        </pc:sldMkLst>
      </pc:sldChg>
      <pc:sldChg chg="delSp modSp">
        <pc:chgData name="Sarah Henderson" userId="S::sarah2@iqmaward.com::f3a0dc45-998b-46a3-98e7-b10293c4b1c7" providerId="AD" clId="Web-{18F7EC05-C93C-DD62-B02C-A7D2A6399A86}" dt="2024-09-18T08:55:11.978" v="193" actId="20577"/>
        <pc:sldMkLst>
          <pc:docMk/>
          <pc:sldMk cId="1673600234" sldId="268"/>
        </pc:sldMkLst>
        <pc:spChg chg="mod">
          <ac:chgData name="Sarah Henderson" userId="S::sarah2@iqmaward.com::f3a0dc45-998b-46a3-98e7-b10293c4b1c7" providerId="AD" clId="Web-{18F7EC05-C93C-DD62-B02C-A7D2A6399A86}" dt="2024-09-18T08:42:11.893" v="80" actId="20577"/>
          <ac:spMkLst>
            <pc:docMk/>
            <pc:sldMk cId="1673600234" sldId="268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18F7EC05-C93C-DD62-B02C-A7D2A6399A86}" dt="2024-09-18T08:55:11.978" v="193" actId="20577"/>
          <ac:spMkLst>
            <pc:docMk/>
            <pc:sldMk cId="1673600234" sldId="268"/>
            <ac:spMk id="10" creationId="{30EAA2F4-B74F-921A-37D2-0C4C3E36B422}"/>
          </ac:spMkLst>
        </pc:spChg>
        <pc:picChg chg="del">
          <ac:chgData name="Sarah Henderson" userId="S::sarah2@iqmaward.com::f3a0dc45-998b-46a3-98e7-b10293c4b1c7" providerId="AD" clId="Web-{18F7EC05-C93C-DD62-B02C-A7D2A6399A86}" dt="2024-09-18T08:41:43.814" v="77"/>
          <ac:picMkLst>
            <pc:docMk/>
            <pc:sldMk cId="1673600234" sldId="268"/>
            <ac:picMk id="11" creationId="{66F7260F-15C1-4098-48F8-89E574DAE976}"/>
          </ac:picMkLst>
        </pc:picChg>
        <pc:picChg chg="del">
          <ac:chgData name="Sarah Henderson" userId="S::sarah2@iqmaward.com::f3a0dc45-998b-46a3-98e7-b10293c4b1c7" providerId="AD" clId="Web-{18F7EC05-C93C-DD62-B02C-A7D2A6399A86}" dt="2024-09-18T08:41:41.798" v="76"/>
          <ac:picMkLst>
            <pc:docMk/>
            <pc:sldMk cId="1673600234" sldId="268"/>
            <ac:picMk id="12" creationId="{82FED399-141C-EEFC-6C2D-45B6306ACF05}"/>
          </ac:picMkLst>
        </pc:picChg>
      </pc:sldChg>
      <pc:sldChg chg="del">
        <pc:chgData name="Sarah Henderson" userId="S::sarah2@iqmaward.com::f3a0dc45-998b-46a3-98e7-b10293c4b1c7" providerId="AD" clId="Web-{18F7EC05-C93C-DD62-B02C-A7D2A6399A86}" dt="2024-09-18T08:45:27.586" v="118"/>
        <pc:sldMkLst>
          <pc:docMk/>
          <pc:sldMk cId="2209626959" sldId="269"/>
        </pc:sldMkLst>
      </pc:sldChg>
      <pc:sldChg chg="del">
        <pc:chgData name="Sarah Henderson" userId="S::sarah2@iqmaward.com::f3a0dc45-998b-46a3-98e7-b10293c4b1c7" providerId="AD" clId="Web-{18F7EC05-C93C-DD62-B02C-A7D2A6399A86}" dt="2024-09-18T08:45:30.633" v="119"/>
        <pc:sldMkLst>
          <pc:docMk/>
          <pc:sldMk cId="2148674835" sldId="270"/>
        </pc:sldMkLst>
      </pc:sldChg>
      <pc:sldChg chg="modSp add replId">
        <pc:chgData name="Sarah Henderson" userId="S::sarah2@iqmaward.com::f3a0dc45-998b-46a3-98e7-b10293c4b1c7" providerId="AD" clId="Web-{18F7EC05-C93C-DD62-B02C-A7D2A6399A86}" dt="2024-09-18T08:33:50.597" v="31" actId="20577"/>
        <pc:sldMkLst>
          <pc:docMk/>
          <pc:sldMk cId="209651490" sldId="271"/>
        </pc:sldMkLst>
        <pc:spChg chg="mod">
          <ac:chgData name="Sarah Henderson" userId="S::sarah2@iqmaward.com::f3a0dc45-998b-46a3-98e7-b10293c4b1c7" providerId="AD" clId="Web-{18F7EC05-C93C-DD62-B02C-A7D2A6399A86}" dt="2024-09-18T08:33:50.597" v="31" actId="20577"/>
          <ac:spMkLst>
            <pc:docMk/>
            <pc:sldMk cId="209651490" sldId="271"/>
            <ac:spMk id="5" creationId="{00000000-0000-0000-0000-000000000000}"/>
          </ac:spMkLst>
        </pc:spChg>
      </pc:sldChg>
      <pc:sldChg chg="modSp add ord replId">
        <pc:chgData name="Sarah Henderson" userId="S::sarah2@iqmaward.com::f3a0dc45-998b-46a3-98e7-b10293c4b1c7" providerId="AD" clId="Web-{18F7EC05-C93C-DD62-B02C-A7D2A6399A86}" dt="2024-09-18T08:40:30.812" v="62" actId="1076"/>
        <pc:sldMkLst>
          <pc:docMk/>
          <pc:sldMk cId="2993387025" sldId="272"/>
        </pc:sldMkLst>
        <pc:spChg chg="mod">
          <ac:chgData name="Sarah Henderson" userId="S::sarah2@iqmaward.com::f3a0dc45-998b-46a3-98e7-b10293c4b1c7" providerId="AD" clId="Web-{18F7EC05-C93C-DD62-B02C-A7D2A6399A86}" dt="2024-09-18T08:40:30.812" v="62" actId="1076"/>
          <ac:spMkLst>
            <pc:docMk/>
            <pc:sldMk cId="2993387025" sldId="272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18F7EC05-C93C-DD62-B02C-A7D2A6399A86}" dt="2024-09-18T08:40:26.077" v="61" actId="1076"/>
          <ac:spMkLst>
            <pc:docMk/>
            <pc:sldMk cId="2993387025" sldId="272"/>
            <ac:spMk id="11" creationId="{40C9D154-4B83-8732-EB82-915D8328E505}"/>
          </ac:spMkLst>
        </pc:spChg>
      </pc:sldChg>
      <pc:sldChg chg="modSp add ord replId">
        <pc:chgData name="Sarah Henderson" userId="S::sarah2@iqmaward.com::f3a0dc45-998b-46a3-98e7-b10293c4b1c7" providerId="AD" clId="Web-{18F7EC05-C93C-DD62-B02C-A7D2A6399A86}" dt="2024-09-18T08:41:04.922" v="75" actId="1076"/>
        <pc:sldMkLst>
          <pc:docMk/>
          <pc:sldMk cId="1550186285" sldId="273"/>
        </pc:sldMkLst>
        <pc:spChg chg="mod">
          <ac:chgData name="Sarah Henderson" userId="S::sarah2@iqmaward.com::f3a0dc45-998b-46a3-98e7-b10293c4b1c7" providerId="AD" clId="Web-{18F7EC05-C93C-DD62-B02C-A7D2A6399A86}" dt="2024-09-18T08:41:04.922" v="75" actId="1076"/>
          <ac:spMkLst>
            <pc:docMk/>
            <pc:sldMk cId="1550186285" sldId="273"/>
            <ac:spMk id="5" creationId="{00000000-0000-0000-0000-000000000000}"/>
          </ac:spMkLst>
        </pc:spChg>
      </pc:sldChg>
      <pc:sldChg chg="modSp add replId">
        <pc:chgData name="Sarah Henderson" userId="S::sarah2@iqmaward.com::f3a0dc45-998b-46a3-98e7-b10293c4b1c7" providerId="AD" clId="Web-{18F7EC05-C93C-DD62-B02C-A7D2A6399A86}" dt="2024-09-18T08:43:21.957" v="94" actId="1076"/>
        <pc:sldMkLst>
          <pc:docMk/>
          <pc:sldMk cId="2414364272" sldId="274"/>
        </pc:sldMkLst>
        <pc:spChg chg="mod">
          <ac:chgData name="Sarah Henderson" userId="S::sarah2@iqmaward.com::f3a0dc45-998b-46a3-98e7-b10293c4b1c7" providerId="AD" clId="Web-{18F7EC05-C93C-DD62-B02C-A7D2A6399A86}" dt="2024-09-18T08:43:02.972" v="91" actId="20577"/>
          <ac:spMkLst>
            <pc:docMk/>
            <pc:sldMk cId="2414364272" sldId="274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18F7EC05-C93C-DD62-B02C-A7D2A6399A86}" dt="2024-09-18T08:43:21.957" v="94" actId="1076"/>
          <ac:spMkLst>
            <pc:docMk/>
            <pc:sldMk cId="2414364272" sldId="274"/>
            <ac:spMk id="10" creationId="{30EAA2F4-B74F-921A-37D2-0C4C3E36B422}"/>
          </ac:spMkLst>
        </pc:spChg>
      </pc:sldChg>
      <pc:sldChg chg="modSp add ord replId">
        <pc:chgData name="Sarah Henderson" userId="S::sarah2@iqmaward.com::f3a0dc45-998b-46a3-98e7-b10293c4b1c7" providerId="AD" clId="Web-{18F7EC05-C93C-DD62-B02C-A7D2A6399A86}" dt="2024-09-18T08:45:12.523" v="117" actId="20577"/>
        <pc:sldMkLst>
          <pc:docMk/>
          <pc:sldMk cId="369511849" sldId="275"/>
        </pc:sldMkLst>
        <pc:spChg chg="mod">
          <ac:chgData name="Sarah Henderson" userId="S::sarah2@iqmaward.com::f3a0dc45-998b-46a3-98e7-b10293c4b1c7" providerId="AD" clId="Web-{18F7EC05-C93C-DD62-B02C-A7D2A6399A86}" dt="2024-09-18T08:45:12.523" v="117" actId="20577"/>
          <ac:spMkLst>
            <pc:docMk/>
            <pc:sldMk cId="369511849" sldId="275"/>
            <ac:spMk id="5" creationId="{00000000-0000-0000-0000-000000000000}"/>
          </ac:spMkLst>
        </pc:spChg>
      </pc:sldChg>
      <pc:sldChg chg="modSp add ord replId">
        <pc:chgData name="Sarah Henderson" userId="S::sarah2@iqmaward.com::f3a0dc45-998b-46a3-98e7-b10293c4b1c7" providerId="AD" clId="Web-{18F7EC05-C93C-DD62-B02C-A7D2A6399A86}" dt="2024-09-18T08:46:45.026" v="138" actId="1076"/>
        <pc:sldMkLst>
          <pc:docMk/>
          <pc:sldMk cId="2836570820" sldId="276"/>
        </pc:sldMkLst>
        <pc:spChg chg="mod">
          <ac:chgData name="Sarah Henderson" userId="S::sarah2@iqmaward.com::f3a0dc45-998b-46a3-98e7-b10293c4b1c7" providerId="AD" clId="Web-{18F7EC05-C93C-DD62-B02C-A7D2A6399A86}" dt="2024-09-18T08:46:25.713" v="130" actId="14100"/>
          <ac:spMkLst>
            <pc:docMk/>
            <pc:sldMk cId="2836570820" sldId="276"/>
            <ac:spMk id="2" creationId="{00000000-0000-0000-0000-000000000000}"/>
          </ac:spMkLst>
        </pc:spChg>
        <pc:spChg chg="mod">
          <ac:chgData name="Sarah Henderson" userId="S::sarah2@iqmaward.com::f3a0dc45-998b-46a3-98e7-b10293c4b1c7" providerId="AD" clId="Web-{18F7EC05-C93C-DD62-B02C-A7D2A6399A86}" dt="2024-09-18T08:46:45.026" v="138" actId="1076"/>
          <ac:spMkLst>
            <pc:docMk/>
            <pc:sldMk cId="2836570820" sldId="276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18F7EC05-C93C-DD62-B02C-A7D2A6399A86}" dt="2024-09-18T08:46:37.494" v="137" actId="1076"/>
          <ac:spMkLst>
            <pc:docMk/>
            <pc:sldMk cId="2836570820" sldId="276"/>
            <ac:spMk id="10" creationId="{B4678041-C42B-64E7-41A1-635B2FEE5F9D}"/>
          </ac:spMkLst>
        </pc:spChg>
      </pc:sldChg>
      <pc:sldChg chg="modSp add ord replId">
        <pc:chgData name="Sarah Henderson" userId="S::sarah2@iqmaward.com::f3a0dc45-998b-46a3-98e7-b10293c4b1c7" providerId="AD" clId="Web-{18F7EC05-C93C-DD62-B02C-A7D2A6399A86}" dt="2024-09-18T08:50:54.971" v="188" actId="1076"/>
        <pc:sldMkLst>
          <pc:docMk/>
          <pc:sldMk cId="1059053268" sldId="277"/>
        </pc:sldMkLst>
        <pc:spChg chg="mod">
          <ac:chgData name="Sarah Henderson" userId="S::sarah2@iqmaward.com::f3a0dc45-998b-46a3-98e7-b10293c4b1c7" providerId="AD" clId="Web-{18F7EC05-C93C-DD62-B02C-A7D2A6399A86}" dt="2024-09-18T08:50:54.971" v="188" actId="1076"/>
          <ac:spMkLst>
            <pc:docMk/>
            <pc:sldMk cId="1059053268" sldId="277"/>
            <ac:spMk id="5" creationId="{00000000-0000-0000-0000-000000000000}"/>
          </ac:spMkLst>
        </pc:spChg>
      </pc:sldChg>
    </pc:docChg>
  </pc:docChgLst>
  <pc:docChgLst>
    <pc:chgData name="Sarah Henderson" userId="S::sarah2@iqmaward.com::f3a0dc45-998b-46a3-98e7-b10293c4b1c7" providerId="AD" clId="Web-{846EBF1D-ED70-C250-7A2D-3686636D67CD}"/>
    <pc:docChg chg="modSld">
      <pc:chgData name="Sarah Henderson" userId="S::sarah2@iqmaward.com::f3a0dc45-998b-46a3-98e7-b10293c4b1c7" providerId="AD" clId="Web-{846EBF1D-ED70-C250-7A2D-3686636D67CD}" dt="2024-09-18T08:24:16.463" v="23" actId="1076"/>
      <pc:docMkLst>
        <pc:docMk/>
      </pc:docMkLst>
      <pc:sldChg chg="modSp">
        <pc:chgData name="Sarah Henderson" userId="S::sarah2@iqmaward.com::f3a0dc45-998b-46a3-98e7-b10293c4b1c7" providerId="AD" clId="Web-{846EBF1D-ED70-C250-7A2D-3686636D67CD}" dt="2024-09-18T08:24:16.463" v="23" actId="1076"/>
        <pc:sldMkLst>
          <pc:docMk/>
          <pc:sldMk cId="0" sldId="256"/>
        </pc:sldMkLst>
        <pc:spChg chg="mod">
          <ac:chgData name="Sarah Henderson" userId="S::sarah2@iqmaward.com::f3a0dc45-998b-46a3-98e7-b10293c4b1c7" providerId="AD" clId="Web-{846EBF1D-ED70-C250-7A2D-3686636D67CD}" dt="2024-09-18T08:24:16.463" v="23" actId="1076"/>
          <ac:spMkLst>
            <pc:docMk/>
            <pc:sldMk cId="0" sldId="256"/>
            <ac:spMk id="18" creationId="{06EC6A41-90D0-AEB0-AB52-43B75DE50AE6}"/>
          </ac:spMkLst>
        </pc:spChg>
      </pc:sldChg>
      <pc:sldChg chg="modSp">
        <pc:chgData name="Sarah Henderson" userId="S::sarah2@iqmaward.com::f3a0dc45-998b-46a3-98e7-b10293c4b1c7" providerId="AD" clId="Web-{846EBF1D-ED70-C250-7A2D-3686636D67CD}" dt="2024-09-18T08:20:23.626" v="0" actId="20577"/>
        <pc:sldMkLst>
          <pc:docMk/>
          <pc:sldMk cId="0" sldId="257"/>
        </pc:sldMkLst>
        <pc:spChg chg="mod">
          <ac:chgData name="Sarah Henderson" userId="S::sarah2@iqmaward.com::f3a0dc45-998b-46a3-98e7-b10293c4b1c7" providerId="AD" clId="Web-{846EBF1D-ED70-C250-7A2D-3686636D67CD}" dt="2024-09-18T08:20:23.626" v="0" actId="20577"/>
          <ac:spMkLst>
            <pc:docMk/>
            <pc:sldMk cId="0" sldId="257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846EBF1D-ED70-C250-7A2D-3686636D67CD}" dt="2024-09-18T08:20:27.048" v="1" actId="20577"/>
        <pc:sldMkLst>
          <pc:docMk/>
          <pc:sldMk cId="0" sldId="258"/>
        </pc:sldMkLst>
        <pc:spChg chg="mod">
          <ac:chgData name="Sarah Henderson" userId="S::sarah2@iqmaward.com::f3a0dc45-998b-46a3-98e7-b10293c4b1c7" providerId="AD" clId="Web-{846EBF1D-ED70-C250-7A2D-3686636D67CD}" dt="2024-09-18T08:20:27.048" v="1" actId="20577"/>
          <ac:spMkLst>
            <pc:docMk/>
            <pc:sldMk cId="0" sldId="258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846EBF1D-ED70-C250-7A2D-3686636D67CD}" dt="2024-09-18T08:21:35.457" v="9" actId="1076"/>
        <pc:sldMkLst>
          <pc:docMk/>
          <pc:sldMk cId="0" sldId="259"/>
        </pc:sldMkLst>
        <pc:spChg chg="mod">
          <ac:chgData name="Sarah Henderson" userId="S::sarah2@iqmaward.com::f3a0dc45-998b-46a3-98e7-b10293c4b1c7" providerId="AD" clId="Web-{846EBF1D-ED70-C250-7A2D-3686636D67CD}" dt="2024-09-18T08:21:04.346" v="8" actId="1076"/>
          <ac:spMkLst>
            <pc:docMk/>
            <pc:sldMk cId="0" sldId="259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846EBF1D-ED70-C250-7A2D-3686636D67CD}" dt="2024-09-18T08:21:35.457" v="9" actId="1076"/>
          <ac:spMkLst>
            <pc:docMk/>
            <pc:sldMk cId="0" sldId="259"/>
            <ac:spMk id="10" creationId="{B4678041-C42B-64E7-41A1-635B2FEE5F9D}"/>
          </ac:spMkLst>
        </pc:spChg>
      </pc:sldChg>
      <pc:sldChg chg="modSp">
        <pc:chgData name="Sarah Henderson" userId="S::sarah2@iqmaward.com::f3a0dc45-998b-46a3-98e7-b10293c4b1c7" providerId="AD" clId="Web-{846EBF1D-ED70-C250-7A2D-3686636D67CD}" dt="2024-09-18T08:22:32.646" v="19" actId="20577"/>
        <pc:sldMkLst>
          <pc:docMk/>
          <pc:sldMk cId="0" sldId="260"/>
        </pc:sldMkLst>
        <pc:spChg chg="mod">
          <ac:chgData name="Sarah Henderson" userId="S::sarah2@iqmaward.com::f3a0dc45-998b-46a3-98e7-b10293c4b1c7" providerId="AD" clId="Web-{846EBF1D-ED70-C250-7A2D-3686636D67CD}" dt="2024-09-18T08:22:32.646" v="19" actId="20577"/>
          <ac:spMkLst>
            <pc:docMk/>
            <pc:sldMk cId="0" sldId="260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846EBF1D-ED70-C250-7A2D-3686636D67CD}" dt="2024-09-18T08:22:39.475" v="20" actId="20577"/>
        <pc:sldMkLst>
          <pc:docMk/>
          <pc:sldMk cId="0" sldId="261"/>
        </pc:sldMkLst>
        <pc:spChg chg="mod">
          <ac:chgData name="Sarah Henderson" userId="S::sarah2@iqmaward.com::f3a0dc45-998b-46a3-98e7-b10293c4b1c7" providerId="AD" clId="Web-{846EBF1D-ED70-C250-7A2D-3686636D67CD}" dt="2024-09-18T08:22:39.475" v="20" actId="20577"/>
          <ac:spMkLst>
            <pc:docMk/>
            <pc:sldMk cId="0" sldId="261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846EBF1D-ED70-C250-7A2D-3686636D67CD}" dt="2024-09-18T08:22:45.819" v="21" actId="20577"/>
        <pc:sldMkLst>
          <pc:docMk/>
          <pc:sldMk cId="0" sldId="262"/>
        </pc:sldMkLst>
        <pc:spChg chg="mod">
          <ac:chgData name="Sarah Henderson" userId="S::sarah2@iqmaward.com::f3a0dc45-998b-46a3-98e7-b10293c4b1c7" providerId="AD" clId="Web-{846EBF1D-ED70-C250-7A2D-3686636D67CD}" dt="2024-09-18T08:22:45.819" v="21" actId="20577"/>
          <ac:spMkLst>
            <pc:docMk/>
            <pc:sldMk cId="0" sldId="262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846EBF1D-ED70-C250-7A2D-3686636D67CD}" dt="2024-09-18T08:20:31.657" v="2" actId="20577"/>
        <pc:sldMkLst>
          <pc:docMk/>
          <pc:sldMk cId="974610443" sldId="264"/>
        </pc:sldMkLst>
        <pc:spChg chg="mod">
          <ac:chgData name="Sarah Henderson" userId="S::sarah2@iqmaward.com::f3a0dc45-998b-46a3-98e7-b10293c4b1c7" providerId="AD" clId="Web-{846EBF1D-ED70-C250-7A2D-3686636D67CD}" dt="2024-09-18T08:20:31.657" v="2" actId="20577"/>
          <ac:spMkLst>
            <pc:docMk/>
            <pc:sldMk cId="974610443" sldId="264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846EBF1D-ED70-C250-7A2D-3686636D67CD}" dt="2024-09-18T08:20:55.299" v="6" actId="1076"/>
        <pc:sldMkLst>
          <pc:docMk/>
          <pc:sldMk cId="1792525347" sldId="265"/>
        </pc:sldMkLst>
        <pc:spChg chg="mod">
          <ac:chgData name="Sarah Henderson" userId="S::sarah2@iqmaward.com::f3a0dc45-998b-46a3-98e7-b10293c4b1c7" providerId="AD" clId="Web-{846EBF1D-ED70-C250-7A2D-3686636D67CD}" dt="2024-09-18T08:20:55.299" v="6" actId="1076"/>
          <ac:spMkLst>
            <pc:docMk/>
            <pc:sldMk cId="1792525347" sldId="265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846EBF1D-ED70-C250-7A2D-3686636D67CD}" dt="2024-09-18T08:20:47.158" v="4" actId="1076"/>
        <pc:sldMkLst>
          <pc:docMk/>
          <pc:sldMk cId="1673600234" sldId="268"/>
        </pc:sldMkLst>
        <pc:spChg chg="mod">
          <ac:chgData name="Sarah Henderson" userId="S::sarah2@iqmaward.com::f3a0dc45-998b-46a3-98e7-b10293c4b1c7" providerId="AD" clId="Web-{846EBF1D-ED70-C250-7A2D-3686636D67CD}" dt="2024-09-18T08:20:47.158" v="4" actId="1076"/>
          <ac:spMkLst>
            <pc:docMk/>
            <pc:sldMk cId="1673600234" sldId="268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846EBF1D-ED70-C250-7A2D-3686636D67CD}" dt="2024-09-18T08:21:39.629" v="10" actId="20577"/>
        <pc:sldMkLst>
          <pc:docMk/>
          <pc:sldMk cId="2209626959" sldId="269"/>
        </pc:sldMkLst>
        <pc:spChg chg="mod">
          <ac:chgData name="Sarah Henderson" userId="S::sarah2@iqmaward.com::f3a0dc45-998b-46a3-98e7-b10293c4b1c7" providerId="AD" clId="Web-{846EBF1D-ED70-C250-7A2D-3686636D67CD}" dt="2024-09-18T08:21:39.629" v="10" actId="20577"/>
          <ac:spMkLst>
            <pc:docMk/>
            <pc:sldMk cId="2209626959" sldId="269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846EBF1D-ED70-C250-7A2D-3686636D67CD}" dt="2024-09-18T08:22:24.177" v="18" actId="1076"/>
        <pc:sldMkLst>
          <pc:docMk/>
          <pc:sldMk cId="2148674835" sldId="270"/>
        </pc:sldMkLst>
        <pc:spChg chg="mod">
          <ac:chgData name="Sarah Henderson" userId="S::sarah2@iqmaward.com::f3a0dc45-998b-46a3-98e7-b10293c4b1c7" providerId="AD" clId="Web-{846EBF1D-ED70-C250-7A2D-3686636D67CD}" dt="2024-09-18T08:21:52.176" v="12" actId="14100"/>
          <ac:spMkLst>
            <pc:docMk/>
            <pc:sldMk cId="2148674835" sldId="270"/>
            <ac:spMk id="2" creationId="{00000000-0000-0000-0000-000000000000}"/>
          </ac:spMkLst>
        </pc:spChg>
        <pc:spChg chg="mod">
          <ac:chgData name="Sarah Henderson" userId="S::sarah2@iqmaward.com::f3a0dc45-998b-46a3-98e7-b10293c4b1c7" providerId="AD" clId="Web-{846EBF1D-ED70-C250-7A2D-3686636D67CD}" dt="2024-09-18T08:21:57.442" v="14" actId="20577"/>
          <ac:spMkLst>
            <pc:docMk/>
            <pc:sldMk cId="2148674835" sldId="270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846EBF1D-ED70-C250-7A2D-3686636D67CD}" dt="2024-09-18T08:22:19.302" v="17" actId="1076"/>
          <ac:spMkLst>
            <pc:docMk/>
            <pc:sldMk cId="2148674835" sldId="270"/>
            <ac:spMk id="15" creationId="{C5E99675-534C-967E-A87E-4FC705914DD9}"/>
          </ac:spMkLst>
        </pc:spChg>
        <pc:picChg chg="mod">
          <ac:chgData name="Sarah Henderson" userId="S::sarah2@iqmaward.com::f3a0dc45-998b-46a3-98e7-b10293c4b1c7" providerId="AD" clId="Web-{846EBF1D-ED70-C250-7A2D-3686636D67CD}" dt="2024-09-18T08:22:24.177" v="18" actId="1076"/>
          <ac:picMkLst>
            <pc:docMk/>
            <pc:sldMk cId="2148674835" sldId="270"/>
            <ac:picMk id="18" creationId="{E1FF4F39-C086-31B2-A995-5AC0AAEAABA4}"/>
          </ac:picMkLst>
        </pc:picChg>
      </pc:sldChg>
    </pc:docChg>
  </pc:docChgLst>
  <pc:docChgLst>
    <pc:chgData name="Sarah Henderson" userId="S::sarah2@iqmaward.com::f3a0dc45-998b-46a3-98e7-b10293c4b1c7" providerId="AD" clId="Web-{6BA64C9C-90A6-7E67-7115-048B18408075}"/>
    <pc:docChg chg="modSld">
      <pc:chgData name="Sarah Henderson" userId="S::sarah2@iqmaward.com::f3a0dc45-998b-46a3-98e7-b10293c4b1c7" providerId="AD" clId="Web-{6BA64C9C-90A6-7E67-7115-048B18408075}" dt="2024-09-26T14:56:57.774" v="82" actId="1076"/>
      <pc:docMkLst>
        <pc:docMk/>
      </pc:docMkLst>
      <pc:sldChg chg="addSp delSp modSp">
        <pc:chgData name="Sarah Henderson" userId="S::sarah2@iqmaward.com::f3a0dc45-998b-46a3-98e7-b10293c4b1c7" providerId="AD" clId="Web-{6BA64C9C-90A6-7E67-7115-048B18408075}" dt="2024-09-26T14:56:57.774" v="82" actId="1076"/>
        <pc:sldMkLst>
          <pc:docMk/>
          <pc:sldMk cId="0" sldId="256"/>
        </pc:sldMkLst>
        <pc:spChg chg="add mod">
          <ac:chgData name="Sarah Henderson" userId="S::sarah2@iqmaward.com::f3a0dc45-998b-46a3-98e7-b10293c4b1c7" providerId="AD" clId="Web-{6BA64C9C-90A6-7E67-7115-048B18408075}" dt="2024-09-26T14:56:57.774" v="82" actId="1076"/>
          <ac:spMkLst>
            <pc:docMk/>
            <pc:sldMk cId="0" sldId="256"/>
            <ac:spMk id="10" creationId="{0090929C-A655-1829-AA39-187A388CFBAE}"/>
          </ac:spMkLst>
        </pc:spChg>
        <pc:spChg chg="mod">
          <ac:chgData name="Sarah Henderson" userId="S::sarah2@iqmaward.com::f3a0dc45-998b-46a3-98e7-b10293c4b1c7" providerId="AD" clId="Web-{6BA64C9C-90A6-7E67-7115-048B18408075}" dt="2024-09-26T14:52:04.889" v="3" actId="1076"/>
          <ac:spMkLst>
            <pc:docMk/>
            <pc:sldMk cId="0" sldId="256"/>
            <ac:spMk id="16" creationId="{525C4B98-7151-D85D-8855-41CE39EAFDF8}"/>
          </ac:spMkLst>
        </pc:spChg>
        <pc:spChg chg="del mod">
          <ac:chgData name="Sarah Henderson" userId="S::sarah2@iqmaward.com::f3a0dc45-998b-46a3-98e7-b10293c4b1c7" providerId="AD" clId="Web-{6BA64C9C-90A6-7E67-7115-048B18408075}" dt="2024-09-26T14:53:46.299" v="8"/>
          <ac:spMkLst>
            <pc:docMk/>
            <pc:sldMk cId="0" sldId="256"/>
            <ac:spMk id="18" creationId="{06EC6A41-90D0-AEB0-AB52-43B75DE50AE6}"/>
          </ac:spMkLst>
        </pc:spChg>
        <pc:spChg chg="del mod">
          <ac:chgData name="Sarah Henderson" userId="S::sarah2@iqmaward.com::f3a0dc45-998b-46a3-98e7-b10293c4b1c7" providerId="AD" clId="Web-{6BA64C9C-90A6-7E67-7115-048B18408075}" dt="2024-09-26T14:55:36.162" v="58"/>
          <ac:spMkLst>
            <pc:docMk/>
            <pc:sldMk cId="0" sldId="256"/>
            <ac:spMk id="20" creationId="{690123FC-2678-73F5-B966-AA81A5AAF2C9}"/>
          </ac:spMkLst>
        </pc:spChg>
        <pc:spChg chg="del mod">
          <ac:chgData name="Sarah Henderson" userId="S::sarah2@iqmaward.com::f3a0dc45-998b-46a3-98e7-b10293c4b1c7" providerId="AD" clId="Web-{6BA64C9C-90A6-7E67-7115-048B18408075}" dt="2024-09-26T14:55:38.365" v="60"/>
          <ac:spMkLst>
            <pc:docMk/>
            <pc:sldMk cId="0" sldId="256"/>
            <ac:spMk id="23" creationId="{D4D85963-33CE-CD3D-5981-7838953B7267}"/>
          </ac:spMkLst>
        </pc:spChg>
        <pc:picChg chg="add del mod">
          <ac:chgData name="Sarah Henderson" userId="S::sarah2@iqmaward.com::f3a0dc45-998b-46a3-98e7-b10293c4b1c7" providerId="AD" clId="Web-{6BA64C9C-90A6-7E67-7115-048B18408075}" dt="2024-09-26T14:56:35.398" v="78"/>
          <ac:picMkLst>
            <pc:docMk/>
            <pc:sldMk cId="0" sldId="256"/>
            <ac:picMk id="15" creationId="{F48DC223-CD67-226B-96DA-B2FA33111273}"/>
          </ac:picMkLst>
        </pc:picChg>
        <pc:picChg chg="add mod">
          <ac:chgData name="Sarah Henderson" userId="S::sarah2@iqmaward.com::f3a0dc45-998b-46a3-98e7-b10293c4b1c7" providerId="AD" clId="Web-{6BA64C9C-90A6-7E67-7115-048B18408075}" dt="2024-09-26T14:56:51.446" v="81" actId="14100"/>
          <ac:picMkLst>
            <pc:docMk/>
            <pc:sldMk cId="0" sldId="256"/>
            <ac:picMk id="17" creationId="{A5CE8FEC-7556-8271-2F06-5E067203CD89}"/>
          </ac:picMkLst>
        </pc:picChg>
      </pc:sldChg>
    </pc:docChg>
  </pc:docChgLst>
  <pc:docChgLst>
    <pc:chgData name="Sarah Linari" userId="S::sarah@iqmaward.com::b54a578e-493b-4154-b663-164597524d09" providerId="AD" clId="Web-{DFF3F35E-DD9B-F3AE-3251-8C9B8E60C279}"/>
    <pc:docChg chg="addSld modSld sldOrd">
      <pc:chgData name="Sarah Linari" userId="S::sarah@iqmaward.com::b54a578e-493b-4154-b663-164597524d09" providerId="AD" clId="Web-{DFF3F35E-DD9B-F3AE-3251-8C9B8E60C279}" dt="2024-09-27T14:25:38.424" v="295" actId="20577"/>
      <pc:docMkLst>
        <pc:docMk/>
      </pc:docMkLst>
      <pc:sldChg chg="modSp">
        <pc:chgData name="Sarah Linari" userId="S::sarah@iqmaward.com::b54a578e-493b-4154-b663-164597524d09" providerId="AD" clId="Web-{DFF3F35E-DD9B-F3AE-3251-8C9B8E60C279}" dt="2024-09-27T14:12:17.635" v="31" actId="20577"/>
        <pc:sldMkLst>
          <pc:docMk/>
          <pc:sldMk cId="0" sldId="256"/>
        </pc:sldMkLst>
        <pc:spChg chg="mod">
          <ac:chgData name="Sarah Linari" userId="S::sarah@iqmaward.com::b54a578e-493b-4154-b663-164597524d09" providerId="AD" clId="Web-{DFF3F35E-DD9B-F3AE-3251-8C9B8E60C279}" dt="2024-09-27T14:12:17.635" v="31" actId="20577"/>
          <ac:spMkLst>
            <pc:docMk/>
            <pc:sldMk cId="0" sldId="256"/>
            <ac:spMk id="10" creationId="{0090929C-A655-1829-AA39-187A388CFBAE}"/>
          </ac:spMkLst>
        </pc:spChg>
        <pc:picChg chg="mod">
          <ac:chgData name="Sarah Linari" userId="S::sarah@iqmaward.com::b54a578e-493b-4154-b663-164597524d09" providerId="AD" clId="Web-{DFF3F35E-DD9B-F3AE-3251-8C9B8E60C279}" dt="2024-09-27T14:12:05.338" v="30" actId="1076"/>
          <ac:picMkLst>
            <pc:docMk/>
            <pc:sldMk cId="0" sldId="256"/>
            <ac:picMk id="17" creationId="{A5CE8FEC-7556-8271-2F06-5E067203CD89}"/>
          </ac:picMkLst>
        </pc:picChg>
      </pc:sldChg>
      <pc:sldChg chg="addSp modSp">
        <pc:chgData name="Sarah Linari" userId="S::sarah@iqmaward.com::b54a578e-493b-4154-b663-164597524d09" providerId="AD" clId="Web-{DFF3F35E-DD9B-F3AE-3251-8C9B8E60C279}" dt="2024-09-27T14:15:06.328" v="85" actId="20577"/>
        <pc:sldMkLst>
          <pc:docMk/>
          <pc:sldMk cId="0" sldId="257"/>
        </pc:sldMkLst>
        <pc:spChg chg="mod">
          <ac:chgData name="Sarah Linari" userId="S::sarah@iqmaward.com::b54a578e-493b-4154-b663-164597524d09" providerId="AD" clId="Web-{DFF3F35E-DD9B-F3AE-3251-8C9B8E60C279}" dt="2024-09-27T14:15:06.328" v="85" actId="20577"/>
          <ac:spMkLst>
            <pc:docMk/>
            <pc:sldMk cId="0" sldId="257"/>
            <ac:spMk id="11" creationId="{40C9D154-4B83-8732-EB82-915D8328E505}"/>
          </ac:spMkLst>
        </pc:spChg>
        <pc:picChg chg="add mod">
          <ac:chgData name="Sarah Linari" userId="S::sarah@iqmaward.com::b54a578e-493b-4154-b663-164597524d09" providerId="AD" clId="Web-{DFF3F35E-DD9B-F3AE-3251-8C9B8E60C279}" dt="2024-09-27T14:14:18.717" v="60" actId="1076"/>
          <ac:picMkLst>
            <pc:docMk/>
            <pc:sldMk cId="0" sldId="257"/>
            <ac:picMk id="10" creationId="{64B6FB60-2CA0-21D8-E70E-A0C8F781068E}"/>
          </ac:picMkLst>
        </pc:picChg>
      </pc:sldChg>
      <pc:sldChg chg="modSp">
        <pc:chgData name="Sarah Linari" userId="S::sarah@iqmaward.com::b54a578e-493b-4154-b663-164597524d09" providerId="AD" clId="Web-{DFF3F35E-DD9B-F3AE-3251-8C9B8E60C279}" dt="2024-09-27T14:25:07.611" v="290" actId="20577"/>
        <pc:sldMkLst>
          <pc:docMk/>
          <pc:sldMk cId="0" sldId="259"/>
        </pc:sldMkLst>
        <pc:spChg chg="mod">
          <ac:chgData name="Sarah Linari" userId="S::sarah@iqmaward.com::b54a578e-493b-4154-b663-164597524d09" providerId="AD" clId="Web-{DFF3F35E-DD9B-F3AE-3251-8C9B8E60C279}" dt="2024-09-27T14:25:07.611" v="290" actId="20577"/>
          <ac:spMkLst>
            <pc:docMk/>
            <pc:sldMk cId="0" sldId="259"/>
            <ac:spMk id="10" creationId="{B4678041-C42B-64E7-41A1-635B2FEE5F9D}"/>
          </ac:spMkLst>
        </pc:spChg>
      </pc:sldChg>
      <pc:sldChg chg="modSp">
        <pc:chgData name="Sarah Linari" userId="S::sarah@iqmaward.com::b54a578e-493b-4154-b663-164597524d09" providerId="AD" clId="Web-{DFF3F35E-DD9B-F3AE-3251-8C9B8E60C279}" dt="2024-09-27T14:22:55.482" v="254" actId="20577"/>
        <pc:sldMkLst>
          <pc:docMk/>
          <pc:sldMk cId="1673600234" sldId="268"/>
        </pc:sldMkLst>
        <pc:spChg chg="mod">
          <ac:chgData name="Sarah Linari" userId="S::sarah@iqmaward.com::b54a578e-493b-4154-b663-164597524d09" providerId="AD" clId="Web-{DFF3F35E-DD9B-F3AE-3251-8C9B8E60C279}" dt="2024-09-27T14:22:55.482" v="254" actId="20577"/>
          <ac:spMkLst>
            <pc:docMk/>
            <pc:sldMk cId="1673600234" sldId="268"/>
            <ac:spMk id="10" creationId="{30EAA2F4-B74F-921A-37D2-0C4C3E36B422}"/>
          </ac:spMkLst>
        </pc:spChg>
      </pc:sldChg>
      <pc:sldChg chg="modSp">
        <pc:chgData name="Sarah Linari" userId="S::sarah@iqmaward.com::b54a578e-493b-4154-b663-164597524d09" providerId="AD" clId="Web-{DFF3F35E-DD9B-F3AE-3251-8C9B8E60C279}" dt="2024-09-27T14:23:35.437" v="263" actId="20577"/>
        <pc:sldMkLst>
          <pc:docMk/>
          <pc:sldMk cId="2414364272" sldId="274"/>
        </pc:sldMkLst>
        <pc:spChg chg="mod">
          <ac:chgData name="Sarah Linari" userId="S::sarah@iqmaward.com::b54a578e-493b-4154-b663-164597524d09" providerId="AD" clId="Web-{DFF3F35E-DD9B-F3AE-3251-8C9B8E60C279}" dt="2024-09-27T14:23:35.437" v="263" actId="20577"/>
          <ac:spMkLst>
            <pc:docMk/>
            <pc:sldMk cId="2414364272" sldId="274"/>
            <ac:spMk id="10" creationId="{30EAA2F4-B74F-921A-37D2-0C4C3E36B422}"/>
          </ac:spMkLst>
        </pc:spChg>
      </pc:sldChg>
      <pc:sldChg chg="modSp">
        <pc:chgData name="Sarah Linari" userId="S::sarah@iqmaward.com::b54a578e-493b-4154-b663-164597524d09" providerId="AD" clId="Web-{DFF3F35E-DD9B-F3AE-3251-8C9B8E60C279}" dt="2024-09-27T14:25:17.549" v="292" actId="20577"/>
        <pc:sldMkLst>
          <pc:docMk/>
          <pc:sldMk cId="2836570820" sldId="276"/>
        </pc:sldMkLst>
        <pc:spChg chg="mod">
          <ac:chgData name="Sarah Linari" userId="S::sarah@iqmaward.com::b54a578e-493b-4154-b663-164597524d09" providerId="AD" clId="Web-{DFF3F35E-DD9B-F3AE-3251-8C9B8E60C279}" dt="2024-09-27T14:25:17.549" v="292" actId="20577"/>
          <ac:spMkLst>
            <pc:docMk/>
            <pc:sldMk cId="2836570820" sldId="276"/>
            <ac:spMk id="10" creationId="{B4678041-C42B-64E7-41A1-635B2FEE5F9D}"/>
          </ac:spMkLst>
        </pc:spChg>
      </pc:sldChg>
      <pc:sldChg chg="modSp">
        <pc:chgData name="Sarah Linari" userId="S::sarah@iqmaward.com::b54a578e-493b-4154-b663-164597524d09" providerId="AD" clId="Web-{DFF3F35E-DD9B-F3AE-3251-8C9B8E60C279}" dt="2024-09-27T14:25:38.424" v="295" actId="20577"/>
        <pc:sldMkLst>
          <pc:docMk/>
          <pc:sldMk cId="1059053268" sldId="277"/>
        </pc:sldMkLst>
        <pc:spChg chg="mod">
          <ac:chgData name="Sarah Linari" userId="S::sarah@iqmaward.com::b54a578e-493b-4154-b663-164597524d09" providerId="AD" clId="Web-{DFF3F35E-DD9B-F3AE-3251-8C9B8E60C279}" dt="2024-09-27T14:25:38.424" v="295" actId="20577"/>
          <ac:spMkLst>
            <pc:docMk/>
            <pc:sldMk cId="1059053268" sldId="277"/>
            <ac:spMk id="5" creationId="{00000000-0000-0000-0000-000000000000}"/>
          </ac:spMkLst>
        </pc:spChg>
      </pc:sldChg>
      <pc:sldChg chg="addSp delSp modSp add ord replId">
        <pc:chgData name="Sarah Linari" userId="S::sarah@iqmaward.com::b54a578e-493b-4154-b663-164597524d09" providerId="AD" clId="Web-{DFF3F35E-DD9B-F3AE-3251-8C9B8E60C279}" dt="2024-09-27T14:20:16.259" v="239" actId="1076"/>
        <pc:sldMkLst>
          <pc:docMk/>
          <pc:sldMk cId="950838720" sldId="278"/>
        </pc:sldMkLst>
        <pc:spChg chg="add del mod">
          <ac:chgData name="Sarah Linari" userId="S::sarah@iqmaward.com::b54a578e-493b-4154-b663-164597524d09" providerId="AD" clId="Web-{DFF3F35E-DD9B-F3AE-3251-8C9B8E60C279}" dt="2024-09-27T14:17:34.957" v="166"/>
          <ac:spMkLst>
            <pc:docMk/>
            <pc:sldMk cId="950838720" sldId="278"/>
            <ac:spMk id="2" creationId="{00000000-0000-0000-0000-000000000000}"/>
          </ac:spMkLst>
        </pc:spChg>
        <pc:spChg chg="del mod">
          <ac:chgData name="Sarah Linari" userId="S::sarah@iqmaward.com::b54a578e-493b-4154-b663-164597524d09" providerId="AD" clId="Web-{DFF3F35E-DD9B-F3AE-3251-8C9B8E60C279}" dt="2024-09-27T14:14:46.187" v="69"/>
          <ac:spMkLst>
            <pc:docMk/>
            <pc:sldMk cId="950838720" sldId="278"/>
            <ac:spMk id="5" creationId="{00000000-0000-0000-0000-000000000000}"/>
          </ac:spMkLst>
        </pc:spChg>
        <pc:spChg chg="mod">
          <ac:chgData name="Sarah Linari" userId="S::sarah@iqmaward.com::b54a578e-493b-4154-b663-164597524d09" providerId="AD" clId="Web-{DFF3F35E-DD9B-F3AE-3251-8C9B8E60C279}" dt="2024-09-27T14:20:07.227" v="236" actId="20577"/>
          <ac:spMkLst>
            <pc:docMk/>
            <pc:sldMk cId="950838720" sldId="278"/>
            <ac:spMk id="11" creationId="{40C9D154-4B83-8732-EB82-915D8328E505}"/>
          </ac:spMkLst>
        </pc:spChg>
        <pc:picChg chg="add mod">
          <ac:chgData name="Sarah Linari" userId="S::sarah@iqmaward.com::b54a578e-493b-4154-b663-164597524d09" providerId="AD" clId="Web-{DFF3F35E-DD9B-F3AE-3251-8C9B8E60C279}" dt="2024-09-27T14:20:16.259" v="239" actId="1076"/>
          <ac:picMkLst>
            <pc:docMk/>
            <pc:sldMk cId="950838720" sldId="278"/>
            <ac:picMk id="10" creationId="{E425901B-CE99-763D-C54D-739F73E4CCD7}"/>
          </ac:picMkLst>
        </pc:picChg>
      </pc:sldChg>
    </pc:docChg>
  </pc:docChgLst>
  <pc:docChgLst>
    <pc:chgData name="Sarah Linari" userId="S::sarah@iqmaward.com::b54a578e-493b-4154-b663-164597524d09" providerId="AD" clId="Web-{04C3FC03-16CD-8894-5C90-3287533C12F7}"/>
    <pc:docChg chg="modSld">
      <pc:chgData name="Sarah Linari" userId="S::sarah@iqmaward.com::b54a578e-493b-4154-b663-164597524d09" providerId="AD" clId="Web-{04C3FC03-16CD-8894-5C90-3287533C12F7}" dt="2024-09-26T13:50:51.389" v="69" actId="20577"/>
      <pc:docMkLst>
        <pc:docMk/>
      </pc:docMkLst>
      <pc:sldChg chg="modSp">
        <pc:chgData name="Sarah Linari" userId="S::sarah@iqmaward.com::b54a578e-493b-4154-b663-164597524d09" providerId="AD" clId="Web-{04C3FC03-16CD-8894-5C90-3287533C12F7}" dt="2024-09-26T13:44:33.491" v="34" actId="20577"/>
        <pc:sldMkLst>
          <pc:docMk/>
          <pc:sldMk cId="0" sldId="257"/>
        </pc:sldMkLst>
        <pc:spChg chg="mod">
          <ac:chgData name="Sarah Linari" userId="S::sarah@iqmaward.com::b54a578e-493b-4154-b663-164597524d09" providerId="AD" clId="Web-{04C3FC03-16CD-8894-5C90-3287533C12F7}" dt="2024-09-26T13:44:33.491" v="34" actId="20577"/>
          <ac:spMkLst>
            <pc:docMk/>
            <pc:sldMk cId="0" sldId="257"/>
            <ac:spMk id="5" creationId="{00000000-0000-0000-0000-000000000000}"/>
          </ac:spMkLst>
        </pc:spChg>
        <pc:spChg chg="mod">
          <ac:chgData name="Sarah Linari" userId="S::sarah@iqmaward.com::b54a578e-493b-4154-b663-164597524d09" providerId="AD" clId="Web-{04C3FC03-16CD-8894-5C90-3287533C12F7}" dt="2024-09-26T13:44:21.568" v="32" actId="20577"/>
          <ac:spMkLst>
            <pc:docMk/>
            <pc:sldMk cId="0" sldId="257"/>
            <ac:spMk id="11" creationId="{40C9D154-4B83-8732-EB82-915D8328E505}"/>
          </ac:spMkLst>
        </pc:spChg>
      </pc:sldChg>
      <pc:sldChg chg="modSp">
        <pc:chgData name="Sarah Linari" userId="S::sarah@iqmaward.com::b54a578e-493b-4154-b663-164597524d09" providerId="AD" clId="Web-{04C3FC03-16CD-8894-5C90-3287533C12F7}" dt="2024-09-26T13:49:05.695" v="63" actId="1076"/>
        <pc:sldMkLst>
          <pc:docMk/>
          <pc:sldMk cId="0" sldId="259"/>
        </pc:sldMkLst>
        <pc:spChg chg="mod">
          <ac:chgData name="Sarah Linari" userId="S::sarah@iqmaward.com::b54a578e-493b-4154-b663-164597524d09" providerId="AD" clId="Web-{04C3FC03-16CD-8894-5C90-3287533C12F7}" dt="2024-09-26T13:48:57.460" v="60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Sarah Linari" userId="S::sarah@iqmaward.com::b54a578e-493b-4154-b663-164597524d09" providerId="AD" clId="Web-{04C3FC03-16CD-8894-5C90-3287533C12F7}" dt="2024-09-26T13:49:03.242" v="62" actId="14100"/>
          <ac:spMkLst>
            <pc:docMk/>
            <pc:sldMk cId="0" sldId="259"/>
            <ac:spMk id="5" creationId="{00000000-0000-0000-0000-000000000000}"/>
          </ac:spMkLst>
        </pc:spChg>
        <pc:spChg chg="mod">
          <ac:chgData name="Sarah Linari" userId="S::sarah@iqmaward.com::b54a578e-493b-4154-b663-164597524d09" providerId="AD" clId="Web-{04C3FC03-16CD-8894-5C90-3287533C12F7}" dt="2024-09-26T13:49:05.695" v="63" actId="1076"/>
          <ac:spMkLst>
            <pc:docMk/>
            <pc:sldMk cId="0" sldId="259"/>
            <ac:spMk id="10" creationId="{B4678041-C42B-64E7-41A1-635B2FEE5F9D}"/>
          </ac:spMkLst>
        </pc:spChg>
      </pc:sldChg>
      <pc:sldChg chg="modSp">
        <pc:chgData name="Sarah Linari" userId="S::sarah@iqmaward.com::b54a578e-493b-4154-b663-164597524d09" providerId="AD" clId="Web-{04C3FC03-16CD-8894-5C90-3287533C12F7}" dt="2024-09-26T13:47:21.079" v="51" actId="20577"/>
        <pc:sldMkLst>
          <pc:docMk/>
          <pc:sldMk cId="1673600234" sldId="268"/>
        </pc:sldMkLst>
        <pc:spChg chg="mod">
          <ac:chgData name="Sarah Linari" userId="S::sarah@iqmaward.com::b54a578e-493b-4154-b663-164597524d09" providerId="AD" clId="Web-{04C3FC03-16CD-8894-5C90-3287533C12F7}" dt="2024-09-26T13:46:31.467" v="45" actId="1076"/>
          <ac:spMkLst>
            <pc:docMk/>
            <pc:sldMk cId="1673600234" sldId="268"/>
            <ac:spMk id="2" creationId="{00000000-0000-0000-0000-000000000000}"/>
          </ac:spMkLst>
        </pc:spChg>
        <pc:spChg chg="mod">
          <ac:chgData name="Sarah Linari" userId="S::sarah@iqmaward.com::b54a578e-493b-4154-b663-164597524d09" providerId="AD" clId="Web-{04C3FC03-16CD-8894-5C90-3287533C12F7}" dt="2024-09-26T13:47:21.079" v="51" actId="20577"/>
          <ac:spMkLst>
            <pc:docMk/>
            <pc:sldMk cId="1673600234" sldId="268"/>
            <ac:spMk id="10" creationId="{30EAA2F4-B74F-921A-37D2-0C4C3E36B422}"/>
          </ac:spMkLst>
        </pc:spChg>
      </pc:sldChg>
      <pc:sldChg chg="modSp">
        <pc:chgData name="Sarah Linari" userId="S::sarah@iqmaward.com::b54a578e-493b-4154-b663-164597524d09" providerId="AD" clId="Web-{04C3FC03-16CD-8894-5C90-3287533C12F7}" dt="2024-09-26T13:45:50.417" v="41" actId="20577"/>
        <pc:sldMkLst>
          <pc:docMk/>
          <pc:sldMk cId="2993387025" sldId="272"/>
        </pc:sldMkLst>
        <pc:spChg chg="mod">
          <ac:chgData name="Sarah Linari" userId="S::sarah@iqmaward.com::b54a578e-493b-4154-b663-164597524d09" providerId="AD" clId="Web-{04C3FC03-16CD-8894-5C90-3287533C12F7}" dt="2024-09-26T13:45:50.417" v="41" actId="20577"/>
          <ac:spMkLst>
            <pc:docMk/>
            <pc:sldMk cId="2993387025" sldId="272"/>
            <ac:spMk id="11" creationId="{40C9D154-4B83-8732-EB82-915D8328E505}"/>
          </ac:spMkLst>
        </pc:spChg>
      </pc:sldChg>
      <pc:sldChg chg="modSp">
        <pc:chgData name="Sarah Linari" userId="S::sarah@iqmaward.com::b54a578e-493b-4154-b663-164597524d09" providerId="AD" clId="Web-{04C3FC03-16CD-8894-5C90-3287533C12F7}" dt="2024-09-26T13:48:23.271" v="57" actId="20577"/>
        <pc:sldMkLst>
          <pc:docMk/>
          <pc:sldMk cId="2414364272" sldId="274"/>
        </pc:sldMkLst>
        <pc:spChg chg="mod">
          <ac:chgData name="Sarah Linari" userId="S::sarah@iqmaward.com::b54a578e-493b-4154-b663-164597524d09" providerId="AD" clId="Web-{04C3FC03-16CD-8894-5C90-3287533C12F7}" dt="2024-09-26T13:48:23.271" v="57" actId="20577"/>
          <ac:spMkLst>
            <pc:docMk/>
            <pc:sldMk cId="2414364272" sldId="274"/>
            <ac:spMk id="10" creationId="{30EAA2F4-B74F-921A-37D2-0C4C3E36B422}"/>
          </ac:spMkLst>
        </pc:spChg>
      </pc:sldChg>
      <pc:sldChg chg="modSp">
        <pc:chgData name="Sarah Linari" userId="S::sarah@iqmaward.com::b54a578e-493b-4154-b663-164597524d09" providerId="AD" clId="Web-{04C3FC03-16CD-8894-5C90-3287533C12F7}" dt="2024-09-26T13:49:59.105" v="67" actId="20577"/>
        <pc:sldMkLst>
          <pc:docMk/>
          <pc:sldMk cId="2836570820" sldId="276"/>
        </pc:sldMkLst>
        <pc:spChg chg="mod">
          <ac:chgData name="Sarah Linari" userId="S::sarah@iqmaward.com::b54a578e-493b-4154-b663-164597524d09" providerId="AD" clId="Web-{04C3FC03-16CD-8894-5C90-3287533C12F7}" dt="2024-09-26T13:49:35.791" v="64" actId="20577"/>
          <ac:spMkLst>
            <pc:docMk/>
            <pc:sldMk cId="2836570820" sldId="276"/>
            <ac:spMk id="5" creationId="{00000000-0000-0000-0000-000000000000}"/>
          </ac:spMkLst>
        </pc:spChg>
        <pc:spChg chg="mod">
          <ac:chgData name="Sarah Linari" userId="S::sarah@iqmaward.com::b54a578e-493b-4154-b663-164597524d09" providerId="AD" clId="Web-{04C3FC03-16CD-8894-5C90-3287533C12F7}" dt="2024-09-26T13:49:59.105" v="67" actId="20577"/>
          <ac:spMkLst>
            <pc:docMk/>
            <pc:sldMk cId="2836570820" sldId="276"/>
            <ac:spMk id="10" creationId="{B4678041-C42B-64E7-41A1-635B2FEE5F9D}"/>
          </ac:spMkLst>
        </pc:spChg>
      </pc:sldChg>
      <pc:sldChg chg="modSp">
        <pc:chgData name="Sarah Linari" userId="S::sarah@iqmaward.com::b54a578e-493b-4154-b663-164597524d09" providerId="AD" clId="Web-{04C3FC03-16CD-8894-5C90-3287533C12F7}" dt="2024-09-26T13:50:51.389" v="69" actId="20577"/>
        <pc:sldMkLst>
          <pc:docMk/>
          <pc:sldMk cId="1059053268" sldId="277"/>
        </pc:sldMkLst>
        <pc:spChg chg="mod">
          <ac:chgData name="Sarah Linari" userId="S::sarah@iqmaward.com::b54a578e-493b-4154-b663-164597524d09" providerId="AD" clId="Web-{04C3FC03-16CD-8894-5C90-3287533C12F7}" dt="2024-09-26T13:50:51.389" v="69" actId="20577"/>
          <ac:spMkLst>
            <pc:docMk/>
            <pc:sldMk cId="1059053268" sldId="277"/>
            <ac:spMk id="5" creationId="{00000000-0000-0000-0000-000000000000}"/>
          </ac:spMkLst>
        </pc:spChg>
      </pc:sldChg>
    </pc:docChg>
  </pc:docChgLst>
  <pc:docChgLst>
    <pc:chgData name="Sarah Henderson" userId="S::sarah2@iqmaward.com::f3a0dc45-998b-46a3-98e7-b10293c4b1c7" providerId="AD" clId="Web-{05A8F5BD-1F99-B8B5-E8F2-11634A8C3D0C}"/>
    <pc:docChg chg="modSld">
      <pc:chgData name="Sarah Henderson" userId="S::sarah2@iqmaward.com::f3a0dc45-998b-46a3-98e7-b10293c4b1c7" providerId="AD" clId="Web-{05A8F5BD-1F99-B8B5-E8F2-11634A8C3D0C}" dt="2024-09-27T09:12:46.229" v="30" actId="1076"/>
      <pc:docMkLst>
        <pc:docMk/>
      </pc:docMkLst>
      <pc:sldChg chg="modSp">
        <pc:chgData name="Sarah Henderson" userId="S::sarah2@iqmaward.com::f3a0dc45-998b-46a3-98e7-b10293c4b1c7" providerId="AD" clId="Web-{05A8F5BD-1F99-B8B5-E8F2-11634A8C3D0C}" dt="2024-09-27T09:08:34.317" v="5" actId="20577"/>
        <pc:sldMkLst>
          <pc:docMk/>
          <pc:sldMk cId="0" sldId="257"/>
        </pc:sldMkLst>
        <pc:spChg chg="mod">
          <ac:chgData name="Sarah Henderson" userId="S::sarah2@iqmaward.com::f3a0dc45-998b-46a3-98e7-b10293c4b1c7" providerId="AD" clId="Web-{05A8F5BD-1F99-B8B5-E8F2-11634A8C3D0C}" dt="2024-09-27T09:08:27.114" v="1" actId="1076"/>
          <ac:spMkLst>
            <pc:docMk/>
            <pc:sldMk cId="0" sldId="257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05A8F5BD-1F99-B8B5-E8F2-11634A8C3D0C}" dt="2024-09-27T09:08:34.317" v="5" actId="20577"/>
          <ac:spMkLst>
            <pc:docMk/>
            <pc:sldMk cId="0" sldId="257"/>
            <ac:spMk id="11" creationId="{40C9D154-4B83-8732-EB82-915D8328E505}"/>
          </ac:spMkLst>
        </pc:spChg>
      </pc:sldChg>
      <pc:sldChg chg="modSp">
        <pc:chgData name="Sarah Henderson" userId="S::sarah2@iqmaward.com::f3a0dc45-998b-46a3-98e7-b10293c4b1c7" providerId="AD" clId="Web-{05A8F5BD-1F99-B8B5-E8F2-11634A8C3D0C}" dt="2024-09-27T09:09:59.475" v="8" actId="1076"/>
        <pc:sldMkLst>
          <pc:docMk/>
          <pc:sldMk cId="0" sldId="258"/>
        </pc:sldMkLst>
        <pc:spChg chg="mod">
          <ac:chgData name="Sarah Henderson" userId="S::sarah2@iqmaward.com::f3a0dc45-998b-46a3-98e7-b10293c4b1c7" providerId="AD" clId="Web-{05A8F5BD-1F99-B8B5-E8F2-11634A8C3D0C}" dt="2024-09-27T09:09:59.475" v="8" actId="1076"/>
          <ac:spMkLst>
            <pc:docMk/>
            <pc:sldMk cId="0" sldId="258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05A8F5BD-1F99-B8B5-E8F2-11634A8C3D0C}" dt="2024-09-27T09:11:37.134" v="20" actId="1076"/>
        <pc:sldMkLst>
          <pc:docMk/>
          <pc:sldMk cId="0" sldId="259"/>
        </pc:sldMkLst>
        <pc:spChg chg="mod">
          <ac:chgData name="Sarah Henderson" userId="S::sarah2@iqmaward.com::f3a0dc45-998b-46a3-98e7-b10293c4b1c7" providerId="AD" clId="Web-{05A8F5BD-1F99-B8B5-E8F2-11634A8C3D0C}" dt="2024-09-27T09:11:37.134" v="20" actId="1076"/>
          <ac:spMkLst>
            <pc:docMk/>
            <pc:sldMk cId="0" sldId="259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05A8F5BD-1F99-B8B5-E8F2-11634A8C3D0C}" dt="2024-09-27T09:12:46.229" v="30" actId="1076"/>
        <pc:sldMkLst>
          <pc:docMk/>
          <pc:sldMk cId="0" sldId="262"/>
        </pc:sldMkLst>
        <pc:spChg chg="mod">
          <ac:chgData name="Sarah Henderson" userId="S::sarah2@iqmaward.com::f3a0dc45-998b-46a3-98e7-b10293c4b1c7" providerId="AD" clId="Web-{05A8F5BD-1F99-B8B5-E8F2-11634A8C3D0C}" dt="2024-09-27T09:12:46.229" v="30" actId="1076"/>
          <ac:spMkLst>
            <pc:docMk/>
            <pc:sldMk cId="0" sldId="262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05A8F5BD-1F99-B8B5-E8F2-11634A8C3D0C}" dt="2024-09-27T09:11:16.462" v="17" actId="20577"/>
        <pc:sldMkLst>
          <pc:docMk/>
          <pc:sldMk cId="1673600234" sldId="268"/>
        </pc:sldMkLst>
        <pc:spChg chg="mod">
          <ac:chgData name="Sarah Henderson" userId="S::sarah2@iqmaward.com::f3a0dc45-998b-46a3-98e7-b10293c4b1c7" providerId="AD" clId="Web-{05A8F5BD-1F99-B8B5-E8F2-11634A8C3D0C}" dt="2024-09-27T09:11:16.462" v="17" actId="20577"/>
          <ac:spMkLst>
            <pc:docMk/>
            <pc:sldMk cId="1673600234" sldId="268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05A8F5BD-1F99-B8B5-E8F2-11634A8C3D0C}" dt="2024-09-27T09:10:22.398" v="10" actId="20577"/>
        <pc:sldMkLst>
          <pc:docMk/>
          <pc:sldMk cId="209651490" sldId="271"/>
        </pc:sldMkLst>
        <pc:spChg chg="mod">
          <ac:chgData name="Sarah Henderson" userId="S::sarah2@iqmaward.com::f3a0dc45-998b-46a3-98e7-b10293c4b1c7" providerId="AD" clId="Web-{05A8F5BD-1F99-B8B5-E8F2-11634A8C3D0C}" dt="2024-09-27T09:10:22.398" v="10" actId="20577"/>
          <ac:spMkLst>
            <pc:docMk/>
            <pc:sldMk cId="209651490" sldId="271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05A8F5BD-1F99-B8B5-E8F2-11634A8C3D0C}" dt="2024-09-27T09:10:47.226" v="13" actId="1076"/>
        <pc:sldMkLst>
          <pc:docMk/>
          <pc:sldMk cId="2993387025" sldId="272"/>
        </pc:sldMkLst>
        <pc:spChg chg="mod">
          <ac:chgData name="Sarah Henderson" userId="S::sarah2@iqmaward.com::f3a0dc45-998b-46a3-98e7-b10293c4b1c7" providerId="AD" clId="Web-{05A8F5BD-1F99-B8B5-E8F2-11634A8C3D0C}" dt="2024-09-27T09:10:28.695" v="11" actId="20577"/>
          <ac:spMkLst>
            <pc:docMk/>
            <pc:sldMk cId="2993387025" sldId="272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05A8F5BD-1F99-B8B5-E8F2-11634A8C3D0C}" dt="2024-09-27T09:10:47.226" v="13" actId="1076"/>
          <ac:spMkLst>
            <pc:docMk/>
            <pc:sldMk cId="2993387025" sldId="272"/>
            <ac:spMk id="11" creationId="{40C9D154-4B83-8732-EB82-915D8328E505}"/>
          </ac:spMkLst>
        </pc:spChg>
      </pc:sldChg>
      <pc:sldChg chg="modSp">
        <pc:chgData name="Sarah Henderson" userId="S::sarah2@iqmaward.com::f3a0dc45-998b-46a3-98e7-b10293c4b1c7" providerId="AD" clId="Web-{05A8F5BD-1F99-B8B5-E8F2-11634A8C3D0C}" dt="2024-09-27T09:11:10.665" v="16" actId="1076"/>
        <pc:sldMkLst>
          <pc:docMk/>
          <pc:sldMk cId="1550186285" sldId="273"/>
        </pc:sldMkLst>
        <pc:spChg chg="mod">
          <ac:chgData name="Sarah Henderson" userId="S::sarah2@iqmaward.com::f3a0dc45-998b-46a3-98e7-b10293c4b1c7" providerId="AD" clId="Web-{05A8F5BD-1F99-B8B5-E8F2-11634A8C3D0C}" dt="2024-09-27T09:11:10.665" v="16" actId="1076"/>
          <ac:spMkLst>
            <pc:docMk/>
            <pc:sldMk cId="1550186285" sldId="273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05A8F5BD-1F99-B8B5-E8F2-11634A8C3D0C}" dt="2024-09-27T09:11:23.134" v="18" actId="20577"/>
        <pc:sldMkLst>
          <pc:docMk/>
          <pc:sldMk cId="2414364272" sldId="274"/>
        </pc:sldMkLst>
        <pc:spChg chg="mod">
          <ac:chgData name="Sarah Henderson" userId="S::sarah2@iqmaward.com::f3a0dc45-998b-46a3-98e7-b10293c4b1c7" providerId="AD" clId="Web-{05A8F5BD-1F99-B8B5-E8F2-11634A8C3D0C}" dt="2024-09-27T09:11:23.134" v="18" actId="20577"/>
          <ac:spMkLst>
            <pc:docMk/>
            <pc:sldMk cId="2414364272" sldId="274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05A8F5BD-1F99-B8B5-E8F2-11634A8C3D0C}" dt="2024-09-27T09:11:49.775" v="22" actId="1076"/>
        <pc:sldMkLst>
          <pc:docMk/>
          <pc:sldMk cId="369511849" sldId="275"/>
        </pc:sldMkLst>
        <pc:spChg chg="mod">
          <ac:chgData name="Sarah Henderson" userId="S::sarah2@iqmaward.com::f3a0dc45-998b-46a3-98e7-b10293c4b1c7" providerId="AD" clId="Web-{05A8F5BD-1F99-B8B5-E8F2-11634A8C3D0C}" dt="2024-09-27T09:11:49.775" v="22" actId="1076"/>
          <ac:spMkLst>
            <pc:docMk/>
            <pc:sldMk cId="369511849" sldId="275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05A8F5BD-1F99-B8B5-E8F2-11634A8C3D0C}" dt="2024-09-27T09:12:10.135" v="25" actId="1076"/>
        <pc:sldMkLst>
          <pc:docMk/>
          <pc:sldMk cId="2836570820" sldId="276"/>
        </pc:sldMkLst>
        <pc:spChg chg="mod">
          <ac:chgData name="Sarah Henderson" userId="S::sarah2@iqmaward.com::f3a0dc45-998b-46a3-98e7-b10293c4b1c7" providerId="AD" clId="Web-{05A8F5BD-1F99-B8B5-E8F2-11634A8C3D0C}" dt="2024-09-27T09:12:03.072" v="24" actId="1076"/>
          <ac:spMkLst>
            <pc:docMk/>
            <pc:sldMk cId="2836570820" sldId="276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05A8F5BD-1F99-B8B5-E8F2-11634A8C3D0C}" dt="2024-09-27T09:12:10.135" v="25" actId="1076"/>
          <ac:spMkLst>
            <pc:docMk/>
            <pc:sldMk cId="2836570820" sldId="276"/>
            <ac:spMk id="10" creationId="{B4678041-C42B-64E7-41A1-635B2FEE5F9D}"/>
          </ac:spMkLst>
        </pc:spChg>
      </pc:sldChg>
      <pc:sldChg chg="modSp">
        <pc:chgData name="Sarah Henderson" userId="S::sarah2@iqmaward.com::f3a0dc45-998b-46a3-98e7-b10293c4b1c7" providerId="AD" clId="Web-{05A8F5BD-1F99-B8B5-E8F2-11634A8C3D0C}" dt="2024-09-27T09:12:24.932" v="27" actId="1076"/>
        <pc:sldMkLst>
          <pc:docMk/>
          <pc:sldMk cId="1059053268" sldId="277"/>
        </pc:sldMkLst>
        <pc:spChg chg="mod">
          <ac:chgData name="Sarah Henderson" userId="S::sarah2@iqmaward.com::f3a0dc45-998b-46a3-98e7-b10293c4b1c7" providerId="AD" clId="Web-{05A8F5BD-1F99-B8B5-E8F2-11634A8C3D0C}" dt="2024-09-27T09:12:24.932" v="27" actId="1076"/>
          <ac:spMkLst>
            <pc:docMk/>
            <pc:sldMk cId="1059053268" sldId="277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830F3-A82F-49D5-A355-821417F62688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D8319-ED92-42D6-8CE6-D1B258097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093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8319-ED92-42D6-8CE6-D1B2580976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796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8319-ED92-42D6-8CE6-D1B25809768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76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about:blank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svg"/><Relationship Id="rId9" Type="http://schemas.openxmlformats.org/officeDocument/2006/relationships/hyperlink" Target="mailto:jojom@chickenshed.org.uk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hyperlink" Target="about:blank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hyperlink" Target="http://about:blank" TargetMode="External"/><Relationship Id="rId10" Type="http://schemas.openxmlformats.org/officeDocument/2006/relationships/image" Target="../media/image18.sv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about:blank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9.svg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about:blank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9.svg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4689712" y="-3968528"/>
            <a:ext cx="6166608" cy="616660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287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89712" y="8900309"/>
            <a:ext cx="5371769" cy="537176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09A4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475460" y="-2230104"/>
            <a:ext cx="4227497" cy="15201482"/>
          </a:xfrm>
          <a:custGeom>
            <a:avLst/>
            <a:gdLst/>
            <a:ahLst/>
            <a:cxnLst/>
            <a:rect l="l" t="t" r="r" b="b"/>
            <a:pathLst>
              <a:path w="4227497" h="15201482">
                <a:moveTo>
                  <a:pt x="0" y="0"/>
                </a:moveTo>
                <a:lnTo>
                  <a:pt x="4227497" y="0"/>
                </a:lnTo>
                <a:lnTo>
                  <a:pt x="4227497" y="15201483"/>
                </a:lnTo>
                <a:lnTo>
                  <a:pt x="0" y="152014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1" name="Group 11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12" name="Freeform 12">
              <a:hlinkClick r:id="rId5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>
              <a:hlinkClick r:id="rId5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>
              <a:hlinkClick r:id="rId5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25C4B98-7151-D85D-8855-41CE39EAFDF8}"/>
              </a:ext>
            </a:extLst>
          </p:cNvPr>
          <p:cNvSpPr txBox="1"/>
          <p:nvPr/>
        </p:nvSpPr>
        <p:spPr>
          <a:xfrm>
            <a:off x="3217424" y="429538"/>
            <a:ext cx="1225131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7200" b="1" spc="407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Inclusion Quality Mark </a:t>
            </a:r>
            <a:endParaRPr lang="en-GB" sz="7200" b="1" dirty="0">
              <a:latin typeface="Tahoma"/>
              <a:ea typeface="Tahoma"/>
              <a:cs typeface="Tahoma"/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0090929C-A655-1829-AA39-187A388CFBAE}"/>
              </a:ext>
            </a:extLst>
          </p:cNvPr>
          <p:cNvSpPr txBox="1"/>
          <p:nvPr/>
        </p:nvSpPr>
        <p:spPr>
          <a:xfrm>
            <a:off x="4327794" y="2200873"/>
            <a:ext cx="14323763" cy="5519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spc="407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Diversity is a Fact; Inclusion is a choice!</a:t>
            </a:r>
            <a:endParaRPr lang="en-US" b="1" dirty="0"/>
          </a:p>
          <a:p>
            <a:endParaRPr lang="en-US" sz="4800" spc="407" dirty="0">
              <a:solidFill>
                <a:srgbClr val="1B7046"/>
              </a:solidFill>
              <a:latin typeface="Tahoma"/>
              <a:ea typeface="Tahoma"/>
              <a:cs typeface="Tahoma"/>
            </a:endParaRPr>
          </a:p>
          <a:p>
            <a:r>
              <a:rPr lang="en-US" sz="4800" spc="407" dirty="0" err="1">
                <a:solidFill>
                  <a:srgbClr val="1B7046"/>
                </a:solidFill>
                <a:latin typeface="Tahoma"/>
                <a:ea typeface="Tahoma"/>
                <a:cs typeface="Tahoma"/>
              </a:rPr>
              <a:t>Chickenshed</a:t>
            </a:r>
            <a:r>
              <a:rPr lang="en-US" sz="4800" spc="407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 Theatre Company</a:t>
            </a:r>
          </a:p>
          <a:p>
            <a:endParaRPr lang="en-US" sz="3600" b="1" spc="407" dirty="0">
              <a:solidFill>
                <a:srgbClr val="1B7046"/>
              </a:solidFill>
              <a:latin typeface="Tahoma"/>
              <a:ea typeface="Tahoma"/>
              <a:cs typeface="Tahoma"/>
            </a:endParaRPr>
          </a:p>
          <a:p>
            <a:r>
              <a:rPr lang="en-US" sz="3600" spc="407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JoJo Morrall, Head of Education Programmes and Projects</a:t>
            </a:r>
            <a:endParaRPr lang="en-US" dirty="0"/>
          </a:p>
          <a:p>
            <a:pPr>
              <a:lnSpc>
                <a:spcPts val="8434"/>
              </a:lnSpc>
            </a:pPr>
            <a:r>
              <a:rPr lang="en-US" sz="3600" spc="407" dirty="0">
                <a:solidFill>
                  <a:srgbClr val="1B7046"/>
                </a:solidFill>
                <a:latin typeface="Tahoma"/>
                <a:ea typeface="Cambria"/>
                <a:cs typeface="Tahoma"/>
                <a:hlinkClick r:id="rId9"/>
              </a:rPr>
              <a:t>jojom@chickenshed.org.uk</a:t>
            </a:r>
            <a:endParaRPr lang="en-US" sz="3600" dirty="0">
              <a:latin typeface="Tahoma"/>
            </a:endParaRPr>
          </a:p>
        </p:txBody>
      </p:sp>
      <p:pic>
        <p:nvPicPr>
          <p:cNvPr id="17" name="Picture 16" descr="Chicken Shed Theatre Company | Chicken shed, Chickenshed, Chickenshed ...">
            <a:extLst>
              <a:ext uri="{FF2B5EF4-FFF2-40B4-BE49-F238E27FC236}">
                <a16:creationId xmlns:a16="http://schemas.microsoft.com/office/drawing/2014/main" id="{A5CE8FEC-7556-8271-2F06-5E067203CD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49422" y="7466243"/>
            <a:ext cx="5874945" cy="22675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9" y="-8929"/>
            <a:ext cx="18288000" cy="10300771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864855" y="436721"/>
            <a:ext cx="15106320" cy="5039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What can we do now to increase inclusion in our spaces?</a:t>
            </a:r>
            <a:endParaRPr lang="en-US" sz="7200" dirty="0"/>
          </a:p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4678041-C42B-64E7-41A1-635B2FEE5F9D}"/>
              </a:ext>
            </a:extLst>
          </p:cNvPr>
          <p:cNvSpPr txBox="1"/>
          <p:nvPr/>
        </p:nvSpPr>
        <p:spPr>
          <a:xfrm>
            <a:off x="4287885" y="3403229"/>
            <a:ext cx="13803958" cy="68018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Tahoma"/>
                <a:ea typeface="Tahoma"/>
                <a:cs typeface="Tahoma"/>
              </a:rPr>
              <a:t>Peer mentoring- Link older year groups with younger year groups for more than just reading. Allow mentoring for social</a:t>
            </a:r>
            <a:r>
              <a:rPr lang="en-GB" sz="32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, emotional and academic needs (always referring to a teacher).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Tahoma"/>
                <a:ea typeface="Tahoma"/>
                <a:cs typeface="Tahoma"/>
              </a:rPr>
              <a:t>Reach out to Universities and Colleges to widen your teaching support pool.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Tahoma"/>
                <a:ea typeface="Tahoma"/>
                <a:cs typeface="Tahoma"/>
              </a:rPr>
              <a:t>Connect with teachers of a different subject to share techniques (can Performing Arts and Maths/science have a joint session? Why not?!).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Tahoma"/>
                <a:ea typeface="Tahoma"/>
                <a:cs typeface="Tahoma"/>
              </a:rPr>
              <a:t>Can we allow inclusive additions (reasonable adjustments) for all? Can everyone access a fidget? Can students walk around the classroom if they can take responsibility to sit back down?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i="1" dirty="0">
                <a:latin typeface="Tahoma"/>
                <a:ea typeface="Tahoma"/>
                <a:cs typeface="Tahoma"/>
              </a:rPr>
              <a:t>PARTNERSHIP, PARTNERSHIP, PARTNERSHIP!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Tahoma"/>
              <a:ea typeface="Tahoma"/>
              <a:cs typeface="Tahoma"/>
            </a:endParaRPr>
          </a:p>
          <a:p>
            <a:endParaRPr lang="en-GB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973057" y="4334134"/>
            <a:ext cx="14355207" cy="4674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Case Study </a:t>
            </a:r>
          </a:p>
          <a:p>
            <a:pPr algn="ctr"/>
            <a:endParaRPr lang="en-US" sz="7150" b="1" dirty="0">
              <a:solidFill>
                <a:srgbClr val="1B7046"/>
              </a:solidFill>
              <a:latin typeface="Tahoma"/>
              <a:ea typeface="Tahoma"/>
              <a:cs typeface="Tahoma"/>
            </a:endParaRPr>
          </a:p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9511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9" y="484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807804" y="533316"/>
            <a:ext cx="14355207" cy="3756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Key Takeaways</a:t>
            </a:r>
            <a:endParaRPr lang="en-US" sz="7200" dirty="0"/>
          </a:p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4678041-C42B-64E7-41A1-635B2FEE5F9D}"/>
              </a:ext>
            </a:extLst>
          </p:cNvPr>
          <p:cNvSpPr txBox="1"/>
          <p:nvPr/>
        </p:nvSpPr>
        <p:spPr>
          <a:xfrm>
            <a:off x="3971544" y="3793934"/>
            <a:ext cx="13288215" cy="41242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Tahoma"/>
                <a:ea typeface="Tahoma"/>
                <a:cs typeface="Tahoma"/>
              </a:rPr>
              <a:t>If you are striving for inclusion  - you are an </a:t>
            </a:r>
            <a:r>
              <a:rPr lang="en-GB" sz="3600" b="1" dirty="0">
                <a:latin typeface="Tahoma"/>
                <a:ea typeface="Tahoma"/>
                <a:cs typeface="Tahoma"/>
              </a:rPr>
              <a:t>Inclusive Practitioner</a:t>
            </a:r>
            <a:r>
              <a:rPr lang="en-GB" sz="3600" dirty="0">
                <a:latin typeface="Tahoma"/>
                <a:ea typeface="Tahoma"/>
                <a:cs typeface="Tahoma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Tahoma"/>
                <a:ea typeface="Tahoma"/>
                <a:cs typeface="Tahoma"/>
              </a:rPr>
              <a:t>The smallest adjustments/moments could be everything to the individual.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Tahoma"/>
                <a:ea typeface="Tahoma"/>
                <a:cs typeface="Tahoma"/>
              </a:rPr>
              <a:t>Linking up as inclusive practitioner/educator will eventually force the system to change.</a:t>
            </a:r>
            <a:endParaRPr lang="en-GB" sz="3200" dirty="0"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Tahoma"/>
              <a:ea typeface="Tahoma"/>
              <a:cs typeface="Tahoma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570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3289792" y="2227158"/>
            <a:ext cx="14355207" cy="9076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Inclusion is a </a:t>
            </a:r>
            <a:endParaRPr lang="en-US">
              <a:cs typeface="Calibri"/>
            </a:endParaRPr>
          </a:p>
          <a:p>
            <a:pPr algn="ctr"/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never-ending continuum </a:t>
            </a:r>
          </a:p>
          <a:p>
            <a:pPr algn="ctr"/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so…</a:t>
            </a:r>
          </a:p>
          <a:p>
            <a:pPr algn="ctr"/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small steps can make big differences!</a:t>
            </a:r>
            <a:endParaRPr lang="en-US" sz="7200">
              <a:ea typeface="Calibri"/>
              <a:cs typeface="Calibri"/>
            </a:endParaRPr>
          </a:p>
          <a:p>
            <a:pPr algn="ctr"/>
            <a:endParaRPr lang="en-US" sz="7150" b="1" dirty="0">
              <a:solidFill>
                <a:srgbClr val="1B7046"/>
              </a:solidFill>
              <a:latin typeface="Tahoma"/>
              <a:ea typeface="Tahoma"/>
              <a:cs typeface="Tahoma"/>
            </a:endParaRPr>
          </a:p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59053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862887" y="602171"/>
            <a:ext cx="14355207" cy="6308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Questions</a:t>
            </a: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808770" y="785642"/>
            <a:ext cx="3504683" cy="1926296"/>
            <a:chOff x="0" y="0"/>
            <a:chExt cx="4672911" cy="2568395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55498"/>
              <a:ext cx="4672911" cy="2057400"/>
              <a:chOff x="0" y="0"/>
              <a:chExt cx="923044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923044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923044" h="406400">
                    <a:moveTo>
                      <a:pt x="719844" y="0"/>
                    </a:moveTo>
                    <a:cubicBezTo>
                      <a:pt x="832068" y="0"/>
                      <a:pt x="923044" y="90976"/>
                      <a:pt x="923044" y="203200"/>
                    </a:cubicBezTo>
                    <a:cubicBezTo>
                      <a:pt x="923044" y="315424"/>
                      <a:pt x="832068" y="406400"/>
                      <a:pt x="719844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54287D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923044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Freeform 7">
              <a:hlinkClick r:id="rId3" tooltip="https://iqmaward.com"/>
            </p:cNvPr>
            <p:cNvSpPr/>
            <p:nvPr/>
          </p:nvSpPr>
          <p:spPr>
            <a:xfrm>
              <a:off x="2104516" y="0"/>
              <a:ext cx="2568395" cy="2568395"/>
            </a:xfrm>
            <a:custGeom>
              <a:avLst/>
              <a:gdLst/>
              <a:ahLst/>
              <a:cxnLst/>
              <a:rect l="l" t="t" r="r" b="b"/>
              <a:pathLst>
                <a:path w="2568395" h="2568395">
                  <a:moveTo>
                    <a:pt x="0" y="0"/>
                  </a:moveTo>
                  <a:lnTo>
                    <a:pt x="2568395" y="0"/>
                  </a:lnTo>
                  <a:lnTo>
                    <a:pt x="2568395" y="2568395"/>
                  </a:lnTo>
                  <a:lnTo>
                    <a:pt x="0" y="25683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>
            <a:off x="-70768" y="8314750"/>
            <a:ext cx="18358768" cy="3396372"/>
          </a:xfrm>
          <a:custGeom>
            <a:avLst/>
            <a:gdLst/>
            <a:ahLst/>
            <a:cxnLst/>
            <a:rect l="l" t="t" r="r" b="b"/>
            <a:pathLst>
              <a:path w="18358768" h="3396372">
                <a:moveTo>
                  <a:pt x="0" y="0"/>
                </a:moveTo>
                <a:lnTo>
                  <a:pt x="18358768" y="0"/>
                </a:lnTo>
                <a:lnTo>
                  <a:pt x="18358768" y="3396372"/>
                </a:lnTo>
                <a:lnTo>
                  <a:pt x="0" y="33963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hlinkClick r:id="rId3" tooltip="https://www.linkedin.com/company/18252076/admin/"/>
          </p:cNvPr>
          <p:cNvSpPr/>
          <p:nvPr/>
        </p:nvSpPr>
        <p:spPr>
          <a:xfrm>
            <a:off x="15783651" y="8940510"/>
            <a:ext cx="635580" cy="635580"/>
          </a:xfrm>
          <a:custGeom>
            <a:avLst/>
            <a:gdLst/>
            <a:ahLst/>
            <a:cxnLst/>
            <a:rect l="l" t="t" r="r" b="b"/>
            <a:pathLst>
              <a:path w="635580" h="635580">
                <a:moveTo>
                  <a:pt x="0" y="0"/>
                </a:moveTo>
                <a:lnTo>
                  <a:pt x="635579" y="0"/>
                </a:lnTo>
                <a:lnTo>
                  <a:pt x="635579" y="635580"/>
                </a:lnTo>
                <a:lnTo>
                  <a:pt x="0" y="6355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>
            <a:hlinkClick r:id="rId3" tooltip="https://twitter.com/iqmaward"/>
          </p:cNvPr>
          <p:cNvSpPr/>
          <p:nvPr/>
        </p:nvSpPr>
        <p:spPr>
          <a:xfrm>
            <a:off x="14961864" y="8945350"/>
            <a:ext cx="642873" cy="642873"/>
          </a:xfrm>
          <a:custGeom>
            <a:avLst/>
            <a:gdLst/>
            <a:ahLst/>
            <a:cxnLst/>
            <a:rect l="l" t="t" r="r" b="b"/>
            <a:pathLst>
              <a:path w="642873" h="642873">
                <a:moveTo>
                  <a:pt x="0" y="0"/>
                </a:moveTo>
                <a:lnTo>
                  <a:pt x="642873" y="0"/>
                </a:lnTo>
                <a:lnTo>
                  <a:pt x="642873" y="642873"/>
                </a:lnTo>
                <a:lnTo>
                  <a:pt x="0" y="64287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>
            <a:hlinkClick r:id="rId3" tooltip="https://www.facebook.com/profile.php?id=100075821234308"/>
          </p:cNvPr>
          <p:cNvSpPr/>
          <p:nvPr/>
        </p:nvSpPr>
        <p:spPr>
          <a:xfrm>
            <a:off x="16616427" y="8945350"/>
            <a:ext cx="642873" cy="642873"/>
          </a:xfrm>
          <a:custGeom>
            <a:avLst/>
            <a:gdLst/>
            <a:ahLst/>
            <a:cxnLst/>
            <a:rect l="l" t="t" r="r" b="b"/>
            <a:pathLst>
              <a:path w="642873" h="642873">
                <a:moveTo>
                  <a:pt x="0" y="0"/>
                </a:moveTo>
                <a:lnTo>
                  <a:pt x="642873" y="0"/>
                </a:lnTo>
                <a:lnTo>
                  <a:pt x="642873" y="642873"/>
                </a:lnTo>
                <a:lnTo>
                  <a:pt x="0" y="64287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274289" y="4597862"/>
            <a:ext cx="17682999" cy="761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49"/>
              </a:lnSpc>
            </a:pPr>
            <a:r>
              <a:rPr lang="en-US" sz="445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Contact us to learn more</a:t>
            </a:r>
          </a:p>
        </p:txBody>
      </p:sp>
      <p:sp>
        <p:nvSpPr>
          <p:cNvPr id="13" name="Freeform 13"/>
          <p:cNvSpPr/>
          <p:nvPr/>
        </p:nvSpPr>
        <p:spPr>
          <a:xfrm rot="999880">
            <a:off x="3806306" y="-2275657"/>
            <a:ext cx="14801958" cy="6050300"/>
          </a:xfrm>
          <a:custGeom>
            <a:avLst/>
            <a:gdLst/>
            <a:ahLst/>
            <a:cxnLst/>
            <a:rect l="l" t="t" r="r" b="b"/>
            <a:pathLst>
              <a:path w="14801958" h="6050300">
                <a:moveTo>
                  <a:pt x="0" y="0"/>
                </a:moveTo>
                <a:lnTo>
                  <a:pt x="14801958" y="0"/>
                </a:lnTo>
                <a:lnTo>
                  <a:pt x="14801958" y="6050301"/>
                </a:lnTo>
                <a:lnTo>
                  <a:pt x="0" y="605030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AutoShape 14"/>
          <p:cNvSpPr/>
          <p:nvPr/>
        </p:nvSpPr>
        <p:spPr>
          <a:xfrm>
            <a:off x="5944345" y="4361330"/>
            <a:ext cx="6288456" cy="79860"/>
          </a:xfrm>
          <a:prstGeom prst="rect">
            <a:avLst/>
          </a:prstGeom>
          <a:solidFill>
            <a:srgbClr val="54287D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247073" y="2626234"/>
            <a:ext cx="17682999" cy="140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80"/>
              </a:lnSpc>
            </a:pPr>
            <a:r>
              <a:rPr lang="en-US" sz="87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Thank You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7073" y="5497486"/>
            <a:ext cx="17682999" cy="1369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9"/>
              </a:lnSpc>
            </a:pPr>
            <a:r>
              <a:rPr lang="en-US" sz="2950" dirty="0">
                <a:solidFill>
                  <a:srgbClr val="000000"/>
                </a:solidFill>
                <a:latin typeface="Tahoma"/>
                <a:ea typeface="Tahoma"/>
                <a:cs typeface="Tahoma"/>
                <a:hlinkClick r:id="rId15"/>
              </a:rPr>
              <a:t>Email: admin@iqmaward.com</a:t>
            </a:r>
          </a:p>
          <a:p>
            <a:pPr algn="ctr">
              <a:lnSpc>
                <a:spcPts val="5639"/>
              </a:lnSpc>
            </a:pPr>
            <a:r>
              <a:rPr lang="en-US" sz="2950" dirty="0">
                <a:solidFill>
                  <a:srgbClr val="000000"/>
                </a:solidFill>
                <a:latin typeface="Tahoma"/>
                <a:ea typeface="Tahoma"/>
                <a:cs typeface="Tahoma"/>
                <a:hlinkClick r:id="rId15"/>
              </a:rPr>
              <a:t>Phone: +44 287127 7857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-90812" y="7089959"/>
            <a:ext cx="18358768" cy="545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1"/>
              </a:lnSpc>
            </a:pPr>
            <a:r>
              <a:rPr lang="en-US" sz="3200" u="sng" dirty="0">
                <a:solidFill>
                  <a:srgbClr val="000000"/>
                </a:solidFill>
                <a:latin typeface="Tahoma"/>
                <a:ea typeface="Tahoma"/>
                <a:cs typeface="Tahoma"/>
                <a:hlinkClick r:id="rId15"/>
              </a:rPr>
              <a:t>www.iqmaward.com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C9D154-4B83-8732-EB82-915D8328E505}"/>
              </a:ext>
            </a:extLst>
          </p:cNvPr>
          <p:cNvSpPr txBox="1"/>
          <p:nvPr/>
        </p:nvSpPr>
        <p:spPr>
          <a:xfrm>
            <a:off x="3580709" y="-155505"/>
            <a:ext cx="14595973" cy="103412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/>
              <a:buChar char="•"/>
            </a:pPr>
            <a:endParaRPr lang="en-GB" sz="3600" dirty="0">
              <a:latin typeface="Tahoma"/>
              <a:ea typeface="Tahoma"/>
              <a:cs typeface="Tahoma"/>
            </a:endParaRPr>
          </a:p>
          <a:p>
            <a:pPr algn="ctr">
              <a:buFont typeface="Wingdings"/>
            </a:pPr>
            <a:r>
              <a:rPr lang="en-GB" sz="7200" dirty="0">
                <a:latin typeface="Tahoma"/>
                <a:ea typeface="Tahoma"/>
                <a:cs typeface="Tahoma"/>
              </a:rPr>
              <a:t> </a:t>
            </a:r>
            <a:r>
              <a:rPr lang="en-GB" sz="7200" b="1" dirty="0" err="1">
                <a:solidFill>
                  <a:srgbClr val="1B7046"/>
                </a:solidFill>
                <a:latin typeface="Tahoma"/>
                <a:ea typeface="Tahoma"/>
                <a:cs typeface="Tahoma"/>
              </a:rPr>
              <a:t>Chickenshead</a:t>
            </a:r>
            <a:r>
              <a:rPr lang="en-GB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 Context</a:t>
            </a:r>
            <a:endParaRPr lang="en-GB" sz="7200" dirty="0">
              <a:ea typeface="Calibri"/>
              <a:cs typeface="Calibri"/>
            </a:endParaRPr>
          </a:p>
          <a:p>
            <a:pPr algn="ctr">
              <a:buFont typeface="Wingdings"/>
            </a:pPr>
            <a:endParaRPr lang="en-GB" sz="3600" dirty="0">
              <a:latin typeface="Tahoma"/>
              <a:ea typeface="Tahoma"/>
              <a:cs typeface="Tahoma"/>
            </a:endParaRPr>
          </a:p>
          <a:p>
            <a:pPr algn="ctr">
              <a:buFont typeface="Wingdings"/>
            </a:pPr>
            <a:r>
              <a:rPr lang="en-GB" sz="3600" i="1" dirty="0">
                <a:latin typeface="Tahoma"/>
                <a:ea typeface="Tahoma"/>
                <a:cs typeface="Tahoma"/>
              </a:rPr>
              <a:t>A Theatre company for absolutely </a:t>
            </a:r>
            <a:r>
              <a:rPr lang="en-GB" sz="3600" b="1" i="1" dirty="0">
                <a:latin typeface="Tahoma"/>
                <a:ea typeface="Tahoma"/>
                <a:cs typeface="Tahoma"/>
              </a:rPr>
              <a:t>everyone.</a:t>
            </a:r>
            <a:endParaRPr lang="en-GB" sz="7200" b="1" i="1">
              <a:solidFill>
                <a:srgbClr val="000000"/>
              </a:solidFill>
              <a:latin typeface="Calibri"/>
              <a:ea typeface="Tahoma"/>
              <a:cs typeface="Calibri"/>
            </a:endParaRPr>
          </a:p>
          <a:p>
            <a:pPr marL="571500" indent="-571500">
              <a:buFont typeface="Arial"/>
              <a:buChar char="•"/>
            </a:pPr>
            <a:endParaRPr lang="en-GB" sz="3600" dirty="0">
              <a:latin typeface="Tahoma"/>
              <a:ea typeface="Tahoma"/>
              <a:cs typeface="Tahoma"/>
            </a:endParaRPr>
          </a:p>
          <a:p>
            <a:pPr marL="571500" indent="-571500">
              <a:buFont typeface="Arial"/>
              <a:buChar char="•"/>
            </a:pPr>
            <a:r>
              <a:rPr lang="en-GB" sz="3600" dirty="0">
                <a:latin typeface="Tahoma"/>
                <a:ea typeface="Tahoma"/>
                <a:cs typeface="Tahoma"/>
              </a:rPr>
              <a:t>What we do: Performance, Education, Participation, Outreach, Youth Mentoring</a:t>
            </a:r>
            <a:endParaRPr lang="en-US" sz="3600" dirty="0">
              <a:latin typeface="Tahoma"/>
              <a:ea typeface="Tahoma"/>
              <a:cs typeface="Tahoma"/>
            </a:endParaRPr>
          </a:p>
          <a:p>
            <a:pPr marL="571500" indent="-571500">
              <a:buFont typeface="Arial"/>
              <a:buChar char="•"/>
            </a:pPr>
            <a:r>
              <a:rPr lang="en-GB" sz="3600" dirty="0">
                <a:latin typeface="Tahoma"/>
                <a:ea typeface="Tahoma"/>
                <a:cs typeface="Tahoma"/>
              </a:rPr>
              <a:t>750 Young Company Members </a:t>
            </a:r>
          </a:p>
          <a:p>
            <a:pPr marL="571500" indent="-571500">
              <a:buFont typeface="Arial"/>
              <a:buChar char="•"/>
            </a:pPr>
            <a:r>
              <a:rPr lang="en-GB" sz="3600" dirty="0">
                <a:latin typeface="Tahoma"/>
                <a:ea typeface="Tahoma"/>
                <a:cs typeface="Tahoma"/>
              </a:rPr>
              <a:t>75 students enrolled on our FE </a:t>
            </a:r>
            <a:r>
              <a:rPr lang="en-GB" sz="3600" err="1">
                <a:latin typeface="Tahoma"/>
                <a:ea typeface="Tahoma"/>
                <a:cs typeface="Tahoma"/>
              </a:rPr>
              <a:t>Btec</a:t>
            </a:r>
            <a:r>
              <a:rPr lang="en-GB" sz="3600" dirty="0">
                <a:latin typeface="Tahoma"/>
                <a:ea typeface="Tahoma"/>
                <a:cs typeface="Tahoma"/>
              </a:rPr>
              <a:t> National in Performance Practice</a:t>
            </a:r>
          </a:p>
          <a:p>
            <a:pPr marL="571500" indent="-571500">
              <a:buFont typeface="Arial"/>
              <a:buChar char="•"/>
            </a:pPr>
            <a:r>
              <a:rPr lang="en-GB" sz="3600" dirty="0">
                <a:latin typeface="Tahoma"/>
                <a:ea typeface="Tahoma"/>
                <a:cs typeface="Tahoma"/>
              </a:rPr>
              <a:t>90 students enrolled on our Degree </a:t>
            </a:r>
            <a:endParaRPr lang="en-GB" sz="3600">
              <a:latin typeface="Tahoma"/>
              <a:ea typeface="Tahoma"/>
              <a:cs typeface="Tahoma"/>
            </a:endParaRPr>
          </a:p>
          <a:p>
            <a:r>
              <a:rPr lang="en-GB" sz="3600" dirty="0">
                <a:latin typeface="Tahoma"/>
                <a:ea typeface="Tahoma"/>
                <a:cs typeface="Tahoma"/>
              </a:rPr>
              <a:t>  courses in Inclusive Performance </a:t>
            </a:r>
          </a:p>
          <a:p>
            <a:pPr marL="571500" indent="-571500">
              <a:buFont typeface="Arial"/>
              <a:buChar char="•"/>
            </a:pPr>
            <a:r>
              <a:rPr lang="en-GB" sz="3600" dirty="0">
                <a:latin typeface="Tahoma"/>
                <a:ea typeface="Tahoma"/>
                <a:cs typeface="Tahoma"/>
              </a:rPr>
              <a:t>60-70% of our students have EHCPs</a:t>
            </a:r>
          </a:p>
          <a:p>
            <a:pPr marL="571500" indent="-571500">
              <a:buFont typeface="Arial"/>
              <a:buChar char="•"/>
            </a:pPr>
            <a:r>
              <a:rPr lang="en-GB" sz="3600" dirty="0">
                <a:latin typeface="Tahoma"/>
                <a:ea typeface="Tahoma"/>
                <a:cs typeface="Tahoma"/>
              </a:rPr>
              <a:t>95% of our FE students progress to </a:t>
            </a:r>
          </a:p>
          <a:p>
            <a:r>
              <a:rPr lang="en-GB" sz="3600" dirty="0">
                <a:latin typeface="Tahoma"/>
                <a:ea typeface="Tahoma"/>
                <a:cs typeface="Tahoma"/>
              </a:rPr>
              <a:t>    our HE courses</a:t>
            </a:r>
            <a:endParaRPr lang="en-GB" dirty="0"/>
          </a:p>
          <a:p>
            <a:pPr>
              <a:buFont typeface="Arial"/>
              <a:buChar char="•"/>
            </a:pPr>
            <a:endParaRPr lang="en-GB" dirty="0">
              <a:cs typeface="Calibri"/>
            </a:endParaRPr>
          </a:p>
          <a:p>
            <a:pPr marL="571500" indent="-571500">
              <a:buFont typeface="Arial"/>
              <a:buChar char="•"/>
            </a:pPr>
            <a:endParaRPr lang="en-GB" sz="3600" dirty="0">
              <a:latin typeface="Tahoma"/>
              <a:ea typeface="Tahoma"/>
              <a:cs typeface="Tahoma"/>
            </a:endParaRPr>
          </a:p>
          <a:p>
            <a:pPr marL="571500" indent="-571500">
              <a:buFont typeface="Arial"/>
              <a:buChar char="•"/>
            </a:pPr>
            <a:endParaRPr lang="en-GB" sz="3600" dirty="0">
              <a:latin typeface="Tahoma"/>
              <a:ea typeface="Tahoma"/>
              <a:cs typeface="Tahoma"/>
            </a:endParaRPr>
          </a:p>
        </p:txBody>
      </p:sp>
      <p:pic>
        <p:nvPicPr>
          <p:cNvPr id="10" name="Picture 9" descr="A person in a wheelchair dancing with a person in a wheelchair&#10;&#10;Description automatically generated">
            <a:extLst>
              <a:ext uri="{FF2B5EF4-FFF2-40B4-BE49-F238E27FC236}">
                <a16:creationId xmlns:a16="http://schemas.microsoft.com/office/drawing/2014/main" id="{E425901B-CE99-763D-C54D-739F73E4CC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98696" y="5786437"/>
            <a:ext cx="4943011" cy="406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38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3572219" y="377587"/>
            <a:ext cx="13903579" cy="2373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71"/>
              </a:lnSpc>
            </a:pP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About Me</a:t>
            </a:r>
            <a:endParaRPr lang="en-US" sz="7200" dirty="0"/>
          </a:p>
          <a:p>
            <a:pPr algn="ctr">
              <a:lnSpc>
                <a:spcPts val="9571"/>
              </a:lnSpc>
            </a:pPr>
            <a:endParaRPr lang="en-US" sz="6836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C9D154-4B83-8732-EB82-915D8328E505}"/>
              </a:ext>
            </a:extLst>
          </p:cNvPr>
          <p:cNvSpPr txBox="1"/>
          <p:nvPr/>
        </p:nvSpPr>
        <p:spPr>
          <a:xfrm>
            <a:off x="4444929" y="2060800"/>
            <a:ext cx="13048742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GB" sz="3600" dirty="0">
                <a:latin typeface="Tahoma"/>
                <a:ea typeface="Tahoma"/>
                <a:cs typeface="Tahoma"/>
              </a:rPr>
              <a:t>I have been a part of </a:t>
            </a:r>
            <a:r>
              <a:rPr lang="en-GB" sz="3600" dirty="0" err="1">
                <a:latin typeface="Tahoma"/>
                <a:ea typeface="Tahoma"/>
                <a:cs typeface="Tahoma"/>
              </a:rPr>
              <a:t>Chickenshed</a:t>
            </a:r>
            <a:r>
              <a:rPr lang="en-GB" sz="3600" dirty="0">
                <a:latin typeface="Tahoma"/>
                <a:ea typeface="Tahoma"/>
                <a:cs typeface="Tahoma"/>
              </a:rPr>
              <a:t> since I was 3</a:t>
            </a:r>
            <a:endParaRPr lang="en-US">
              <a:ea typeface="Calibri"/>
              <a:cs typeface="Calibri"/>
            </a:endParaRPr>
          </a:p>
          <a:p>
            <a:pPr marL="571500" indent="-571500">
              <a:buFont typeface="Arial"/>
              <a:buChar char="•"/>
            </a:pPr>
            <a:endParaRPr lang="en-GB" sz="3600" dirty="0">
              <a:latin typeface="Tahoma"/>
              <a:ea typeface="Tahoma"/>
              <a:cs typeface="Tahoma"/>
            </a:endParaRPr>
          </a:p>
          <a:p>
            <a:pPr marL="571500" indent="-571500">
              <a:buFont typeface="Arial"/>
              <a:buChar char="•"/>
            </a:pPr>
            <a:r>
              <a:rPr lang="en-GB" sz="3600" dirty="0">
                <a:latin typeface="Tahoma"/>
                <a:ea typeface="Tahoma"/>
                <a:cs typeface="Tahoma"/>
              </a:rPr>
              <a:t>I have a PG (Cert) Higher Education Teaching and Learning</a:t>
            </a:r>
          </a:p>
          <a:p>
            <a:pPr marL="571500" indent="-571500">
              <a:buFont typeface="Arial"/>
              <a:buChar char="•"/>
            </a:pPr>
            <a:endParaRPr lang="en-GB" sz="3600" dirty="0">
              <a:latin typeface="Tahoma"/>
              <a:ea typeface="Tahoma"/>
              <a:cs typeface="Tahoma"/>
            </a:endParaRPr>
          </a:p>
          <a:p>
            <a:pPr marL="571500" indent="-571500">
              <a:buFont typeface="Arial"/>
              <a:buChar char="•"/>
            </a:pPr>
            <a:r>
              <a:rPr lang="en-GB" sz="3600" dirty="0">
                <a:latin typeface="Tahoma"/>
                <a:ea typeface="Tahoma"/>
                <a:cs typeface="Tahoma"/>
              </a:rPr>
              <a:t>Currently Head of Education at </a:t>
            </a:r>
            <a:r>
              <a:rPr lang="en-GB" sz="3600" err="1">
                <a:latin typeface="Tahoma"/>
                <a:ea typeface="Tahoma"/>
                <a:cs typeface="Tahoma"/>
              </a:rPr>
              <a:t>Chickenshed</a:t>
            </a:r>
            <a:r>
              <a:rPr lang="en-GB" sz="3600" dirty="0">
                <a:latin typeface="Tahoma"/>
                <a:ea typeface="Tahoma"/>
                <a:cs typeface="Tahoma"/>
              </a:rPr>
              <a:t> Theatre Company</a:t>
            </a:r>
          </a:p>
          <a:p>
            <a:endParaRPr lang="en-GB" sz="3600" dirty="0">
              <a:latin typeface="Tahoma"/>
              <a:ea typeface="Tahoma"/>
              <a:cs typeface="Tahoma"/>
            </a:endParaRPr>
          </a:p>
          <a:p>
            <a:pPr algn="ctr">
              <a:buFont typeface="Wingdings"/>
            </a:pPr>
            <a:endParaRPr lang="en-GB" sz="7200" b="1">
              <a:solidFill>
                <a:srgbClr val="1B7046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10" name="Picture 9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64B6FB60-2CA0-21D8-E70E-A0C8F78106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65193" y="5401487"/>
            <a:ext cx="3984006" cy="45717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3303563" y="4485616"/>
            <a:ext cx="14355207" cy="3769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What is Inclusion?</a:t>
            </a:r>
            <a:endParaRPr lang="en-US" sz="7200" dirty="0"/>
          </a:p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3317334" y="4402989"/>
            <a:ext cx="14355207" cy="3769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What is Education?</a:t>
            </a:r>
            <a:endParaRPr lang="en-US" sz="7200" dirty="0">
              <a:ea typeface="Calibri"/>
              <a:cs typeface="Calibri"/>
            </a:endParaRPr>
          </a:p>
          <a:p>
            <a:pPr algn="l">
              <a:lnSpc>
                <a:spcPts val="10044"/>
              </a:lnSpc>
            </a:pPr>
            <a:endParaRPr lang="en-US" sz="7200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9651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3200400" y="556611"/>
            <a:ext cx="13903579" cy="2373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71"/>
              </a:lnSpc>
            </a:pP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Discussion</a:t>
            </a:r>
            <a:endParaRPr lang="en-US" sz="7200" dirty="0"/>
          </a:p>
          <a:p>
            <a:pPr algn="ctr">
              <a:lnSpc>
                <a:spcPts val="9571"/>
              </a:lnSpc>
            </a:pPr>
            <a:endParaRPr lang="en-US" sz="6836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C9D154-4B83-8732-EB82-915D8328E505}"/>
              </a:ext>
            </a:extLst>
          </p:cNvPr>
          <p:cNvSpPr txBox="1"/>
          <p:nvPr/>
        </p:nvSpPr>
        <p:spPr>
          <a:xfrm>
            <a:off x="4461651" y="3619562"/>
            <a:ext cx="11905742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9600" dirty="0">
                <a:latin typeface="Tahoma"/>
                <a:ea typeface="Tahoma"/>
                <a:cs typeface="Tahoma"/>
              </a:rPr>
              <a:t>So, what is inclusive education?</a:t>
            </a:r>
            <a:endParaRPr lang="en-US" sz="96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3387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3303563" y="4416760"/>
            <a:ext cx="14355207" cy="3574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Short Video</a:t>
            </a:r>
            <a:endParaRPr lang="en-US" sz="7200" dirty="0"/>
          </a:p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50186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973057" y="492002"/>
            <a:ext cx="14355207" cy="5039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What are the barriers to Inclusive Education?</a:t>
            </a:r>
            <a:endParaRPr lang="en-US" sz="7200" dirty="0"/>
          </a:p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8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8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8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0EAA2F4-B74F-921A-37D2-0C4C3E36B422}"/>
              </a:ext>
            </a:extLst>
          </p:cNvPr>
          <p:cNvSpPr txBox="1">
            <a:spLocks/>
          </p:cNvSpPr>
          <p:nvPr/>
        </p:nvSpPr>
        <p:spPr>
          <a:xfrm>
            <a:off x="3811541" y="3341016"/>
            <a:ext cx="13515280" cy="582227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"/>
              </a:spcBef>
            </a:pPr>
            <a:r>
              <a:rPr lang="en-GB" dirty="0">
                <a:latin typeface="Tahoma"/>
                <a:ea typeface="Tahoma"/>
                <a:cs typeface="Tahoma"/>
              </a:rPr>
              <a:t>Pressures of legislation. Students are forced to fit into what legislation has identified as “intelligence”- instead of the sector moulding to fit the individual. </a:t>
            </a:r>
          </a:p>
          <a:p>
            <a:pPr>
              <a:spcBef>
                <a:spcPts val="20"/>
              </a:spcBef>
            </a:pPr>
            <a:r>
              <a:rPr lang="en-GB" dirty="0">
                <a:latin typeface="Tahoma"/>
                <a:ea typeface="Tahoma"/>
                <a:cs typeface="Tahoma"/>
              </a:rPr>
              <a:t>Too narrow a concept of Intelligence and Learning. Howard Gardener identified 7 (2 in discussion) types of intelligences ranging from Bodily-kinaesthetic to verbal-linguistic. Surely as society changes - more intelligences need to emerge? </a:t>
            </a:r>
            <a:r>
              <a:rPr lang="en-GB" i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What is your intelligence? activity</a:t>
            </a:r>
          </a:p>
          <a:p>
            <a:pPr>
              <a:spcBef>
                <a:spcPts val="20"/>
              </a:spcBef>
            </a:pPr>
            <a:r>
              <a:rPr lang="en-GB" dirty="0">
                <a:latin typeface="Tahoma"/>
                <a:ea typeface="Tahoma"/>
                <a:cs typeface="Tahoma"/>
              </a:rPr>
              <a:t>Behaviours labelled as “bad behaviour” as opposed to being identified as an indication of trauma, a “cry for help” or a clash in cultural norms and/or values.</a:t>
            </a:r>
          </a:p>
          <a:p>
            <a:r>
              <a:rPr lang="en-GB" dirty="0">
                <a:latin typeface="Tahoma"/>
                <a:ea typeface="Tahoma"/>
                <a:cs typeface="Tahoma"/>
              </a:rPr>
              <a:t>Singular teaching structures- whereby teachers are approximately 21:1+ in most educational settings.</a:t>
            </a:r>
            <a:r>
              <a:rPr lang="en-GB" sz="4000" dirty="0">
                <a:latin typeface="Tahoma"/>
                <a:ea typeface="Tahoma"/>
                <a:cs typeface="Tahoma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600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973057" y="492002"/>
            <a:ext cx="14355207" cy="5039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Inclusive additions used at </a:t>
            </a:r>
            <a:r>
              <a:rPr lang="en-US" sz="7200" b="1" dirty="0" err="1">
                <a:solidFill>
                  <a:srgbClr val="1B7046"/>
                </a:solidFill>
                <a:latin typeface="Tahoma"/>
                <a:ea typeface="Tahoma"/>
                <a:cs typeface="Tahoma"/>
              </a:rPr>
              <a:t>Chickenshed</a:t>
            </a: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 </a:t>
            </a:r>
            <a:endParaRPr lang="en-US" sz="7200" dirty="0"/>
          </a:p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8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8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8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0EAA2F4-B74F-921A-37D2-0C4C3E36B422}"/>
              </a:ext>
            </a:extLst>
          </p:cNvPr>
          <p:cNvSpPr txBox="1">
            <a:spLocks/>
          </p:cNvSpPr>
          <p:nvPr/>
        </p:nvSpPr>
        <p:spPr>
          <a:xfrm>
            <a:off x="3811541" y="3533811"/>
            <a:ext cx="13515280" cy="582227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"/>
              </a:spcBef>
            </a:pPr>
            <a:r>
              <a:rPr lang="en-GB" dirty="0">
                <a:latin typeface="Tahoma"/>
                <a:ea typeface="Tahoma"/>
                <a:cs typeface="Tahoma"/>
              </a:rPr>
              <a:t>Team Teaching</a:t>
            </a:r>
          </a:p>
          <a:p>
            <a:pPr>
              <a:spcBef>
                <a:spcPts val="20"/>
              </a:spcBef>
            </a:pPr>
            <a:r>
              <a:rPr lang="en-GB" dirty="0">
                <a:latin typeface="Tahoma"/>
                <a:ea typeface="Tahoma"/>
                <a:cs typeface="Tahoma"/>
              </a:rPr>
              <a:t>Cascade teacher training (both ways)</a:t>
            </a:r>
          </a:p>
          <a:p>
            <a:pPr>
              <a:spcBef>
                <a:spcPts val="20"/>
              </a:spcBef>
            </a:pPr>
            <a:r>
              <a:rPr lang="en-GB" dirty="0">
                <a:latin typeface="Tahoma"/>
                <a:ea typeface="Tahoma"/>
                <a:cs typeface="Tahoma"/>
              </a:rPr>
              <a:t>Mentors </a:t>
            </a:r>
          </a:p>
          <a:p>
            <a:pPr>
              <a:spcBef>
                <a:spcPts val="20"/>
              </a:spcBef>
            </a:pPr>
            <a:r>
              <a:rPr lang="en-GB" dirty="0">
                <a:latin typeface="Tahoma"/>
                <a:ea typeface="Tahoma"/>
                <a:cs typeface="Tahoma"/>
              </a:rPr>
              <a:t>Cascade mentor training (both ways)</a:t>
            </a:r>
          </a:p>
          <a:p>
            <a:pPr>
              <a:spcBef>
                <a:spcPts val="20"/>
              </a:spcBef>
            </a:pPr>
            <a:r>
              <a:rPr lang="en-GB" dirty="0">
                <a:latin typeface="Tahoma"/>
                <a:ea typeface="Tahoma"/>
                <a:cs typeface="Tahoma"/>
              </a:rPr>
              <a:t>“Trauma-informed place of education”- understanding and seeking explanations for difficult behaviours as opposed to overly sanctioning them. Creating an Inclusive safe environment to learn. </a:t>
            </a:r>
          </a:p>
          <a:p>
            <a:pPr>
              <a:spcBef>
                <a:spcPts val="20"/>
              </a:spcBef>
            </a:pPr>
            <a:r>
              <a:rPr lang="en-GB">
                <a:latin typeface="Tahoma"/>
                <a:ea typeface="Tahoma"/>
                <a:cs typeface="Tahoma"/>
              </a:rPr>
              <a:t>Students lead learning for themselves and their </a:t>
            </a:r>
            <a:r>
              <a:rPr lang="en-GB" dirty="0">
                <a:latin typeface="Tahoma"/>
                <a:ea typeface="Tahoma"/>
                <a:cs typeface="Tahoma"/>
              </a:rPr>
              <a:t>peers</a:t>
            </a:r>
          </a:p>
          <a:p>
            <a:pPr>
              <a:spcBef>
                <a:spcPts val="20"/>
              </a:spcBef>
            </a:pPr>
            <a:r>
              <a:rPr lang="en-GB" dirty="0">
                <a:latin typeface="Tahoma"/>
                <a:ea typeface="Tahoma"/>
                <a:cs typeface="Tahoma"/>
              </a:rPr>
              <a:t>Practical experiences - Practice as Research, Practical </a:t>
            </a:r>
            <a:r>
              <a:rPr lang="en-GB" b="1" dirty="0">
                <a:latin typeface="Tahoma"/>
                <a:ea typeface="Tahoma"/>
                <a:cs typeface="Tahoma"/>
              </a:rPr>
              <a:t>IS</a:t>
            </a:r>
            <a:r>
              <a:rPr lang="en-GB" dirty="0">
                <a:latin typeface="Tahoma"/>
                <a:ea typeface="Tahoma"/>
                <a:cs typeface="Tahoma"/>
              </a:rPr>
              <a:t> Academic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364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9ce971-8e4f-45dd-970f-28b2c027d3e3">
      <Terms xmlns="http://schemas.microsoft.com/office/infopath/2007/PartnerControls"/>
    </lcf76f155ced4ddcb4097134ff3c332f>
    <TaxCatchAll xmlns="6e3d52fe-50b3-4eff-a469-deeccc962dc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8D93F5BFFD5243A1963B60F3485A07" ma:contentTypeVersion="15" ma:contentTypeDescription="Create a new document." ma:contentTypeScope="" ma:versionID="45cba8a91e4b6768a2810845adf1c285">
  <xsd:schema xmlns:xsd="http://www.w3.org/2001/XMLSchema" xmlns:xs="http://www.w3.org/2001/XMLSchema" xmlns:p="http://schemas.microsoft.com/office/2006/metadata/properties" xmlns:ns2="259ce971-8e4f-45dd-970f-28b2c027d3e3" xmlns:ns3="6e3d52fe-50b3-4eff-a469-deeccc962dc4" targetNamespace="http://schemas.microsoft.com/office/2006/metadata/properties" ma:root="true" ma:fieldsID="a005b20fd4ec57cc7b4b0000cf229d05" ns2:_="" ns3:_="">
    <xsd:import namespace="259ce971-8e4f-45dd-970f-28b2c027d3e3"/>
    <xsd:import namespace="6e3d52fe-50b3-4eff-a469-deeccc962d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9ce971-8e4f-45dd-970f-28b2c027d3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e486aba-4ae0-446c-829b-2528bae80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3d52fe-50b3-4eff-a469-deeccc962dc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25485df-fef4-433c-961e-91cf44355d6c}" ma:internalName="TaxCatchAll" ma:showField="CatchAllData" ma:web="6e3d52fe-50b3-4eff-a469-deeccc962d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FC34CC-833E-450E-9220-6E96078D3DFF}">
  <ds:schemaRefs>
    <ds:schemaRef ds:uri="http://schemas.microsoft.com/office/2006/metadata/properties"/>
    <ds:schemaRef ds:uri="http://schemas.microsoft.com/office/infopath/2007/PartnerControls"/>
    <ds:schemaRef ds:uri="259ce971-8e4f-45dd-970f-28b2c027d3e3"/>
    <ds:schemaRef ds:uri="6e3d52fe-50b3-4eff-a469-deeccc962dc4"/>
  </ds:schemaRefs>
</ds:datastoreItem>
</file>

<file path=customXml/itemProps2.xml><?xml version="1.0" encoding="utf-8"?>
<ds:datastoreItem xmlns:ds="http://schemas.openxmlformats.org/officeDocument/2006/customXml" ds:itemID="{EE444967-DDF2-4744-BB6C-A871C66D93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9ce971-8e4f-45dd-970f-28b2c027d3e3"/>
    <ds:schemaRef ds:uri="6e3d52fe-50b3-4eff-a469-deeccc962d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5CB43B-F8EB-4BC2-B1F4-DC63C85D71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Application>Microsoft Office PowerPoint</Application>
  <PresentationFormat>Custom</PresentationFormat>
  <Paragraphs>73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Glacial Indifference Bold</vt:lpstr>
      <vt:lpstr>Aptos</vt:lpstr>
      <vt:lpstr>Wingdings</vt:lpstr>
      <vt:lpstr>Tahoma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Conference 2024 workshop presentation</dc:title>
  <dc:creator>Dirk Pittard</dc:creator>
  <cp:lastModifiedBy>Sarah Henderson</cp:lastModifiedBy>
  <cp:revision>342</cp:revision>
  <dcterms:created xsi:type="dcterms:W3CDTF">2006-08-16T00:00:00Z</dcterms:created>
  <dcterms:modified xsi:type="dcterms:W3CDTF">2024-10-04T18:10:48Z</dcterms:modified>
  <dc:identifier>DAGGIpwCrXM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0x0101009A8D93F5BFFD5243A1963B60F3485A07</vt:lpwstr>
  </property>
  <property fmtid="{D5CDD505-2E9C-101B-9397-08002B2CF9AE}" pid="3" name="MediaServiceImageTags">
    <vt:lpwstr/>
  </property>
</Properties>
</file>