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65" r:id="rId9"/>
    <p:sldId id="266" r:id="rId10"/>
    <p:sldId id="258" r:id="rId11"/>
    <p:sldId id="268" r:id="rId12"/>
    <p:sldId id="260" r:id="rId13"/>
    <p:sldId id="261" r:id="rId14"/>
    <p:sldId id="262" r:id="rId15"/>
    <p:sldId id="263" r:id="rId16"/>
  </p:sldIdLst>
  <p:sldSz cx="18288000" cy="10287000"/>
  <p:notesSz cx="6858000" cy="9144000"/>
  <p:embeddedFontLst>
    <p:embeddedFont>
      <p:font typeface="Glacial Indifference Bold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70345-0B23-2C95-011F-04EE32ADA9F3}" v="49" dt="2024-09-26T12:16:40.131"/>
    <p1510:client id="{89BF09B9-D460-79BC-B421-93AB884C9955}" v="175" dt="2024-09-27T08:49:49.352"/>
    <p1510:client id="{C991E07F-26C8-89A0-0C5A-7D491C717C39}" v="1" dt="2024-09-26T14:20:13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2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nderson" userId="S::sarah2@iqmaward.com::f3a0dc45-998b-46a3-98e7-b10293c4b1c7" providerId="AD" clId="Web-{C991E07F-26C8-89A0-0C5A-7D491C717C39}"/>
    <pc:docChg chg="modSld">
      <pc:chgData name="Sarah Henderson" userId="S::sarah2@iqmaward.com::f3a0dc45-998b-46a3-98e7-b10293c4b1c7" providerId="AD" clId="Web-{C991E07F-26C8-89A0-0C5A-7D491C717C39}" dt="2024-09-26T14:20:13.974" v="0" actId="1076"/>
      <pc:docMkLst>
        <pc:docMk/>
      </pc:docMkLst>
      <pc:sldChg chg="modSp">
        <pc:chgData name="Sarah Henderson" userId="S::sarah2@iqmaward.com::f3a0dc45-998b-46a3-98e7-b10293c4b1c7" providerId="AD" clId="Web-{C991E07F-26C8-89A0-0C5A-7D491C717C39}" dt="2024-09-26T14:20:13.974" v="0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C991E07F-26C8-89A0-0C5A-7D491C717C39}" dt="2024-09-26T14:20:13.974" v="0" actId="1076"/>
          <ac:spMkLst>
            <pc:docMk/>
            <pc:sldMk cId="0" sldId="256"/>
            <ac:spMk id="16" creationId="{525C4B98-7151-D85D-8855-41CE39EAFDF8}"/>
          </ac:spMkLst>
        </pc:spChg>
      </pc:sldChg>
    </pc:docChg>
  </pc:docChgLst>
  <pc:docChgLst>
    <pc:chgData name="Sarah Henderson" userId="S::sarah2@iqmaward.com::f3a0dc45-998b-46a3-98e7-b10293c4b1c7" providerId="AD" clId="Web-{89BF09B9-D460-79BC-B421-93AB884C9955}"/>
    <pc:docChg chg="modSld">
      <pc:chgData name="Sarah Henderson" userId="S::sarah2@iqmaward.com::f3a0dc45-998b-46a3-98e7-b10293c4b1c7" providerId="AD" clId="Web-{89BF09B9-D460-79BC-B421-93AB884C9955}" dt="2024-09-27T08:49:49.352" v="120" actId="1076"/>
      <pc:docMkLst>
        <pc:docMk/>
      </pc:docMkLst>
      <pc:sldChg chg="modSp">
        <pc:chgData name="Sarah Henderson" userId="S::sarah2@iqmaward.com::f3a0dc45-998b-46a3-98e7-b10293c4b1c7" providerId="AD" clId="Web-{89BF09B9-D460-79BC-B421-93AB884C9955}" dt="2024-09-27T08:43:22.912" v="11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89BF09B9-D460-79BC-B421-93AB884C9955}" dt="2024-09-27T08:43:22.912" v="11" actId="1076"/>
          <ac:spMkLst>
            <pc:docMk/>
            <pc:sldMk cId="0" sldId="256"/>
            <ac:spMk id="23" creationId="{F9154F96-3620-1CFF-FE96-A42E52CC30EC}"/>
          </ac:spMkLst>
        </pc:spChg>
        <pc:spChg chg="mod">
          <ac:chgData name="Sarah Henderson" userId="S::sarah2@iqmaward.com::f3a0dc45-998b-46a3-98e7-b10293c4b1c7" providerId="AD" clId="Web-{89BF09B9-D460-79BC-B421-93AB884C9955}" dt="2024-09-27T08:43:09.130" v="5" actId="20577"/>
          <ac:spMkLst>
            <pc:docMk/>
            <pc:sldMk cId="0" sldId="256"/>
            <ac:spMk id="24" creationId="{27CDA716-4897-4DE0-B1A2-4A53E9B3F4D2}"/>
          </ac:spMkLst>
        </pc:spChg>
        <pc:spChg chg="mod">
          <ac:chgData name="Sarah Henderson" userId="S::sarah2@iqmaward.com::f3a0dc45-998b-46a3-98e7-b10293c4b1c7" providerId="AD" clId="Web-{89BF09B9-D460-79BC-B421-93AB884C9955}" dt="2024-09-27T08:43:02.786" v="4" actId="20577"/>
          <ac:spMkLst>
            <pc:docMk/>
            <pc:sldMk cId="0" sldId="256"/>
            <ac:spMk id="25" creationId="{2AD9123C-5E61-A271-1C1E-0867F6A51FD9}"/>
          </ac:spMkLst>
        </pc:spChg>
        <pc:spChg chg="mod">
          <ac:chgData name="Sarah Henderson" userId="S::sarah2@iqmaward.com::f3a0dc45-998b-46a3-98e7-b10293c4b1c7" providerId="AD" clId="Web-{89BF09B9-D460-79BC-B421-93AB884C9955}" dt="2024-09-27T08:42:56.677" v="3" actId="20577"/>
          <ac:spMkLst>
            <pc:docMk/>
            <pc:sldMk cId="0" sldId="256"/>
            <ac:spMk id="26" creationId="{5637C2AA-4FD2-259E-F3D6-3A61DE5AA84F}"/>
          </ac:spMkLst>
        </pc:spChg>
        <pc:spChg chg="mod">
          <ac:chgData name="Sarah Henderson" userId="S::sarah2@iqmaward.com::f3a0dc45-998b-46a3-98e7-b10293c4b1c7" providerId="AD" clId="Web-{89BF09B9-D460-79BC-B421-93AB884C9955}" dt="2024-09-27T08:42:51.411" v="2" actId="20577"/>
          <ac:spMkLst>
            <pc:docMk/>
            <pc:sldMk cId="0" sldId="256"/>
            <ac:spMk id="27" creationId="{943EB06E-2923-9D38-BDFA-706AD4CD67B3}"/>
          </ac:spMkLst>
        </pc:spChg>
        <pc:spChg chg="mod">
          <ac:chgData name="Sarah Henderson" userId="S::sarah2@iqmaward.com::f3a0dc45-998b-46a3-98e7-b10293c4b1c7" providerId="AD" clId="Web-{89BF09B9-D460-79BC-B421-93AB884C9955}" dt="2024-09-27T08:42:44.254" v="1" actId="20577"/>
          <ac:spMkLst>
            <pc:docMk/>
            <pc:sldMk cId="0" sldId="256"/>
            <ac:spMk id="28" creationId="{1A0E9375-BBFB-84DF-B71D-DECC2BD5BF0F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4:43.696" v="24" actId="1076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89BF09B9-D460-79BC-B421-93AB884C9955}" dt="2024-09-27T08:43:45.725" v="16"/>
          <ac:spMkLst>
            <pc:docMk/>
            <pc:sldMk cId="0" sldId="257"/>
            <ac:spMk id="5" creationId="{9360F313-9F0B-5963-5174-C3F6260ABD37}"/>
          </ac:spMkLst>
        </pc:spChg>
        <pc:picChg chg="mod">
          <ac:chgData name="Sarah Henderson" userId="S::sarah2@iqmaward.com::f3a0dc45-998b-46a3-98e7-b10293c4b1c7" providerId="AD" clId="Web-{89BF09B9-D460-79BC-B421-93AB884C9955}" dt="2024-09-27T08:44:43.696" v="24" actId="1076"/>
          <ac:picMkLst>
            <pc:docMk/>
            <pc:sldMk cId="0" sldId="257"/>
            <ac:picMk id="10" creationId="{B8F547FC-6654-E695-A6D0-8A96CB737004}"/>
          </ac:picMkLst>
        </pc:picChg>
      </pc:sldChg>
      <pc:sldChg chg="modSp">
        <pc:chgData name="Sarah Henderson" userId="S::sarah2@iqmaward.com::f3a0dc45-998b-46a3-98e7-b10293c4b1c7" providerId="AD" clId="Web-{89BF09B9-D460-79BC-B421-93AB884C9955}" dt="2024-09-27T08:46:23.857" v="50" actId="1076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89BF09B9-D460-79BC-B421-93AB884C9955}" dt="2024-09-27T08:46:23.857" v="50" actId="1076"/>
          <ac:spMkLst>
            <pc:docMk/>
            <pc:sldMk cId="0" sldId="258"/>
            <ac:spMk id="12" creationId="{CBC7931C-5088-27C5-D929-CB21F12F8763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5:10.932" v="31" actId="14100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89BF09B9-D460-79BC-B421-93AB884C9955}" dt="2024-09-27T08:45:10.932" v="31" actId="14100"/>
          <ac:spMkLst>
            <pc:docMk/>
            <pc:sldMk cId="0" sldId="259"/>
            <ac:spMk id="5" creationId="{11AD7884-78CC-2B17-82AF-961192C7BD70}"/>
          </ac:spMkLst>
        </pc:spChg>
        <pc:picChg chg="mod">
          <ac:chgData name="Sarah Henderson" userId="S::sarah2@iqmaward.com::f3a0dc45-998b-46a3-98e7-b10293c4b1c7" providerId="AD" clId="Web-{89BF09B9-D460-79BC-B421-93AB884C9955}" dt="2024-09-27T08:44:22.211" v="21" actId="1076"/>
          <ac:picMkLst>
            <pc:docMk/>
            <pc:sldMk cId="0" sldId="259"/>
            <ac:picMk id="11" creationId="{C85A1F0D-0CC2-2FC7-2BBD-6B337333BB3E}"/>
          </ac:picMkLst>
        </pc:picChg>
      </pc:sldChg>
      <pc:sldChg chg="modSp">
        <pc:chgData name="Sarah Henderson" userId="S::sarah2@iqmaward.com::f3a0dc45-998b-46a3-98e7-b10293c4b1c7" providerId="AD" clId="Web-{89BF09B9-D460-79BC-B421-93AB884C9955}" dt="2024-09-27T08:47:08.390" v="59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89BF09B9-D460-79BC-B421-93AB884C9955}" dt="2024-09-27T08:46:58.999" v="57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89BF09B9-D460-79BC-B421-93AB884C9955}" dt="2024-09-27T08:47:08.390" v="59" actId="20577"/>
          <ac:spMkLst>
            <pc:docMk/>
            <pc:sldMk cId="0" sldId="260"/>
            <ac:spMk id="11" creationId="{3C3960F8-6222-3D2C-73ED-965F4D919854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9:49.352" v="120" actId="1076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89BF09B9-D460-79BC-B421-93AB884C9955}" dt="2024-09-27T08:48:37.034" v="94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89BF09B9-D460-79BC-B421-93AB884C9955}" dt="2024-09-27T08:48:05.580" v="84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89BF09B9-D460-79BC-B421-93AB884C9955}" dt="2024-09-27T08:48:42.003" v="95" actId="1076"/>
          <ac:spMkLst>
            <pc:docMk/>
            <pc:sldMk cId="0" sldId="261"/>
            <ac:spMk id="10" creationId="{0270425E-2A16-CBE3-3A7A-3559A15B33D1}"/>
          </ac:spMkLst>
        </pc:spChg>
        <pc:spChg chg="mod">
          <ac:chgData name="Sarah Henderson" userId="S::sarah2@iqmaward.com::f3a0dc45-998b-46a3-98e7-b10293c4b1c7" providerId="AD" clId="Web-{89BF09B9-D460-79BC-B421-93AB884C9955}" dt="2024-09-27T08:49:49.352" v="120" actId="1076"/>
          <ac:spMkLst>
            <pc:docMk/>
            <pc:sldMk cId="0" sldId="261"/>
            <ac:spMk id="11" creationId="{96E9A66D-7FDE-7C67-1104-915945475145}"/>
          </ac:spMkLst>
        </pc:spChg>
        <pc:picChg chg="mod">
          <ac:chgData name="Sarah Henderson" userId="S::sarah2@iqmaward.com::f3a0dc45-998b-46a3-98e7-b10293c4b1c7" providerId="AD" clId="Web-{89BF09B9-D460-79BC-B421-93AB884C9955}" dt="2024-09-27T08:48:32.299" v="93" actId="1076"/>
          <ac:picMkLst>
            <pc:docMk/>
            <pc:sldMk cId="0" sldId="261"/>
            <ac:picMk id="12" creationId="{B00921C1-A7BE-E6B3-E8B8-5F0553D97A35}"/>
          </ac:picMkLst>
        </pc:picChg>
      </pc:sldChg>
      <pc:sldChg chg="modSp">
        <pc:chgData name="Sarah Henderson" userId="S::sarah2@iqmaward.com::f3a0dc45-998b-46a3-98e7-b10293c4b1c7" providerId="AD" clId="Web-{89BF09B9-D460-79BC-B421-93AB884C9955}" dt="2024-09-27T08:49:00.457" v="98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89BF09B9-D460-79BC-B421-93AB884C9955}" dt="2024-09-27T08:49:00.457" v="98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4:32.462" v="22" actId="1076"/>
        <pc:sldMkLst>
          <pc:docMk/>
          <pc:sldMk cId="516585014" sldId="264"/>
        </pc:sldMkLst>
        <pc:spChg chg="mod">
          <ac:chgData name="Sarah Henderson" userId="S::sarah2@iqmaward.com::f3a0dc45-998b-46a3-98e7-b10293c4b1c7" providerId="AD" clId="Web-{89BF09B9-D460-79BC-B421-93AB884C9955}" dt="2024-09-27T08:43:58.445" v="19" actId="14100"/>
          <ac:spMkLst>
            <pc:docMk/>
            <pc:sldMk cId="516585014" sldId="264"/>
            <ac:spMk id="11" creationId="{1C3954A4-3CD6-2FAB-3728-56F742825C7D}"/>
          </ac:spMkLst>
        </pc:spChg>
        <pc:picChg chg="mod">
          <ac:chgData name="Sarah Henderson" userId="S::sarah2@iqmaward.com::f3a0dc45-998b-46a3-98e7-b10293c4b1c7" providerId="AD" clId="Web-{89BF09B9-D460-79BC-B421-93AB884C9955}" dt="2024-09-27T08:44:32.462" v="22" actId="1076"/>
          <ac:picMkLst>
            <pc:docMk/>
            <pc:sldMk cId="516585014" sldId="264"/>
            <ac:picMk id="10" creationId="{58FD8F9D-48A0-3951-A7B4-B9F58E418CCE}"/>
          </ac:picMkLst>
        </pc:picChg>
      </pc:sldChg>
      <pc:sldChg chg="modSp">
        <pc:chgData name="Sarah Henderson" userId="S::sarah2@iqmaward.com::f3a0dc45-998b-46a3-98e7-b10293c4b1c7" providerId="AD" clId="Web-{89BF09B9-D460-79BC-B421-93AB884C9955}" dt="2024-09-27T08:45:46.777" v="42" actId="1076"/>
        <pc:sldMkLst>
          <pc:docMk/>
          <pc:sldMk cId="1967702430" sldId="265"/>
        </pc:sldMkLst>
        <pc:spChg chg="mod">
          <ac:chgData name="Sarah Henderson" userId="S::sarah2@iqmaward.com::f3a0dc45-998b-46a3-98e7-b10293c4b1c7" providerId="AD" clId="Web-{89BF09B9-D460-79BC-B421-93AB884C9955}" dt="2024-09-27T08:45:41.386" v="37" actId="1076"/>
          <ac:spMkLst>
            <pc:docMk/>
            <pc:sldMk cId="1967702430" sldId="265"/>
            <ac:spMk id="3" creationId="{30CE1AA3-9E57-21D0-B731-6BB177797C7A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46.777" v="42" actId="1076"/>
          <ac:spMkLst>
            <pc:docMk/>
            <pc:sldMk cId="1967702430" sldId="265"/>
            <ac:spMk id="4" creationId="{C3C3466D-BE1E-D4D3-D604-FC41BBE6BE4B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41.402" v="38" actId="1076"/>
          <ac:spMkLst>
            <pc:docMk/>
            <pc:sldMk cId="1967702430" sldId="265"/>
            <ac:spMk id="5" creationId="{0241FA9B-9394-79A2-454B-3DA7001DA2FB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41.402" v="39" actId="1076"/>
          <ac:spMkLst>
            <pc:docMk/>
            <pc:sldMk cId="1967702430" sldId="265"/>
            <ac:spMk id="7" creationId="{E36845BB-6FE7-4052-072B-2E9AF3F662A1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41.418" v="40" actId="1076"/>
          <ac:spMkLst>
            <pc:docMk/>
            <pc:sldMk cId="1967702430" sldId="265"/>
            <ac:spMk id="9" creationId="{C7AA9562-B6B8-B123-FB05-3577D97827BA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41.418" v="41" actId="1076"/>
          <ac:spMkLst>
            <pc:docMk/>
            <pc:sldMk cId="1967702430" sldId="265"/>
            <ac:spMk id="11" creationId="{285857FF-AAC5-DB57-61C1-E3E042AB779D}"/>
          </ac:spMkLst>
        </pc:spChg>
        <pc:spChg chg="mod">
          <ac:chgData name="Sarah Henderson" userId="S::sarah2@iqmaward.com::f3a0dc45-998b-46a3-98e7-b10293c4b1c7" providerId="AD" clId="Web-{89BF09B9-D460-79BC-B421-93AB884C9955}" dt="2024-09-27T08:45:25.433" v="35" actId="14100"/>
          <ac:spMkLst>
            <pc:docMk/>
            <pc:sldMk cId="1967702430" sldId="265"/>
            <ac:spMk id="13" creationId="{32F754A2-7D93-8CC3-620D-B75F627B27E1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9:25.758" v="114" actId="20577"/>
        <pc:sldMkLst>
          <pc:docMk/>
          <pc:sldMk cId="3863175540" sldId="266"/>
        </pc:sldMkLst>
        <pc:spChg chg="mod">
          <ac:chgData name="Sarah Henderson" userId="S::sarah2@iqmaward.com::f3a0dc45-998b-46a3-98e7-b10293c4b1c7" providerId="AD" clId="Web-{89BF09B9-D460-79BC-B421-93AB884C9955}" dt="2024-09-27T08:49:18.242" v="102" actId="20577"/>
          <ac:spMkLst>
            <pc:docMk/>
            <pc:sldMk cId="3863175540" sldId="266"/>
            <ac:spMk id="2" creationId="{385E03D1-9960-743E-43D2-CFD3B06C7FB6}"/>
          </ac:spMkLst>
        </pc:spChg>
        <pc:spChg chg="mod">
          <ac:chgData name="Sarah Henderson" userId="S::sarah2@iqmaward.com::f3a0dc45-998b-46a3-98e7-b10293c4b1c7" providerId="AD" clId="Web-{89BF09B9-D460-79BC-B421-93AB884C9955}" dt="2024-09-27T08:49:21.039" v="108" actId="20577"/>
          <ac:spMkLst>
            <pc:docMk/>
            <pc:sldMk cId="3863175540" sldId="266"/>
            <ac:spMk id="3" creationId="{A7A64CF9-0126-1077-13ED-E2487A6929E0}"/>
          </ac:spMkLst>
        </pc:spChg>
        <pc:spChg chg="mod">
          <ac:chgData name="Sarah Henderson" userId="S::sarah2@iqmaward.com::f3a0dc45-998b-46a3-98e7-b10293c4b1c7" providerId="AD" clId="Web-{89BF09B9-D460-79BC-B421-93AB884C9955}" dt="2024-09-27T08:49:25.758" v="114" actId="20577"/>
          <ac:spMkLst>
            <pc:docMk/>
            <pc:sldMk cId="3863175540" sldId="266"/>
            <ac:spMk id="4" creationId="{B14AB644-83F0-D095-34EF-69EC665CBDC0}"/>
          </ac:spMkLst>
        </pc:spChg>
      </pc:sldChg>
      <pc:sldChg chg="modSp">
        <pc:chgData name="Sarah Henderson" userId="S::sarah2@iqmaward.com::f3a0dc45-998b-46a3-98e7-b10293c4b1c7" providerId="AD" clId="Web-{89BF09B9-D460-79BC-B421-93AB884C9955}" dt="2024-09-27T08:49:35.149" v="117" actId="20577"/>
        <pc:sldMkLst>
          <pc:docMk/>
          <pc:sldMk cId="2642540220" sldId="268"/>
        </pc:sldMkLst>
        <pc:spChg chg="mod">
          <ac:chgData name="Sarah Henderson" userId="S::sarah2@iqmaward.com::f3a0dc45-998b-46a3-98e7-b10293c4b1c7" providerId="AD" clId="Web-{89BF09B9-D460-79BC-B421-93AB884C9955}" dt="2024-09-27T08:49:35.149" v="117" actId="20577"/>
          <ac:spMkLst>
            <pc:docMk/>
            <pc:sldMk cId="2642540220" sldId="268"/>
            <ac:spMk id="13" creationId="{32F754A2-7D93-8CC3-620D-B75F627B27E1}"/>
          </ac:spMkLst>
        </pc:spChg>
      </pc:sldChg>
    </pc:docChg>
  </pc:docChgLst>
  <pc:docChgLst>
    <pc:chgData name="Sarah Henderson" userId="S::sarah2@iqmaward.com::f3a0dc45-998b-46a3-98e7-b10293c4b1c7" providerId="AD" clId="Web-{27570345-0B23-2C95-011F-04EE32ADA9F3}"/>
    <pc:docChg chg="delSld modSld">
      <pc:chgData name="Sarah Henderson" userId="S::sarah2@iqmaward.com::f3a0dc45-998b-46a3-98e7-b10293c4b1c7" providerId="AD" clId="Web-{27570345-0B23-2C95-011F-04EE32ADA9F3}" dt="2024-09-26T12:16:39.850" v="33" actId="20577"/>
      <pc:docMkLst>
        <pc:docMk/>
      </pc:docMkLst>
      <pc:sldChg chg="addSp delSp modSp">
        <pc:chgData name="Sarah Henderson" userId="S::sarah2@iqmaward.com::f3a0dc45-998b-46a3-98e7-b10293c4b1c7" providerId="AD" clId="Web-{27570345-0B23-2C95-011F-04EE32ADA9F3}" dt="2024-09-26T12:16:39.850" v="33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27570345-0B23-2C95-011F-04EE32ADA9F3}" dt="2024-09-26T12:16:04.615" v="32" actId="14100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Sarah Henderson" userId="S::sarah2@iqmaward.com::f3a0dc45-998b-46a3-98e7-b10293c4b1c7" providerId="AD" clId="Web-{27570345-0B23-2C95-011F-04EE32ADA9F3}" dt="2024-09-26T12:15:18.645" v="2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27570345-0B23-2C95-011F-04EE32ADA9F3}" dt="2024-09-26T12:12:58.562" v="2" actId="1076"/>
          <ac:spMkLst>
            <pc:docMk/>
            <pc:sldMk cId="0" sldId="256"/>
            <ac:spMk id="16" creationId="{525C4B98-7151-D85D-8855-41CE39EAFDF8}"/>
          </ac:spMkLst>
        </pc:spChg>
        <pc:spChg chg="add mod">
          <ac:chgData name="Sarah Henderson" userId="S::sarah2@iqmaward.com::f3a0dc45-998b-46a3-98e7-b10293c4b1c7" providerId="AD" clId="Web-{27570345-0B23-2C95-011F-04EE32ADA9F3}" dt="2024-09-26T12:16:39.850" v="33" actId="20577"/>
          <ac:spMkLst>
            <pc:docMk/>
            <pc:sldMk cId="0" sldId="256"/>
            <ac:spMk id="29" creationId="{D4EBFF07-9C4B-AA37-06E6-3B0165E39E4C}"/>
          </ac:spMkLst>
        </pc:spChg>
        <pc:grpChg chg="mod">
          <ac:chgData name="Sarah Henderson" userId="S::sarah2@iqmaward.com::f3a0dc45-998b-46a3-98e7-b10293c4b1c7" providerId="AD" clId="Web-{27570345-0B23-2C95-011F-04EE32ADA9F3}" dt="2024-09-26T12:15:57.818" v="31" actId="1076"/>
          <ac:grpSpMkLst>
            <pc:docMk/>
            <pc:sldMk cId="0" sldId="256"/>
            <ac:grpSpMk id="11" creationId="{00000000-0000-0000-0000-000000000000}"/>
          </ac:grpSpMkLst>
        </pc:grpChg>
        <pc:picChg chg="mod">
          <ac:chgData name="Sarah Henderson" userId="S::sarah2@iqmaward.com::f3a0dc45-998b-46a3-98e7-b10293c4b1c7" providerId="AD" clId="Web-{27570345-0B23-2C95-011F-04EE32ADA9F3}" dt="2024-09-26T12:15:48.630" v="30" actId="14100"/>
          <ac:picMkLst>
            <pc:docMk/>
            <pc:sldMk cId="0" sldId="256"/>
            <ac:picMk id="19" creationId="{F46B0644-4EC0-3DEC-AAE4-C354BC376115}"/>
          </ac:picMkLst>
        </pc:picChg>
      </pc:sldChg>
      <pc:sldChg chg="del">
        <pc:chgData name="Sarah Henderson" userId="S::sarah2@iqmaward.com::f3a0dc45-998b-46a3-98e7-b10293c4b1c7" providerId="AD" clId="Web-{27570345-0B23-2C95-011F-04EE32ADA9F3}" dt="2024-09-26T12:12:13.608" v="0"/>
        <pc:sldMkLst>
          <pc:docMk/>
          <pc:sldMk cId="143801909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hyperlink" Target="http://about:blan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about:blank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hyperlink" Target="http://about:blank" TargetMode="External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44" y="669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655076" y="-4039496"/>
            <a:ext cx="6166608" cy="61666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69090" y="-2275442"/>
            <a:ext cx="3401233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-280819" y="981066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hlinkClick r:id="rId5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B98-7151-D85D-8855-41CE39EAFDF8}"/>
              </a:ext>
            </a:extLst>
          </p:cNvPr>
          <p:cNvSpPr txBox="1"/>
          <p:nvPr/>
        </p:nvSpPr>
        <p:spPr>
          <a:xfrm>
            <a:off x="2928232" y="319370"/>
            <a:ext cx="122513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Quality Mark</a:t>
            </a:r>
            <a:r>
              <a:rPr lang="en-US" sz="8000" b="1" spc="407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</a:t>
            </a:r>
            <a:endParaRPr lang="en-GB" sz="8000" b="1">
              <a:latin typeface="Tahoma"/>
              <a:ea typeface="Tahoma"/>
              <a:cs typeface="Tahom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9C86A8-E629-B49C-588A-E7CE6874B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1096" y="7998225"/>
            <a:ext cx="2688642" cy="17649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EADA79-65B9-038A-1570-0161486C6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3088" y="7998224"/>
            <a:ext cx="2680396" cy="1764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C4C727-54D1-1ADD-6229-34F588B8C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2679" y="8015524"/>
            <a:ext cx="2687404" cy="1747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6B0644-4EC0-3DEC-AAE4-C354BC376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3743" y="5872359"/>
            <a:ext cx="6356463" cy="14213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694BEE-A457-1DA9-D78F-631345750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25748" y="8009762"/>
            <a:ext cx="2657766" cy="1741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20F165-6F62-02F1-9A92-9A6A1BC97D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6673" y="8028616"/>
            <a:ext cx="2622777" cy="17214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47DEB5-4169-FEDB-A365-19A4436C64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2609" y="8015523"/>
            <a:ext cx="2662672" cy="1747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154F96-3620-1CFF-FE96-A42E52CC30EC}"/>
              </a:ext>
            </a:extLst>
          </p:cNvPr>
          <p:cNvSpPr txBox="1"/>
          <p:nvPr/>
        </p:nvSpPr>
        <p:spPr>
          <a:xfrm>
            <a:off x="2692971" y="7600551"/>
            <a:ext cx="20002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Tahoma"/>
                <a:ea typeface="Tahoma"/>
                <a:cs typeface="Tahoma"/>
              </a:rPr>
              <a:t>Chesterfield High</a:t>
            </a:r>
            <a:endParaRPr lang="en-US" sz="1600" b="1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DA716-4897-4DE0-B1A2-4A53E9B3F4D2}"/>
              </a:ext>
            </a:extLst>
          </p:cNvPr>
          <p:cNvSpPr txBox="1"/>
          <p:nvPr/>
        </p:nvSpPr>
        <p:spPr>
          <a:xfrm>
            <a:off x="5278130" y="7600551"/>
            <a:ext cx="19852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Tahoma"/>
                <a:ea typeface="Tahoma"/>
                <a:cs typeface="Tahoma"/>
              </a:rPr>
              <a:t>Forefield Infants</a:t>
            </a:r>
            <a:endParaRPr lang="en-US" sz="1600" b="1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9123C-5E61-A271-1C1E-0867F6A51FD9}"/>
              </a:ext>
            </a:extLst>
          </p:cNvPr>
          <p:cNvSpPr txBox="1"/>
          <p:nvPr/>
        </p:nvSpPr>
        <p:spPr>
          <a:xfrm>
            <a:off x="8076015" y="7600551"/>
            <a:ext cx="19701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Tahoma"/>
                <a:ea typeface="Tahoma"/>
                <a:cs typeface="Tahoma"/>
              </a:rPr>
              <a:t>Forefield Juniors</a:t>
            </a:r>
            <a:endParaRPr lang="en-US" sz="1600" b="1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37C2AA-4FD2-259E-F3D6-3A61DE5AA84F}"/>
              </a:ext>
            </a:extLst>
          </p:cNvPr>
          <p:cNvSpPr txBox="1"/>
          <p:nvPr/>
        </p:nvSpPr>
        <p:spPr>
          <a:xfrm>
            <a:off x="10767717" y="7600550"/>
            <a:ext cx="19852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Tahoma"/>
                <a:ea typeface="Tahoma"/>
                <a:cs typeface="Tahoma"/>
              </a:rPr>
              <a:t>Waterloo Primary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3EB06E-2923-9D38-BDFA-706AD4CD67B3}"/>
              </a:ext>
            </a:extLst>
          </p:cNvPr>
          <p:cNvSpPr txBox="1"/>
          <p:nvPr/>
        </p:nvSpPr>
        <p:spPr>
          <a:xfrm>
            <a:off x="13356499" y="7603085"/>
            <a:ext cx="218072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err="1">
                <a:latin typeface="Tahoma"/>
                <a:ea typeface="Tahoma"/>
                <a:cs typeface="Tahoma"/>
              </a:rPr>
              <a:t>Valewood</a:t>
            </a:r>
            <a:r>
              <a:rPr lang="en-US" sz="1600" b="1" dirty="0">
                <a:latin typeface="Tahoma"/>
                <a:ea typeface="Tahoma"/>
                <a:cs typeface="Tahoma"/>
              </a:rPr>
              <a:t> Primary</a:t>
            </a:r>
            <a:endParaRPr lang="en-US" b="1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E9375-BBFB-84DF-B71D-DECC2BD5BF0F}"/>
              </a:ext>
            </a:extLst>
          </p:cNvPr>
          <p:cNvSpPr txBox="1"/>
          <p:nvPr/>
        </p:nvSpPr>
        <p:spPr>
          <a:xfrm>
            <a:off x="16191167" y="7600547"/>
            <a:ext cx="186489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Tahoma"/>
                <a:ea typeface="Tahoma"/>
                <a:cs typeface="Tahoma"/>
              </a:rPr>
              <a:t>Rowan Park</a:t>
            </a:r>
            <a:endParaRPr lang="en-US" b="1">
              <a:cs typeface="Calibri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D4EBFF07-9C4B-AA37-06E6-3B0165E39E4C}"/>
              </a:ext>
            </a:extLst>
          </p:cNvPr>
          <p:cNvSpPr txBox="1"/>
          <p:nvPr/>
        </p:nvSpPr>
        <p:spPr>
          <a:xfrm>
            <a:off x="3489593" y="1788864"/>
            <a:ext cx="11542922" cy="40934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1B7046"/>
                </a:solidFill>
                <a:latin typeface="Tahoma"/>
                <a:cs typeface="Tahoma"/>
              </a:rPr>
              <a:t>Inclusive Leadership</a:t>
            </a:r>
            <a:endParaRPr lang="en-US" sz="480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4800" dirty="0">
                <a:latin typeface="Tahoma"/>
                <a:cs typeface="Segoe UI"/>
              </a:rPr>
              <a:t>​</a:t>
            </a:r>
            <a:endParaRPr lang="en-US" sz="4800">
              <a:latin typeface="Tahoma"/>
              <a:ea typeface="Tahoma"/>
              <a:cs typeface="Segoe UI"/>
            </a:endParaRPr>
          </a:p>
          <a:p>
            <a:r>
              <a:rPr lang="en-US" sz="4800" dirty="0">
                <a:solidFill>
                  <a:srgbClr val="1B7046"/>
                </a:solidFill>
                <a:latin typeface="Tahoma"/>
                <a:cs typeface="Tahoma"/>
              </a:rPr>
              <a:t>Mersey View Learning Trust  </a:t>
            </a:r>
            <a:endParaRPr lang="en-US" sz="480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3600" dirty="0">
                <a:latin typeface="Tahoma"/>
                <a:cs typeface="Segoe UI"/>
              </a:rPr>
              <a:t>​</a:t>
            </a:r>
            <a:endParaRPr lang="en-US" sz="3600">
              <a:latin typeface="Tahoma"/>
              <a:ea typeface="Tahoma"/>
              <a:cs typeface="Segoe UI"/>
            </a:endParaRPr>
          </a:p>
          <a:p>
            <a:r>
              <a:rPr lang="en-US" sz="3600" dirty="0">
                <a:solidFill>
                  <a:srgbClr val="1B7046"/>
                </a:solidFill>
                <a:latin typeface="Tahoma"/>
                <a:cs typeface="Segoe UI"/>
              </a:rPr>
              <a:t>Kevin Sexton – </a:t>
            </a:r>
          </a:p>
          <a:p>
            <a:r>
              <a:rPr lang="en-US" sz="3600" dirty="0">
                <a:solidFill>
                  <a:srgbClr val="1B7046"/>
                </a:solidFill>
                <a:latin typeface="Tahoma"/>
                <a:ea typeface="Tahoma"/>
                <a:cs typeface="Tahoma"/>
                <a:hlinkClick r:id="rId16"/>
              </a:rPr>
              <a:t>kevin.sexton@merseyview.com</a:t>
            </a:r>
            <a:endParaRPr 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35522" y="464221"/>
            <a:ext cx="14355207" cy="760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Key takeaways or quick wins for colleagues</a:t>
            </a:r>
            <a:endParaRPr lang="en-US" sz="60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0425E-2A16-CBE3-3A7A-3559A15B33D1}"/>
              </a:ext>
            </a:extLst>
          </p:cNvPr>
          <p:cNvSpPr txBox="1"/>
          <p:nvPr/>
        </p:nvSpPr>
        <p:spPr>
          <a:xfrm>
            <a:off x="4268118" y="3152148"/>
            <a:ext cx="9753600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Do not 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Meet with potential partners – do you align?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Speak early and often to your Regional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Growth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Create Trustees that will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latin typeface="Tahoma"/>
                <a:ea typeface="Tahoma"/>
                <a:cs typeface="Tahoma"/>
              </a:rPr>
              <a:t>Learn about being a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9A66D-7FDE-7C67-1104-915945475145}"/>
              </a:ext>
            </a:extLst>
          </p:cNvPr>
          <p:cNvSpPr txBox="1"/>
          <p:nvPr/>
        </p:nvSpPr>
        <p:spPr>
          <a:xfrm>
            <a:off x="14175954" y="2827798"/>
            <a:ext cx="3469293" cy="5632311"/>
          </a:xfrm>
          <a:prstGeom prst="rect">
            <a:avLst/>
          </a:prstGeom>
          <a:noFill/>
          <a:ln w="28575">
            <a:solidFill>
              <a:srgbClr val="1B7046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>
                <a:latin typeface="Tahoma"/>
                <a:ea typeface="Tahoma"/>
                <a:cs typeface="Tahoma"/>
              </a:rPr>
              <a:t>DON’T FORGET WHY YOU DID IT….</a:t>
            </a:r>
          </a:p>
          <a:p>
            <a:endParaRPr lang="en-GB" sz="4000" dirty="0">
              <a:latin typeface="Tahoma"/>
              <a:ea typeface="Tahoma"/>
              <a:cs typeface="Tahoma"/>
            </a:endParaRP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PUPILS </a:t>
            </a: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PARENTS </a:t>
            </a: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TEACHERS</a:t>
            </a: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ALL STAFF</a:t>
            </a:r>
          </a:p>
          <a:p>
            <a:r>
              <a:rPr lang="en-GB" sz="4000" dirty="0">
                <a:latin typeface="Tahoma"/>
                <a:ea typeface="Tahoma"/>
                <a:cs typeface="Tahoma"/>
              </a:rPr>
              <a:t>COMMUNITY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921C1-A7BE-E6B3-E8B8-5F0553D9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70954" y="8753060"/>
            <a:ext cx="5364945" cy="1201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967767" y="478230"/>
            <a:ext cx="14355207" cy="63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Questions</a:t>
            </a: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7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808770" y="785642"/>
            <a:ext cx="3504683" cy="1926296"/>
            <a:chOff x="0" y="0"/>
            <a:chExt cx="4672911" cy="25683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55498"/>
              <a:ext cx="4672911" cy="2057400"/>
              <a:chOff x="0" y="0"/>
              <a:chExt cx="923044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304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23044" h="406400">
                    <a:moveTo>
                      <a:pt x="719844" y="0"/>
                    </a:moveTo>
                    <a:cubicBezTo>
                      <a:pt x="832068" y="0"/>
                      <a:pt x="923044" y="90976"/>
                      <a:pt x="923044" y="203200"/>
                    </a:cubicBezTo>
                    <a:cubicBezTo>
                      <a:pt x="923044" y="315424"/>
                      <a:pt x="832068" y="406400"/>
                      <a:pt x="71984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4287D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230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>
              <a:hlinkClick r:id="rId3" tooltip="https://iqmaward.com"/>
            </p:cNvPr>
            <p:cNvSpPr/>
            <p:nvPr/>
          </p:nvSpPr>
          <p:spPr>
            <a:xfrm>
              <a:off x="2104516" y="0"/>
              <a:ext cx="2568395" cy="2568395"/>
            </a:xfrm>
            <a:custGeom>
              <a:avLst/>
              <a:gdLst/>
              <a:ahLst/>
              <a:cxnLst/>
              <a:rect l="l" t="t" r="r" b="b"/>
              <a:pathLst>
                <a:path w="2568395" h="2568395">
                  <a:moveTo>
                    <a:pt x="0" y="0"/>
                  </a:moveTo>
                  <a:lnTo>
                    <a:pt x="2568395" y="0"/>
                  </a:lnTo>
                  <a:lnTo>
                    <a:pt x="2568395" y="2568395"/>
                  </a:lnTo>
                  <a:lnTo>
                    <a:pt x="0" y="256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-70768" y="8314750"/>
            <a:ext cx="18358768" cy="3396372"/>
          </a:xfrm>
          <a:custGeom>
            <a:avLst/>
            <a:gdLst/>
            <a:ahLst/>
            <a:cxnLst/>
            <a:rect l="l" t="t" r="r" b="b"/>
            <a:pathLst>
              <a:path w="18358768" h="3396372">
                <a:moveTo>
                  <a:pt x="0" y="0"/>
                </a:moveTo>
                <a:lnTo>
                  <a:pt x="18358768" y="0"/>
                </a:lnTo>
                <a:lnTo>
                  <a:pt x="18358768" y="3396372"/>
                </a:lnTo>
                <a:lnTo>
                  <a:pt x="0" y="3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hlinkClick r:id="rId3" tooltip="https://www.linkedin.com/company/18252076/admin/"/>
          </p:cNvPr>
          <p:cNvSpPr/>
          <p:nvPr/>
        </p:nvSpPr>
        <p:spPr>
          <a:xfrm>
            <a:off x="15783651" y="8940510"/>
            <a:ext cx="635580" cy="635580"/>
          </a:xfrm>
          <a:custGeom>
            <a:avLst/>
            <a:gdLst/>
            <a:ahLst/>
            <a:cxnLst/>
            <a:rect l="l" t="t" r="r" b="b"/>
            <a:pathLst>
              <a:path w="635580" h="635580">
                <a:moveTo>
                  <a:pt x="0" y="0"/>
                </a:moveTo>
                <a:lnTo>
                  <a:pt x="635579" y="0"/>
                </a:lnTo>
                <a:lnTo>
                  <a:pt x="635579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hlinkClick r:id="rId3" tooltip="https://twitter.com/iqmaward"/>
          </p:cNvPr>
          <p:cNvSpPr/>
          <p:nvPr/>
        </p:nvSpPr>
        <p:spPr>
          <a:xfrm>
            <a:off x="14961864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hlinkClick r:id="rId3" tooltip="https://www.facebook.com/profile.php?id=100075821234308"/>
          </p:cNvPr>
          <p:cNvSpPr/>
          <p:nvPr/>
        </p:nvSpPr>
        <p:spPr>
          <a:xfrm>
            <a:off x="16616427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74289" y="4597862"/>
            <a:ext cx="17682999" cy="76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5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Contact us to learn more</a:t>
            </a:r>
          </a:p>
        </p:txBody>
      </p:sp>
      <p:sp>
        <p:nvSpPr>
          <p:cNvPr id="13" name="Freeform 13"/>
          <p:cNvSpPr/>
          <p:nvPr/>
        </p:nvSpPr>
        <p:spPr>
          <a:xfrm rot="999880">
            <a:off x="3806306" y="-2275657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1"/>
                </a:lnTo>
                <a:lnTo>
                  <a:pt x="0" y="60503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5944345" y="4361330"/>
            <a:ext cx="6288456" cy="79860"/>
          </a:xfrm>
          <a:prstGeom prst="rect">
            <a:avLst/>
          </a:prstGeom>
          <a:solidFill>
            <a:srgbClr val="54287D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7073" y="2626234"/>
            <a:ext cx="17682999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073" y="5497486"/>
            <a:ext cx="17682999" cy="136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Email: admin@iqmaward.com</a:t>
            </a:r>
          </a:p>
          <a:p>
            <a:pPr algn="ctr">
              <a:lnSpc>
                <a:spcPts val="5639"/>
              </a:lnSpc>
            </a:pPr>
            <a:r>
              <a:rPr lang="en-US" sz="2950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Phone: +44 287127 7857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90812" y="7089959"/>
            <a:ext cx="18358768" cy="54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00" u="sng" dirty="0">
                <a:solidFill>
                  <a:srgbClr val="000000"/>
                </a:solidFill>
                <a:latin typeface="Tahoma"/>
                <a:ea typeface="Tahoma"/>
                <a:cs typeface="Tahoma"/>
                <a:hlinkClick r:id="rId15"/>
              </a:rPr>
              <a:t>www.iqmaward.com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F547FC-6654-E695-A6D0-8A96CB7370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731" y="800100"/>
            <a:ext cx="13927359" cy="7903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0F313-9F0B-5963-5174-C3F6260ABD37}"/>
              </a:ext>
            </a:extLst>
          </p:cNvPr>
          <p:cNvSpPr txBox="1"/>
          <p:nvPr/>
        </p:nvSpPr>
        <p:spPr>
          <a:xfrm>
            <a:off x="4045618" y="1280892"/>
            <a:ext cx="6832630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Our Schools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FD8F9D-48A0-3951-A7B4-B9F58E418C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6912" y="735835"/>
            <a:ext cx="14183286" cy="9553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3954A4-3CD6-2FAB-3728-56F742825C7D}"/>
              </a:ext>
            </a:extLst>
          </p:cNvPr>
          <p:cNvSpPr txBox="1"/>
          <p:nvPr/>
        </p:nvSpPr>
        <p:spPr>
          <a:xfrm>
            <a:off x="4073160" y="881530"/>
            <a:ext cx="10013749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Our journey so far ...</a:t>
            </a:r>
            <a:endParaRPr lang="en-US" sz="7200" dirty="0"/>
          </a:p>
        </p:txBody>
      </p:sp>
      <p:pic>
        <p:nvPicPr>
          <p:cNvPr id="5" name="Picture 4" descr="A building with a clock tower&#10;&#10;Description automatically generated">
            <a:extLst>
              <a:ext uri="{FF2B5EF4-FFF2-40B4-BE49-F238E27FC236}">
                <a16:creationId xmlns:a16="http://schemas.microsoft.com/office/drawing/2014/main" id="{6C471746-430E-508D-D4A3-3C74C00F2F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83729" y="697787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1196E370-0964-9E0D-3028-04886700FB8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85A1F0D-0CC2-2FC7-2BBD-6B337333B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7016" y="733226"/>
            <a:ext cx="13854424" cy="79248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D7884-78CC-2B17-82AF-961192C7BD70}"/>
              </a:ext>
            </a:extLst>
          </p:cNvPr>
          <p:cNvSpPr txBox="1"/>
          <p:nvPr/>
        </p:nvSpPr>
        <p:spPr>
          <a:xfrm>
            <a:off x="3728883" y="867759"/>
            <a:ext cx="9903581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School Improvement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3C3466D-BE1E-D4D3-D604-FC41BBE6BE4B}"/>
              </a:ext>
            </a:extLst>
          </p:cNvPr>
          <p:cNvSpPr/>
          <p:nvPr/>
        </p:nvSpPr>
        <p:spPr>
          <a:xfrm>
            <a:off x="-47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E1AA3-9E57-21D0-B731-6BB177797C7A}"/>
              </a:ext>
            </a:extLst>
          </p:cNvPr>
          <p:cNvSpPr txBox="1"/>
          <p:nvPr/>
        </p:nvSpPr>
        <p:spPr>
          <a:xfrm>
            <a:off x="5649817" y="310626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latin typeface="Tahoma"/>
                <a:ea typeface="Cambria"/>
                <a:cs typeface="Tahoma"/>
              </a:rPr>
              <a:t>Learn to speak inclusively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1FA9B-9394-79A2-454B-3DA7001DA2FB}"/>
              </a:ext>
            </a:extLst>
          </p:cNvPr>
          <p:cNvSpPr txBox="1"/>
          <p:nvPr/>
        </p:nvSpPr>
        <p:spPr>
          <a:xfrm>
            <a:off x="5639824" y="4125491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Tahoma"/>
                <a:ea typeface="Cambria"/>
                <a:cs typeface="Tahoma"/>
              </a:rPr>
              <a:t>Focus on everyday micro-experiences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845BB-6FE7-4052-072B-2E9AF3F662A1}"/>
              </a:ext>
            </a:extLst>
          </p:cNvPr>
          <p:cNvSpPr txBox="1"/>
          <p:nvPr/>
        </p:nvSpPr>
        <p:spPr>
          <a:xfrm>
            <a:off x="5639824" y="4931425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Tahoma"/>
                <a:ea typeface="Cambria"/>
                <a:cs typeface="Tahoma"/>
              </a:rPr>
              <a:t>Teach leaders how to model inclusion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A9562-B6B8-B123-FB05-3577D97827BA}"/>
              </a:ext>
            </a:extLst>
          </p:cNvPr>
          <p:cNvSpPr txBox="1"/>
          <p:nvPr/>
        </p:nvSpPr>
        <p:spPr>
          <a:xfrm>
            <a:off x="5639824" y="5922025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Tahoma"/>
                <a:ea typeface="Tahoma"/>
                <a:cs typeface="Tahoma"/>
              </a:rPr>
              <a:t>Build a culture of inclusion through recognition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57FF-AAC5-DB57-61C1-E3E042AB779D}"/>
              </a:ext>
            </a:extLst>
          </p:cNvPr>
          <p:cNvSpPr txBox="1"/>
          <p:nvPr/>
        </p:nvSpPr>
        <p:spPr>
          <a:xfrm>
            <a:off x="5649817" y="6956559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Tahoma"/>
                <a:ea typeface="Tahoma"/>
                <a:cs typeface="Tahoma"/>
              </a:rPr>
              <a:t>Create feelings of belonging so employees want to stay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754A2-7D93-8CC3-620D-B75F627B27E1}"/>
              </a:ext>
            </a:extLst>
          </p:cNvPr>
          <p:cNvSpPr txBox="1"/>
          <p:nvPr/>
        </p:nvSpPr>
        <p:spPr>
          <a:xfrm>
            <a:off x="2748709" y="335340"/>
            <a:ext cx="15118813" cy="234963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7200" b="1" i="0" dirty="0">
                <a:solidFill>
                  <a:srgbClr val="1B7046"/>
                </a:solidFill>
                <a:effectLst/>
                <a:latin typeface="Tahoma"/>
                <a:ea typeface="Cambria"/>
                <a:cs typeface="Tahoma"/>
              </a:rPr>
              <a:t>How to Build a More Inclusive </a:t>
            </a:r>
            <a:r>
              <a:rPr lang="en-GB" sz="7200" b="1" dirty="0">
                <a:solidFill>
                  <a:srgbClr val="1B7046"/>
                </a:solidFill>
                <a:latin typeface="Tahoma"/>
                <a:ea typeface="Cambria"/>
                <a:cs typeface="Tahoma"/>
              </a:rPr>
              <a:t>School </a:t>
            </a:r>
            <a:r>
              <a:rPr lang="en-GB" sz="7200" b="1" i="0" dirty="0">
                <a:solidFill>
                  <a:srgbClr val="1B7046"/>
                </a:solidFill>
                <a:effectLst/>
                <a:latin typeface="Tahoma"/>
                <a:ea typeface="Cambria"/>
                <a:cs typeface="Tahoma"/>
              </a:rPr>
              <a:t>Culture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7970C2-789D-3FFD-D782-F79FFE12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" y="-875936"/>
            <a:ext cx="3189045" cy="12712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76DF0-E464-9B04-795C-A2708318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0067"/>
            <a:ext cx="2635440" cy="7367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53B4FD-845D-EE9B-EDAF-DD1A5740E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8464034"/>
            <a:ext cx="536494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C3DE328E-BA40-B146-975E-EF23303F9F6B}"/>
              </a:ext>
            </a:extLst>
          </p:cNvPr>
          <p:cNvSpPr/>
          <p:nvPr/>
        </p:nvSpPr>
        <p:spPr>
          <a:xfrm>
            <a:off x="2707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E3F6F-B10A-5038-FFDB-FAD908B0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6" y="-2014514"/>
            <a:ext cx="3428379" cy="13830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5E03D1-9960-743E-43D2-CFD3B06C7FB6}"/>
              </a:ext>
            </a:extLst>
          </p:cNvPr>
          <p:cNvSpPr txBox="1"/>
          <p:nvPr/>
        </p:nvSpPr>
        <p:spPr>
          <a:xfrm>
            <a:off x="3544068" y="504789"/>
            <a:ext cx="4572000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Self-Reflection</a:t>
            </a:r>
          </a:p>
          <a:p>
            <a:endParaRPr lang="en-GB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Visible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Awareness of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Curiosity about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Cultural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Effective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64CF9-0126-1077-13ED-E2487A6929E0}"/>
              </a:ext>
            </a:extLst>
          </p:cNvPr>
          <p:cNvSpPr txBox="1"/>
          <p:nvPr/>
        </p:nvSpPr>
        <p:spPr>
          <a:xfrm>
            <a:off x="7924800" y="4000500"/>
            <a:ext cx="4419600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Building an Inclusive Team Culture</a:t>
            </a:r>
          </a:p>
          <a:p>
            <a:endParaRPr lang="en-GB" sz="1600" dirty="0">
              <a:latin typeface="Tahoma"/>
              <a:ea typeface="Tahoma"/>
              <a:cs typeface="Taho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Team input diverse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Team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Inclusive hiring practices.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External specialist to both assess and build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Gather and review anonymous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Tahoma"/>
                <a:ea typeface="Tahoma"/>
                <a:cs typeface="Tahoma"/>
              </a:rPr>
              <a:t>Work with HR staff and appropriate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AB644-83F0-D095-34EF-69EC665CBDC0}"/>
              </a:ext>
            </a:extLst>
          </p:cNvPr>
          <p:cNvSpPr txBox="1"/>
          <p:nvPr/>
        </p:nvSpPr>
        <p:spPr>
          <a:xfrm>
            <a:off x="13258800" y="1028700"/>
            <a:ext cx="4191000" cy="7232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Create an Inclusive School Culture</a:t>
            </a:r>
          </a:p>
          <a:p>
            <a:endParaRPr lang="en-GB" b="1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Unify teams towards a common goal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Track company progress.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Values should be all-encompassing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To ensure company values are as inspiring as they are instructional,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Tahoma"/>
                <a:ea typeface="Tahoma"/>
                <a:cs typeface="Tahoma"/>
              </a:rPr>
              <a:t>School-wide culture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50B22-4697-EF00-6A6B-564DF342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1" y="618475"/>
            <a:ext cx="2981202" cy="8333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1E4B4-5A33-0BDA-D81E-1DDB98AB0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8039" y="8801100"/>
            <a:ext cx="536494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964EEFBD-7A59-05D5-F0FF-C3101F92D083}"/>
              </a:ext>
            </a:extLst>
          </p:cNvPr>
          <p:cNvSpPr/>
          <p:nvPr/>
        </p:nvSpPr>
        <p:spPr>
          <a:xfrm>
            <a:off x="2707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7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BC7931C-5088-27C5-D929-CB21F12F8763}"/>
              </a:ext>
            </a:extLst>
          </p:cNvPr>
          <p:cNvSpPr txBox="1"/>
          <p:nvPr/>
        </p:nvSpPr>
        <p:spPr>
          <a:xfrm>
            <a:off x="6717208" y="427085"/>
            <a:ext cx="65021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Staff Charter </a:t>
            </a:r>
            <a:endParaRPr lang="en-US"/>
          </a:p>
        </p:txBody>
      </p: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111A3EAF-7327-53EF-6698-F4EA8FBF6B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3348" y="1747141"/>
            <a:ext cx="14733316" cy="8298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8780C0F1-7EA1-ACEC-1A8A-9098935F5627}"/>
              </a:ext>
            </a:extLst>
          </p:cNvPr>
          <p:cNvSpPr/>
          <p:nvPr/>
        </p:nvSpPr>
        <p:spPr>
          <a:xfrm>
            <a:off x="27071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E1AA3-9E57-21D0-B731-6BB177797C7A}"/>
              </a:ext>
            </a:extLst>
          </p:cNvPr>
          <p:cNvSpPr txBox="1"/>
          <p:nvPr/>
        </p:nvSpPr>
        <p:spPr>
          <a:xfrm>
            <a:off x="3369527" y="2376063"/>
            <a:ext cx="1193180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latin typeface="Tahoma"/>
                <a:ea typeface="Cambria"/>
                <a:cs typeface="Tahoma"/>
              </a:rPr>
              <a:t>Using the IQM framework to support staff development and wellbeing.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754A2-7D93-8CC3-620D-B75F627B27E1}"/>
              </a:ext>
            </a:extLst>
          </p:cNvPr>
          <p:cNvSpPr txBox="1"/>
          <p:nvPr/>
        </p:nvSpPr>
        <p:spPr>
          <a:xfrm>
            <a:off x="3849891" y="449035"/>
            <a:ext cx="122682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7200" b="1" dirty="0">
                <a:solidFill>
                  <a:srgbClr val="1B7046"/>
                </a:solidFill>
                <a:latin typeface="Tahoma"/>
                <a:ea typeface="Cambria"/>
                <a:cs typeface="Tahoma"/>
              </a:rPr>
              <a:t>Staff Wellbeing </a:t>
            </a:r>
            <a:endParaRPr lang="en-US" sz="7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7970C2-789D-3FFD-D782-F79FFE12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" y="-875936"/>
            <a:ext cx="3189045" cy="12712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76DF0-E464-9B04-795C-A2708318C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0067"/>
            <a:ext cx="2635440" cy="7367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53B4FD-845D-EE9B-EDAF-DD1A5740E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8464034"/>
            <a:ext cx="5364945" cy="1201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0E4CF-F0C8-EE93-31E9-1C3B7BAA1BA5}"/>
              </a:ext>
            </a:extLst>
          </p:cNvPr>
          <p:cNvSpPr txBox="1"/>
          <p:nvPr/>
        </p:nvSpPr>
        <p:spPr>
          <a:xfrm>
            <a:off x="3618571" y="4134315"/>
            <a:ext cx="63673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Tahoma"/>
                <a:ea typeface="Tahoma"/>
                <a:cs typeface="Times New Roman"/>
              </a:rPr>
              <a:t>1.4 Staff are effective role models, understanding and fully engaging with Inclusion agenda promoting high standards. They take professional responsibility for individual needs of learners within their class.</a:t>
            </a:r>
            <a:endParaRPr lang="en-US" dirty="0">
              <a:latin typeface="Tahoma"/>
              <a:ea typeface="Tahoma"/>
            </a:endParaRPr>
          </a:p>
          <a:p>
            <a:pPr algn="just"/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A1F38-9639-EAAC-DCE8-F02F9B04DD52}"/>
              </a:ext>
            </a:extLst>
          </p:cNvPr>
          <p:cNvSpPr txBox="1"/>
          <p:nvPr/>
        </p:nvSpPr>
        <p:spPr>
          <a:xfrm>
            <a:off x="11034131" y="4552486"/>
            <a:ext cx="52801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Tahoma"/>
                <a:cs typeface="Times New Roman"/>
              </a:rPr>
              <a:t>1.5 Collegiate approaches to planning and review demonstrate value and respect for colleagues.</a:t>
            </a:r>
            <a:endParaRPr lang="en-US">
              <a:latin typeface="Tahoma"/>
              <a:ea typeface="Tahom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465F5-11B8-2715-9309-CAC554BCED59}"/>
              </a:ext>
            </a:extLst>
          </p:cNvPr>
          <p:cNvSpPr txBox="1"/>
          <p:nvPr/>
        </p:nvSpPr>
        <p:spPr>
          <a:xfrm>
            <a:off x="11494119" y="3493119"/>
            <a:ext cx="51964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Tahoma"/>
                <a:cs typeface="Times New Roman"/>
              </a:rPr>
              <a:t>1.12 Support for staff and pupil well-being are an integral part of the school ethos.</a:t>
            </a:r>
            <a:endParaRPr lang="en-US">
              <a:latin typeface="Tahoma"/>
              <a:ea typeface="Tahom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4E7BA-7BD9-D2CA-8A7C-977EB6503BE9}"/>
              </a:ext>
            </a:extLst>
          </p:cNvPr>
          <p:cNvSpPr txBox="1"/>
          <p:nvPr/>
        </p:nvSpPr>
        <p:spPr>
          <a:xfrm>
            <a:off x="6796668" y="5430644"/>
            <a:ext cx="53776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Cambria"/>
                <a:cs typeface="Tahoma"/>
              </a:rPr>
              <a:t>2.3 Staff well-being is addressed effectively.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D7663-4F89-F4E3-74A9-772BE961097A}"/>
              </a:ext>
            </a:extLst>
          </p:cNvPr>
          <p:cNvSpPr txBox="1"/>
          <p:nvPr/>
        </p:nvSpPr>
        <p:spPr>
          <a:xfrm>
            <a:off x="3618571" y="6099717"/>
            <a:ext cx="60328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Tahoma"/>
                <a:ea typeface="Tahoma"/>
                <a:cs typeface="Times New Roman"/>
              </a:rPr>
              <a:t>2.6 Leaders ensure staff engage fully in focused professional development so that subject knowledge consistently improves over time</a:t>
            </a:r>
            <a:r>
              <a:rPr lang="en-GB" sz="1200" dirty="0">
                <a:latin typeface="Tahoma"/>
                <a:ea typeface="Cambria"/>
                <a:cs typeface="Tahoma"/>
              </a:rPr>
              <a:t>. </a:t>
            </a:r>
            <a:r>
              <a:rPr lang="en-US" sz="1200" dirty="0">
                <a:latin typeface="Tahoma"/>
                <a:ea typeface="Cambria"/>
                <a:cs typeface="Tahoma"/>
              </a:rPr>
              <a:t> 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727E1-0562-E69B-1547-FBBF1D5A7494}"/>
              </a:ext>
            </a:extLst>
          </p:cNvPr>
          <p:cNvSpPr txBox="1"/>
          <p:nvPr/>
        </p:nvSpPr>
        <p:spPr>
          <a:xfrm>
            <a:off x="10908680" y="6378498"/>
            <a:ext cx="63673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Tahoma"/>
                <a:ea typeface="Tahoma"/>
                <a:cs typeface="Times New Roman"/>
              </a:rPr>
              <a:t>2.7 There is effective induction for all new staff, including middle and senior management and staff are effectively deployed.</a:t>
            </a:r>
            <a:r>
              <a:rPr lang="en-US" dirty="0">
                <a:latin typeface="Tahoma"/>
                <a:ea typeface="Tahoma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254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435984" y="285435"/>
            <a:ext cx="15925110" cy="5039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Pitfalls/obstacles/learning points</a:t>
            </a: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3960F8-6222-3D2C-73ED-965F4D919854}"/>
              </a:ext>
            </a:extLst>
          </p:cNvPr>
          <p:cNvSpPr txBox="1"/>
          <p:nvPr/>
        </p:nvSpPr>
        <p:spPr>
          <a:xfrm>
            <a:off x="4028502" y="2223818"/>
            <a:ext cx="1273549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Governance – getting the right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Dealing with LA SEND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Skillset of Leaders  - knowing SEND &amp;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State of buildings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Getting the right organisational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>
                <a:latin typeface="Tahoma"/>
                <a:ea typeface="Tahoma"/>
                <a:cs typeface="Tahoma"/>
              </a:rPr>
              <a:t>The MAT Brand vs Local school identity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13E288-3669-5D13-5357-6AFCCD035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08755" y="8824595"/>
            <a:ext cx="5364945" cy="1201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Props1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44967-DDF2-4744-BB6C-A871C66D9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FC34CC-833E-450E-9220-6E96078D3DFF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252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cp:lastModifiedBy>Kevin Sexton</cp:lastModifiedBy>
  <cp:revision>307</cp:revision>
  <dcterms:created xsi:type="dcterms:W3CDTF">2006-08-16T00:00:00Z</dcterms:created>
  <dcterms:modified xsi:type="dcterms:W3CDTF">2024-09-27T08:49:52Z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