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529" r:id="rId6"/>
    <p:sldId id="531" r:id="rId7"/>
    <p:sldId id="266" r:id="rId8"/>
    <p:sldId id="269" r:id="rId9"/>
    <p:sldId id="267" r:id="rId10"/>
    <p:sldId id="270" r:id="rId11"/>
    <p:sldId id="543" r:id="rId12"/>
    <p:sldId id="271" r:id="rId13"/>
    <p:sldId id="275" r:id="rId14"/>
    <p:sldId id="277" r:id="rId15"/>
    <p:sldId id="276" r:id="rId16"/>
    <p:sldId id="278" r:id="rId17"/>
    <p:sldId id="272" r:id="rId18"/>
    <p:sldId id="280" r:id="rId19"/>
    <p:sldId id="282" r:id="rId20"/>
    <p:sldId id="533" r:id="rId21"/>
    <p:sldId id="268" r:id="rId22"/>
    <p:sldId id="534" r:id="rId23"/>
    <p:sldId id="536" r:id="rId24"/>
    <p:sldId id="537" r:id="rId25"/>
    <p:sldId id="535" r:id="rId26"/>
    <p:sldId id="544" r:id="rId27"/>
    <p:sldId id="540" r:id="rId28"/>
    <p:sldId id="539" r:id="rId29"/>
    <p:sldId id="263" r:id="rId30"/>
  </p:sldIdLst>
  <p:sldSz cx="18288000" cy="10287000"/>
  <p:notesSz cx="6858000" cy="9144000"/>
  <p:embeddedFontLst>
    <p:embeddedFont>
      <p:font typeface="Tahoma" panose="020B0604030504040204" pitchFamily="3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a:srgbClr val="970D34"/>
    <a:srgbClr val="BE9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1C8F6-AB80-493C-AF7A-FBCC5230B27C}" v="331" dt="2024-09-27T08:40:57.766"/>
    <p1510:client id="{0F8B095C-A6E5-2FB3-A912-B45B67709359}" v="4" dt="2024-09-27T09:03:24.376"/>
    <p1510:client id="{2AE60B34-5AD6-C00A-CF10-13ADAB5B2F9D}" v="124" dt="2024-09-26T12:16:36.321"/>
    <p1510:client id="{74A032DB-F608-B2B0-FD5E-7F94AF86C08C}" v="1" dt="2024-09-26T14:19:58.314"/>
    <p1510:client id="{CCAB5196-46F7-7D2F-6D4E-F7E1B6D79445}" v="103" dt="2024-09-27T08:59:33.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91667" autoAdjust="0"/>
  </p:normalViewPr>
  <p:slideViewPr>
    <p:cSldViewPr>
      <p:cViewPr varScale="1">
        <p:scale>
          <a:sx n="58" d="100"/>
          <a:sy n="58" d="100"/>
        </p:scale>
        <p:origin x="40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enderson" userId="S::sarah2@iqmaward.com::f3a0dc45-998b-46a3-98e7-b10293c4b1c7" providerId="AD" clId="Web-{6E3B5E56-79CB-0FB6-CA3B-86E2DEEEDA0F}"/>
    <pc:docChg chg="modSld">
      <pc:chgData name="Sarah Henderson" userId="S::sarah2@iqmaward.com::f3a0dc45-998b-46a3-98e7-b10293c4b1c7" providerId="AD" clId="Web-{6E3B5E56-79CB-0FB6-CA3B-86E2DEEEDA0F}" dt="2024-09-23T09:40:15.864" v="222" actId="20577"/>
      <pc:docMkLst>
        <pc:docMk/>
      </pc:docMkLst>
      <pc:sldChg chg="modSp">
        <pc:chgData name="Sarah Henderson" userId="S::sarah2@iqmaward.com::f3a0dc45-998b-46a3-98e7-b10293c4b1c7" providerId="AD" clId="Web-{6E3B5E56-79CB-0FB6-CA3B-86E2DEEEDA0F}" dt="2024-09-23T09:29:36.140" v="3" actId="20577"/>
        <pc:sldMkLst>
          <pc:docMk/>
          <pc:sldMk cId="0" sldId="256"/>
        </pc:sldMkLst>
        <pc:spChg chg="mod">
          <ac:chgData name="Sarah Henderson" userId="S::sarah2@iqmaward.com::f3a0dc45-998b-46a3-98e7-b10293c4b1c7" providerId="AD" clId="Web-{6E3B5E56-79CB-0FB6-CA3B-86E2DEEEDA0F}" dt="2024-09-23T09:29:34.343" v="2" actId="1076"/>
          <ac:spMkLst>
            <pc:docMk/>
            <pc:sldMk cId="0" sldId="256"/>
            <ac:spMk id="16" creationId="{525C4B98-7151-D85D-8855-41CE39EAFDF8}"/>
          </ac:spMkLst>
        </pc:spChg>
        <pc:spChg chg="mod">
          <ac:chgData name="Sarah Henderson" userId="S::sarah2@iqmaward.com::f3a0dc45-998b-46a3-98e7-b10293c4b1c7" providerId="AD" clId="Web-{6E3B5E56-79CB-0FB6-CA3B-86E2DEEEDA0F}" dt="2024-09-23T09:29:36.140" v="3" actId="20577"/>
          <ac:spMkLst>
            <pc:docMk/>
            <pc:sldMk cId="0" sldId="256"/>
            <ac:spMk id="22" creationId="{4C4D4933-4835-4E9C-AB54-59813A11594D}"/>
          </ac:spMkLst>
        </pc:spChg>
      </pc:sldChg>
      <pc:sldChg chg="modSp">
        <pc:chgData name="Sarah Henderson" userId="S::sarah2@iqmaward.com::f3a0dc45-998b-46a3-98e7-b10293c4b1c7" providerId="AD" clId="Web-{6E3B5E56-79CB-0FB6-CA3B-86E2DEEEDA0F}" dt="2024-09-23T09:40:15.864" v="222" actId="20577"/>
        <pc:sldMkLst>
          <pc:docMk/>
          <pc:sldMk cId="0" sldId="263"/>
        </pc:sldMkLst>
        <pc:spChg chg="mod">
          <ac:chgData name="Sarah Henderson" userId="S::sarah2@iqmaward.com::f3a0dc45-998b-46a3-98e7-b10293c4b1c7" providerId="AD" clId="Web-{6E3B5E56-79CB-0FB6-CA3B-86E2DEEEDA0F}" dt="2024-09-23T09:40:09.332" v="219" actId="20577"/>
          <ac:spMkLst>
            <pc:docMk/>
            <pc:sldMk cId="0" sldId="263"/>
            <ac:spMk id="12" creationId="{00000000-0000-0000-0000-000000000000}"/>
          </ac:spMkLst>
        </pc:spChg>
        <pc:spChg chg="mod">
          <ac:chgData name="Sarah Henderson" userId="S::sarah2@iqmaward.com::f3a0dc45-998b-46a3-98e7-b10293c4b1c7" providerId="AD" clId="Web-{6E3B5E56-79CB-0FB6-CA3B-86E2DEEEDA0F}" dt="2024-09-23T09:40:05.019" v="217" actId="20577"/>
          <ac:spMkLst>
            <pc:docMk/>
            <pc:sldMk cId="0" sldId="263"/>
            <ac:spMk id="15" creationId="{00000000-0000-0000-0000-000000000000}"/>
          </ac:spMkLst>
        </pc:spChg>
        <pc:spChg chg="mod">
          <ac:chgData name="Sarah Henderson" userId="S::sarah2@iqmaward.com::f3a0dc45-998b-46a3-98e7-b10293c4b1c7" providerId="AD" clId="Web-{6E3B5E56-79CB-0FB6-CA3B-86E2DEEEDA0F}" dt="2024-09-23T09:40:12.598" v="220" actId="20577"/>
          <ac:spMkLst>
            <pc:docMk/>
            <pc:sldMk cId="0" sldId="263"/>
            <ac:spMk id="16" creationId="{00000000-0000-0000-0000-000000000000}"/>
          </ac:spMkLst>
        </pc:spChg>
        <pc:spChg chg="mod">
          <ac:chgData name="Sarah Henderson" userId="S::sarah2@iqmaward.com::f3a0dc45-998b-46a3-98e7-b10293c4b1c7" providerId="AD" clId="Web-{6E3B5E56-79CB-0FB6-CA3B-86E2DEEEDA0F}" dt="2024-09-23T09:40:15.864" v="222" actId="20577"/>
          <ac:spMkLst>
            <pc:docMk/>
            <pc:sldMk cId="0" sldId="263"/>
            <ac:spMk id="17" creationId="{00000000-0000-0000-0000-000000000000}"/>
          </ac:spMkLst>
        </pc:spChg>
      </pc:sldChg>
      <pc:sldChg chg="modSp">
        <pc:chgData name="Sarah Henderson" userId="S::sarah2@iqmaward.com::f3a0dc45-998b-46a3-98e7-b10293c4b1c7" providerId="AD" clId="Web-{6E3B5E56-79CB-0FB6-CA3B-86E2DEEEDA0F}" dt="2024-09-23T09:32:54.135" v="57" actId="20577"/>
        <pc:sldMkLst>
          <pc:docMk/>
          <pc:sldMk cId="3062455669" sldId="266"/>
        </pc:sldMkLst>
        <pc:spChg chg="mod">
          <ac:chgData name="Sarah Henderson" userId="S::sarah2@iqmaward.com::f3a0dc45-998b-46a3-98e7-b10293c4b1c7" providerId="AD" clId="Web-{6E3B5E56-79CB-0FB6-CA3B-86E2DEEEDA0F}" dt="2024-09-23T09:32:50.666" v="56" actId="20577"/>
          <ac:spMkLst>
            <pc:docMk/>
            <pc:sldMk cId="3062455669" sldId="266"/>
            <ac:spMk id="5" creationId="{00000000-0000-0000-0000-000000000000}"/>
          </ac:spMkLst>
        </pc:spChg>
        <pc:spChg chg="mod">
          <ac:chgData name="Sarah Henderson" userId="S::sarah2@iqmaward.com::f3a0dc45-998b-46a3-98e7-b10293c4b1c7" providerId="AD" clId="Web-{6E3B5E56-79CB-0FB6-CA3B-86E2DEEEDA0F}" dt="2024-09-23T09:32:54.135" v="57" actId="20577"/>
          <ac:spMkLst>
            <pc:docMk/>
            <pc:sldMk cId="3062455669" sldId="266"/>
            <ac:spMk id="7" creationId="{C04AB53D-22AC-4124-B779-B9B80E69D7F0}"/>
          </ac:spMkLst>
        </pc:spChg>
      </pc:sldChg>
      <pc:sldChg chg="modSp">
        <pc:chgData name="Sarah Henderson" userId="S::sarah2@iqmaward.com::f3a0dc45-998b-46a3-98e7-b10293c4b1c7" providerId="AD" clId="Web-{6E3B5E56-79CB-0FB6-CA3B-86E2DEEEDA0F}" dt="2024-09-23T09:33:29.591" v="73" actId="20577"/>
        <pc:sldMkLst>
          <pc:docMk/>
          <pc:sldMk cId="2854547190" sldId="267"/>
        </pc:sldMkLst>
        <pc:spChg chg="mod">
          <ac:chgData name="Sarah Henderson" userId="S::sarah2@iqmaward.com::f3a0dc45-998b-46a3-98e7-b10293c4b1c7" providerId="AD" clId="Web-{6E3B5E56-79CB-0FB6-CA3B-86E2DEEEDA0F}" dt="2024-09-23T09:33:29.591" v="73" actId="20577"/>
          <ac:spMkLst>
            <pc:docMk/>
            <pc:sldMk cId="2854547190" sldId="267"/>
            <ac:spMk id="4" creationId="{DE214B23-C6C9-4790-8D5F-00439A2618CD}"/>
          </ac:spMkLst>
        </pc:spChg>
        <pc:spChg chg="mod">
          <ac:chgData name="Sarah Henderson" userId="S::sarah2@iqmaward.com::f3a0dc45-998b-46a3-98e7-b10293c4b1c7" providerId="AD" clId="Web-{6E3B5E56-79CB-0FB6-CA3B-86E2DEEEDA0F}" dt="2024-09-23T09:33:27.965" v="71" actId="20577"/>
          <ac:spMkLst>
            <pc:docMk/>
            <pc:sldMk cId="2854547190" sldId="267"/>
            <ac:spMk id="5" creationId="{00000000-0000-0000-0000-000000000000}"/>
          </ac:spMkLst>
        </pc:spChg>
      </pc:sldChg>
      <pc:sldChg chg="modSp">
        <pc:chgData name="Sarah Henderson" userId="S::sarah2@iqmaward.com::f3a0dc45-998b-46a3-98e7-b10293c4b1c7" providerId="AD" clId="Web-{6E3B5E56-79CB-0FB6-CA3B-86E2DEEEDA0F}" dt="2024-09-23T09:38:37.327" v="170" actId="20577"/>
        <pc:sldMkLst>
          <pc:docMk/>
          <pc:sldMk cId="660968806" sldId="268"/>
        </pc:sldMkLst>
        <pc:spChg chg="mod">
          <ac:chgData name="Sarah Henderson" userId="S::sarah2@iqmaward.com::f3a0dc45-998b-46a3-98e7-b10293c4b1c7" providerId="AD" clId="Web-{6E3B5E56-79CB-0FB6-CA3B-86E2DEEEDA0F}" dt="2024-09-23T09:38:37.327" v="170" actId="20577"/>
          <ac:spMkLst>
            <pc:docMk/>
            <pc:sldMk cId="660968806" sldId="268"/>
            <ac:spMk id="23" creationId="{E3C23F2C-0B16-4E0A-A0B5-5833CD5775E7}"/>
          </ac:spMkLst>
        </pc:spChg>
        <pc:spChg chg="mod">
          <ac:chgData name="Sarah Henderson" userId="S::sarah2@iqmaward.com::f3a0dc45-998b-46a3-98e7-b10293c4b1c7" providerId="AD" clId="Web-{6E3B5E56-79CB-0FB6-CA3B-86E2DEEEDA0F}" dt="2024-09-23T09:38:33.092" v="169" actId="20577"/>
          <ac:spMkLst>
            <pc:docMk/>
            <pc:sldMk cId="660968806" sldId="268"/>
            <ac:spMk id="27" creationId="{43A5261F-716F-498C-B005-E831DDEB7CB2}"/>
          </ac:spMkLst>
        </pc:spChg>
      </pc:sldChg>
      <pc:sldChg chg="modSp">
        <pc:chgData name="Sarah Henderson" userId="S::sarah2@iqmaward.com::f3a0dc45-998b-46a3-98e7-b10293c4b1c7" providerId="AD" clId="Web-{6E3B5E56-79CB-0FB6-CA3B-86E2DEEEDA0F}" dt="2024-09-23T09:33:20.918" v="69" actId="20577"/>
        <pc:sldMkLst>
          <pc:docMk/>
          <pc:sldMk cId="2464878017" sldId="269"/>
        </pc:sldMkLst>
        <pc:spChg chg="mod">
          <ac:chgData name="Sarah Henderson" userId="S::sarah2@iqmaward.com::f3a0dc45-998b-46a3-98e7-b10293c4b1c7" providerId="AD" clId="Web-{6E3B5E56-79CB-0FB6-CA3B-86E2DEEEDA0F}" dt="2024-09-23T09:33:01.151" v="60" actId="20577"/>
          <ac:spMkLst>
            <pc:docMk/>
            <pc:sldMk cId="2464878017" sldId="269"/>
            <ac:spMk id="5" creationId="{00000000-0000-0000-0000-000000000000}"/>
          </ac:spMkLst>
        </pc:spChg>
        <pc:spChg chg="mod">
          <ac:chgData name="Sarah Henderson" userId="S::sarah2@iqmaward.com::f3a0dc45-998b-46a3-98e7-b10293c4b1c7" providerId="AD" clId="Web-{6E3B5E56-79CB-0FB6-CA3B-86E2DEEEDA0F}" dt="2024-09-23T09:33:17.824" v="68" actId="20577"/>
          <ac:spMkLst>
            <pc:docMk/>
            <pc:sldMk cId="2464878017" sldId="269"/>
            <ac:spMk id="19" creationId="{581A74B8-9870-459D-B426-C058526F8449}"/>
          </ac:spMkLst>
        </pc:spChg>
        <pc:spChg chg="mod">
          <ac:chgData name="Sarah Henderson" userId="S::sarah2@iqmaward.com::f3a0dc45-998b-46a3-98e7-b10293c4b1c7" providerId="AD" clId="Web-{6E3B5E56-79CB-0FB6-CA3B-86E2DEEEDA0F}" dt="2024-09-23T09:33:20.918" v="69" actId="20577"/>
          <ac:spMkLst>
            <pc:docMk/>
            <pc:sldMk cId="2464878017" sldId="269"/>
            <ac:spMk id="20" creationId="{62A8B55B-F4D3-4BF0-8EC0-7626F509C862}"/>
          </ac:spMkLst>
        </pc:spChg>
        <pc:spChg chg="mod">
          <ac:chgData name="Sarah Henderson" userId="S::sarah2@iqmaward.com::f3a0dc45-998b-46a3-98e7-b10293c4b1c7" providerId="AD" clId="Web-{6E3B5E56-79CB-0FB6-CA3B-86E2DEEEDA0F}" dt="2024-09-23T09:33:08.871" v="64" actId="20577"/>
          <ac:spMkLst>
            <pc:docMk/>
            <pc:sldMk cId="2464878017" sldId="269"/>
            <ac:spMk id="21" creationId="{4523CB67-151A-47B8-8DB9-40E9D5C97535}"/>
          </ac:spMkLst>
        </pc:spChg>
      </pc:sldChg>
      <pc:sldChg chg="modSp">
        <pc:chgData name="Sarah Henderson" userId="S::sarah2@iqmaward.com::f3a0dc45-998b-46a3-98e7-b10293c4b1c7" providerId="AD" clId="Web-{6E3B5E56-79CB-0FB6-CA3B-86E2DEEEDA0F}" dt="2024-09-23T09:34:24.172" v="87" actId="20577"/>
        <pc:sldMkLst>
          <pc:docMk/>
          <pc:sldMk cId="299958049" sldId="270"/>
        </pc:sldMkLst>
        <pc:spChg chg="mod">
          <ac:chgData name="Sarah Henderson" userId="S::sarah2@iqmaward.com::f3a0dc45-998b-46a3-98e7-b10293c4b1c7" providerId="AD" clId="Web-{6E3B5E56-79CB-0FB6-CA3B-86E2DEEEDA0F}" dt="2024-09-23T09:33:38.122" v="75" actId="20577"/>
          <ac:spMkLst>
            <pc:docMk/>
            <pc:sldMk cId="299958049" sldId="270"/>
            <ac:spMk id="5" creationId="{00000000-0000-0000-0000-000000000000}"/>
          </ac:spMkLst>
        </pc:spChg>
        <pc:spChg chg="mod">
          <ac:chgData name="Sarah Henderson" userId="S::sarah2@iqmaward.com::f3a0dc45-998b-46a3-98e7-b10293c4b1c7" providerId="AD" clId="Web-{6E3B5E56-79CB-0FB6-CA3B-86E2DEEEDA0F}" dt="2024-09-23T09:34:04.218" v="81" actId="20577"/>
          <ac:spMkLst>
            <pc:docMk/>
            <pc:sldMk cId="299958049" sldId="270"/>
            <ac:spMk id="21" creationId="{8302C616-F194-4E7D-A9C9-A5255992A650}"/>
          </ac:spMkLst>
        </pc:spChg>
        <pc:spChg chg="mod">
          <ac:chgData name="Sarah Henderson" userId="S::sarah2@iqmaward.com::f3a0dc45-998b-46a3-98e7-b10293c4b1c7" providerId="AD" clId="Web-{6E3B5E56-79CB-0FB6-CA3B-86E2DEEEDA0F}" dt="2024-09-23T09:34:13.062" v="83" actId="20577"/>
          <ac:spMkLst>
            <pc:docMk/>
            <pc:sldMk cId="299958049" sldId="270"/>
            <ac:spMk id="23" creationId="{E61A3ACB-27C3-40C2-83FE-0F9C678ED621}"/>
          </ac:spMkLst>
        </pc:spChg>
        <pc:spChg chg="mod">
          <ac:chgData name="Sarah Henderson" userId="S::sarah2@iqmaward.com::f3a0dc45-998b-46a3-98e7-b10293c4b1c7" providerId="AD" clId="Web-{6E3B5E56-79CB-0FB6-CA3B-86E2DEEEDA0F}" dt="2024-09-23T09:34:24.172" v="87" actId="20577"/>
          <ac:spMkLst>
            <pc:docMk/>
            <pc:sldMk cId="299958049" sldId="270"/>
            <ac:spMk id="25" creationId="{A6455C73-540C-4E85-A691-72A80144F442}"/>
          </ac:spMkLst>
        </pc:spChg>
        <pc:grpChg chg="mod">
          <ac:chgData name="Sarah Henderson" userId="S::sarah2@iqmaward.com::f3a0dc45-998b-46a3-98e7-b10293c4b1c7" providerId="AD" clId="Web-{6E3B5E56-79CB-0FB6-CA3B-86E2DEEEDA0F}" dt="2024-09-23T09:33:48.389" v="78" actId="1076"/>
          <ac:grpSpMkLst>
            <pc:docMk/>
            <pc:sldMk cId="299958049" sldId="270"/>
            <ac:grpSpMk id="6" creationId="{BD0C3D0A-11A4-4B4F-91A7-74435D77DB7C}"/>
          </ac:grpSpMkLst>
        </pc:grpChg>
      </pc:sldChg>
      <pc:sldChg chg="modSp">
        <pc:chgData name="Sarah Henderson" userId="S::sarah2@iqmaward.com::f3a0dc45-998b-46a3-98e7-b10293c4b1c7" providerId="AD" clId="Web-{6E3B5E56-79CB-0FB6-CA3B-86E2DEEEDA0F}" dt="2024-09-23T09:35:09.862" v="104" actId="14100"/>
        <pc:sldMkLst>
          <pc:docMk/>
          <pc:sldMk cId="3174777390" sldId="271"/>
        </pc:sldMkLst>
        <pc:spChg chg="mod">
          <ac:chgData name="Sarah Henderson" userId="S::sarah2@iqmaward.com::f3a0dc45-998b-46a3-98e7-b10293c4b1c7" providerId="AD" clId="Web-{6E3B5E56-79CB-0FB6-CA3B-86E2DEEEDA0F}" dt="2024-09-23T09:34:42.610" v="95" actId="20577"/>
          <ac:spMkLst>
            <pc:docMk/>
            <pc:sldMk cId="3174777390" sldId="271"/>
            <ac:spMk id="5" creationId="{00000000-0000-0000-0000-000000000000}"/>
          </ac:spMkLst>
        </pc:spChg>
        <pc:spChg chg="mod">
          <ac:chgData name="Sarah Henderson" userId="S::sarah2@iqmaward.com::f3a0dc45-998b-46a3-98e7-b10293c4b1c7" providerId="AD" clId="Web-{6E3B5E56-79CB-0FB6-CA3B-86E2DEEEDA0F}" dt="2024-09-23T09:34:59.736" v="102" actId="1076"/>
          <ac:spMkLst>
            <pc:docMk/>
            <pc:sldMk cId="3174777390" sldId="271"/>
            <ac:spMk id="29" creationId="{105B2D0B-C7B9-4C5C-BD97-20B308EAFDD5}"/>
          </ac:spMkLst>
        </pc:spChg>
        <pc:spChg chg="mod">
          <ac:chgData name="Sarah Henderson" userId="S::sarah2@iqmaward.com::f3a0dc45-998b-46a3-98e7-b10293c4b1c7" providerId="AD" clId="Web-{6E3B5E56-79CB-0FB6-CA3B-86E2DEEEDA0F}" dt="2024-09-23T09:35:09.862" v="104" actId="14100"/>
          <ac:spMkLst>
            <pc:docMk/>
            <pc:sldMk cId="3174777390" sldId="271"/>
            <ac:spMk id="30" creationId="{B8EDC816-1F88-4BBB-9C3F-C30F97A37993}"/>
          </ac:spMkLst>
        </pc:spChg>
      </pc:sldChg>
      <pc:sldChg chg="modSp">
        <pc:chgData name="Sarah Henderson" userId="S::sarah2@iqmaward.com::f3a0dc45-998b-46a3-98e7-b10293c4b1c7" providerId="AD" clId="Web-{6E3B5E56-79CB-0FB6-CA3B-86E2DEEEDA0F}" dt="2024-09-23T09:36:43.164" v="141" actId="20577"/>
        <pc:sldMkLst>
          <pc:docMk/>
          <pc:sldMk cId="3834712582" sldId="272"/>
        </pc:sldMkLst>
        <pc:spChg chg="mod">
          <ac:chgData name="Sarah Henderson" userId="S::sarah2@iqmaward.com::f3a0dc45-998b-46a3-98e7-b10293c4b1c7" providerId="AD" clId="Web-{6E3B5E56-79CB-0FB6-CA3B-86E2DEEEDA0F}" dt="2024-09-23T09:36:43.164" v="141" actId="20577"/>
          <ac:spMkLst>
            <pc:docMk/>
            <pc:sldMk cId="3834712582" sldId="272"/>
            <ac:spMk id="4" creationId="{DD32BD31-A314-4568-B439-FBE9B9CBF124}"/>
          </ac:spMkLst>
        </pc:spChg>
        <pc:spChg chg="mod">
          <ac:chgData name="Sarah Henderson" userId="S::sarah2@iqmaward.com::f3a0dc45-998b-46a3-98e7-b10293c4b1c7" providerId="AD" clId="Web-{6E3B5E56-79CB-0FB6-CA3B-86E2DEEEDA0F}" dt="2024-09-23T09:36:37.898" v="139" actId="20577"/>
          <ac:spMkLst>
            <pc:docMk/>
            <pc:sldMk cId="3834712582" sldId="272"/>
            <ac:spMk id="5" creationId="{00000000-0000-0000-0000-000000000000}"/>
          </ac:spMkLst>
        </pc:spChg>
      </pc:sldChg>
      <pc:sldChg chg="modSp">
        <pc:chgData name="Sarah Henderson" userId="S::sarah2@iqmaward.com::f3a0dc45-998b-46a3-98e7-b10293c4b1c7" providerId="AD" clId="Web-{6E3B5E56-79CB-0FB6-CA3B-86E2DEEEDA0F}" dt="2024-09-23T09:35:23.706" v="107" actId="20577"/>
        <pc:sldMkLst>
          <pc:docMk/>
          <pc:sldMk cId="3800290960" sldId="273"/>
        </pc:sldMkLst>
        <pc:spChg chg="mod">
          <ac:chgData name="Sarah Henderson" userId="S::sarah2@iqmaward.com::f3a0dc45-998b-46a3-98e7-b10293c4b1c7" providerId="AD" clId="Web-{6E3B5E56-79CB-0FB6-CA3B-86E2DEEEDA0F}" dt="2024-09-23T09:35:23.706" v="107" actId="20577"/>
          <ac:spMkLst>
            <pc:docMk/>
            <pc:sldMk cId="3800290960" sldId="273"/>
            <ac:spMk id="5" creationId="{00000000-0000-0000-0000-000000000000}"/>
          </ac:spMkLst>
        </pc:spChg>
      </pc:sldChg>
      <pc:sldChg chg="modSp">
        <pc:chgData name="Sarah Henderson" userId="S::sarah2@iqmaward.com::f3a0dc45-998b-46a3-98e7-b10293c4b1c7" providerId="AD" clId="Web-{6E3B5E56-79CB-0FB6-CA3B-86E2DEEEDA0F}" dt="2024-09-23T09:35:40.723" v="114" actId="20577"/>
        <pc:sldMkLst>
          <pc:docMk/>
          <pc:sldMk cId="2045058140" sldId="275"/>
        </pc:sldMkLst>
        <pc:spChg chg="mod">
          <ac:chgData name="Sarah Henderson" userId="S::sarah2@iqmaward.com::f3a0dc45-998b-46a3-98e7-b10293c4b1c7" providerId="AD" clId="Web-{6E3B5E56-79CB-0FB6-CA3B-86E2DEEEDA0F}" dt="2024-09-23T09:35:32.082" v="111" actId="20577"/>
          <ac:spMkLst>
            <pc:docMk/>
            <pc:sldMk cId="2045058140" sldId="275"/>
            <ac:spMk id="5" creationId="{00000000-0000-0000-0000-000000000000}"/>
          </ac:spMkLst>
        </pc:spChg>
        <pc:spChg chg="mod">
          <ac:chgData name="Sarah Henderson" userId="S::sarah2@iqmaward.com::f3a0dc45-998b-46a3-98e7-b10293c4b1c7" providerId="AD" clId="Web-{6E3B5E56-79CB-0FB6-CA3B-86E2DEEEDA0F}" dt="2024-09-23T09:35:35.692" v="112" actId="20577"/>
          <ac:spMkLst>
            <pc:docMk/>
            <pc:sldMk cId="2045058140" sldId="275"/>
            <ac:spMk id="17" creationId="{50943F10-DEB4-4E8A-8D06-0E05346F6DCD}"/>
          </ac:spMkLst>
        </pc:spChg>
        <pc:spChg chg="mod">
          <ac:chgData name="Sarah Henderson" userId="S::sarah2@iqmaward.com::f3a0dc45-998b-46a3-98e7-b10293c4b1c7" providerId="AD" clId="Web-{6E3B5E56-79CB-0FB6-CA3B-86E2DEEEDA0F}" dt="2024-09-23T09:35:40.723" v="114" actId="20577"/>
          <ac:spMkLst>
            <pc:docMk/>
            <pc:sldMk cId="2045058140" sldId="275"/>
            <ac:spMk id="22" creationId="{AAE10477-3AF8-4443-8E3C-C3414EC20397}"/>
          </ac:spMkLst>
        </pc:spChg>
      </pc:sldChg>
      <pc:sldChg chg="modSp">
        <pc:chgData name="Sarah Henderson" userId="S::sarah2@iqmaward.com::f3a0dc45-998b-46a3-98e7-b10293c4b1c7" providerId="AD" clId="Web-{6E3B5E56-79CB-0FB6-CA3B-86E2DEEEDA0F}" dt="2024-09-23T09:36:23.804" v="131" actId="20577"/>
        <pc:sldMkLst>
          <pc:docMk/>
          <pc:sldMk cId="3120030259" sldId="276"/>
        </pc:sldMkLst>
        <pc:spChg chg="mod">
          <ac:chgData name="Sarah Henderson" userId="S::sarah2@iqmaward.com::f3a0dc45-998b-46a3-98e7-b10293c4b1c7" providerId="AD" clId="Web-{6E3B5E56-79CB-0FB6-CA3B-86E2DEEEDA0F}" dt="2024-09-23T09:36:00.849" v="121" actId="20577"/>
          <ac:spMkLst>
            <pc:docMk/>
            <pc:sldMk cId="3120030259" sldId="276"/>
            <ac:spMk id="5" creationId="{00000000-0000-0000-0000-000000000000}"/>
          </ac:spMkLst>
        </pc:spChg>
        <pc:spChg chg="mod">
          <ac:chgData name="Sarah Henderson" userId="S::sarah2@iqmaward.com::f3a0dc45-998b-46a3-98e7-b10293c4b1c7" providerId="AD" clId="Web-{6E3B5E56-79CB-0FB6-CA3B-86E2DEEEDA0F}" dt="2024-09-23T09:36:11.569" v="127" actId="20577"/>
          <ac:spMkLst>
            <pc:docMk/>
            <pc:sldMk cId="3120030259" sldId="276"/>
            <ac:spMk id="17" creationId="{A8F76061-2B88-41E9-86EA-D57C5F6EC6C9}"/>
          </ac:spMkLst>
        </pc:spChg>
        <pc:spChg chg="mod">
          <ac:chgData name="Sarah Henderson" userId="S::sarah2@iqmaward.com::f3a0dc45-998b-46a3-98e7-b10293c4b1c7" providerId="AD" clId="Web-{6E3B5E56-79CB-0FB6-CA3B-86E2DEEEDA0F}" dt="2024-09-23T09:36:20.710" v="129" actId="20577"/>
          <ac:spMkLst>
            <pc:docMk/>
            <pc:sldMk cId="3120030259" sldId="276"/>
            <ac:spMk id="18" creationId="{573610D8-DA9A-4541-82BA-11C95BB1C557}"/>
          </ac:spMkLst>
        </pc:spChg>
        <pc:spChg chg="mod">
          <ac:chgData name="Sarah Henderson" userId="S::sarah2@iqmaward.com::f3a0dc45-998b-46a3-98e7-b10293c4b1c7" providerId="AD" clId="Web-{6E3B5E56-79CB-0FB6-CA3B-86E2DEEEDA0F}" dt="2024-09-23T09:36:23.804" v="131" actId="20577"/>
          <ac:spMkLst>
            <pc:docMk/>
            <pc:sldMk cId="3120030259" sldId="276"/>
            <ac:spMk id="19" creationId="{CAC86CCB-872B-40C3-AC45-67CB89B9A2EC}"/>
          </ac:spMkLst>
        </pc:spChg>
      </pc:sldChg>
      <pc:sldChg chg="modSp">
        <pc:chgData name="Sarah Henderson" userId="S::sarah2@iqmaward.com::f3a0dc45-998b-46a3-98e7-b10293c4b1c7" providerId="AD" clId="Web-{6E3B5E56-79CB-0FB6-CA3B-86E2DEEEDA0F}" dt="2024-09-23T09:35:55.521" v="119" actId="20577"/>
        <pc:sldMkLst>
          <pc:docMk/>
          <pc:sldMk cId="4262629634" sldId="277"/>
        </pc:sldMkLst>
        <pc:spChg chg="mod">
          <ac:chgData name="Sarah Henderson" userId="S::sarah2@iqmaward.com::f3a0dc45-998b-46a3-98e7-b10293c4b1c7" providerId="AD" clId="Web-{6E3B5E56-79CB-0FB6-CA3B-86E2DEEEDA0F}" dt="2024-09-23T09:35:46.520" v="116" actId="20577"/>
          <ac:spMkLst>
            <pc:docMk/>
            <pc:sldMk cId="4262629634" sldId="277"/>
            <ac:spMk id="5" creationId="{00000000-0000-0000-0000-000000000000}"/>
          </ac:spMkLst>
        </pc:spChg>
        <pc:spChg chg="mod">
          <ac:chgData name="Sarah Henderson" userId="S::sarah2@iqmaward.com::f3a0dc45-998b-46a3-98e7-b10293c4b1c7" providerId="AD" clId="Web-{6E3B5E56-79CB-0FB6-CA3B-86E2DEEEDA0F}" dt="2024-09-23T09:35:50.739" v="117" actId="20577"/>
          <ac:spMkLst>
            <pc:docMk/>
            <pc:sldMk cId="4262629634" sldId="277"/>
            <ac:spMk id="24" creationId="{6A75792D-62AF-46C6-991A-6C58CD39C8E9}"/>
          </ac:spMkLst>
        </pc:spChg>
        <pc:spChg chg="mod">
          <ac:chgData name="Sarah Henderson" userId="S::sarah2@iqmaward.com::f3a0dc45-998b-46a3-98e7-b10293c4b1c7" providerId="AD" clId="Web-{6E3B5E56-79CB-0FB6-CA3B-86E2DEEEDA0F}" dt="2024-09-23T09:35:55.521" v="119" actId="20577"/>
          <ac:spMkLst>
            <pc:docMk/>
            <pc:sldMk cId="4262629634" sldId="277"/>
            <ac:spMk id="27" creationId="{1ED7B70B-1634-44E2-AAFB-73A3F599B4F6}"/>
          </ac:spMkLst>
        </pc:spChg>
        <pc:picChg chg="mod">
          <ac:chgData name="Sarah Henderson" userId="S::sarah2@iqmaward.com::f3a0dc45-998b-46a3-98e7-b10293c4b1c7" providerId="AD" clId="Web-{6E3B5E56-79CB-0FB6-CA3B-86E2DEEEDA0F}" dt="2024-09-23T09:35:52.302" v="118" actId="1076"/>
          <ac:picMkLst>
            <pc:docMk/>
            <pc:sldMk cId="4262629634" sldId="277"/>
            <ac:picMk id="28" creationId="{4427C693-60BC-4C0E-8CA2-70091BD85009}"/>
          </ac:picMkLst>
        </pc:picChg>
      </pc:sldChg>
      <pc:sldChg chg="modSp">
        <pc:chgData name="Sarah Henderson" userId="S::sarah2@iqmaward.com::f3a0dc45-998b-46a3-98e7-b10293c4b1c7" providerId="AD" clId="Web-{6E3B5E56-79CB-0FB6-CA3B-86E2DEEEDA0F}" dt="2024-09-23T09:36:31.570" v="135" actId="20577"/>
        <pc:sldMkLst>
          <pc:docMk/>
          <pc:sldMk cId="2142992087" sldId="278"/>
        </pc:sldMkLst>
        <pc:spChg chg="mod">
          <ac:chgData name="Sarah Henderson" userId="S::sarah2@iqmaward.com::f3a0dc45-998b-46a3-98e7-b10293c4b1c7" providerId="AD" clId="Web-{6E3B5E56-79CB-0FB6-CA3B-86E2DEEEDA0F}" dt="2024-09-23T09:36:31.570" v="135" actId="20577"/>
          <ac:spMkLst>
            <pc:docMk/>
            <pc:sldMk cId="2142992087" sldId="278"/>
            <ac:spMk id="5" creationId="{00000000-0000-0000-0000-000000000000}"/>
          </ac:spMkLst>
        </pc:spChg>
      </pc:sldChg>
      <pc:sldChg chg="modSp">
        <pc:chgData name="Sarah Henderson" userId="S::sarah2@iqmaward.com::f3a0dc45-998b-46a3-98e7-b10293c4b1c7" providerId="AD" clId="Web-{6E3B5E56-79CB-0FB6-CA3B-86E2DEEEDA0F}" dt="2024-09-23T09:37:12.291" v="150" actId="20577"/>
        <pc:sldMkLst>
          <pc:docMk/>
          <pc:sldMk cId="701646798" sldId="280"/>
        </pc:sldMkLst>
        <pc:spChg chg="mod">
          <ac:chgData name="Sarah Henderson" userId="S::sarah2@iqmaward.com::f3a0dc45-998b-46a3-98e7-b10293c4b1c7" providerId="AD" clId="Web-{6E3B5E56-79CB-0FB6-CA3B-86E2DEEEDA0F}" dt="2024-09-23T09:37:06.275" v="148" actId="20577"/>
          <ac:spMkLst>
            <pc:docMk/>
            <pc:sldMk cId="701646798" sldId="280"/>
            <ac:spMk id="5" creationId="{00000000-0000-0000-0000-000000000000}"/>
          </ac:spMkLst>
        </pc:spChg>
        <pc:spChg chg="mod">
          <ac:chgData name="Sarah Henderson" userId="S::sarah2@iqmaward.com::f3a0dc45-998b-46a3-98e7-b10293c4b1c7" providerId="AD" clId="Web-{6E3B5E56-79CB-0FB6-CA3B-86E2DEEEDA0F}" dt="2024-09-23T09:37:12.291" v="150" actId="20577"/>
          <ac:spMkLst>
            <pc:docMk/>
            <pc:sldMk cId="701646798" sldId="280"/>
            <ac:spMk id="17" creationId="{B22B80A2-6ED7-4B2B-8605-2C748609FFF6}"/>
          </ac:spMkLst>
        </pc:spChg>
      </pc:sldChg>
      <pc:sldChg chg="modSp">
        <pc:chgData name="Sarah Henderson" userId="S::sarah2@iqmaward.com::f3a0dc45-998b-46a3-98e7-b10293c4b1c7" providerId="AD" clId="Web-{6E3B5E56-79CB-0FB6-CA3B-86E2DEEEDA0F}" dt="2024-09-23T09:36:55.055" v="144" actId="20577"/>
        <pc:sldMkLst>
          <pc:docMk/>
          <pc:sldMk cId="3279707731" sldId="281"/>
        </pc:sldMkLst>
        <pc:spChg chg="mod">
          <ac:chgData name="Sarah Henderson" userId="S::sarah2@iqmaward.com::f3a0dc45-998b-46a3-98e7-b10293c4b1c7" providerId="AD" clId="Web-{6E3B5E56-79CB-0FB6-CA3B-86E2DEEEDA0F}" dt="2024-09-23T09:36:55.055" v="144" actId="20577"/>
          <ac:spMkLst>
            <pc:docMk/>
            <pc:sldMk cId="3279707731" sldId="281"/>
            <ac:spMk id="27" creationId="{F7A1EB06-DFAF-440F-A9FC-7E628DC0B663}"/>
          </ac:spMkLst>
        </pc:spChg>
      </pc:sldChg>
      <pc:sldChg chg="modSp">
        <pc:chgData name="Sarah Henderson" userId="S::sarah2@iqmaward.com::f3a0dc45-998b-46a3-98e7-b10293c4b1c7" providerId="AD" clId="Web-{6E3B5E56-79CB-0FB6-CA3B-86E2DEEEDA0F}" dt="2024-09-23T09:37:32.620" v="156" actId="20577"/>
        <pc:sldMkLst>
          <pc:docMk/>
          <pc:sldMk cId="2081808319" sldId="282"/>
        </pc:sldMkLst>
        <pc:spChg chg="mod">
          <ac:chgData name="Sarah Henderson" userId="S::sarah2@iqmaward.com::f3a0dc45-998b-46a3-98e7-b10293c4b1c7" providerId="AD" clId="Web-{6E3B5E56-79CB-0FB6-CA3B-86E2DEEEDA0F}" dt="2024-09-23T09:37:24.463" v="154" actId="20577"/>
          <ac:spMkLst>
            <pc:docMk/>
            <pc:sldMk cId="2081808319" sldId="282"/>
            <ac:spMk id="21" creationId="{8302C616-F194-4E7D-A9C9-A5255992A650}"/>
          </ac:spMkLst>
        </pc:spChg>
        <pc:spChg chg="mod">
          <ac:chgData name="Sarah Henderson" userId="S::sarah2@iqmaward.com::f3a0dc45-998b-46a3-98e7-b10293c4b1c7" providerId="AD" clId="Web-{6E3B5E56-79CB-0FB6-CA3B-86E2DEEEDA0F}" dt="2024-09-23T09:37:27.151" v="155" actId="20577"/>
          <ac:spMkLst>
            <pc:docMk/>
            <pc:sldMk cId="2081808319" sldId="282"/>
            <ac:spMk id="23" creationId="{E61A3ACB-27C3-40C2-83FE-0F9C678ED621}"/>
          </ac:spMkLst>
        </pc:spChg>
        <pc:spChg chg="mod">
          <ac:chgData name="Sarah Henderson" userId="S::sarah2@iqmaward.com::f3a0dc45-998b-46a3-98e7-b10293c4b1c7" providerId="AD" clId="Web-{6E3B5E56-79CB-0FB6-CA3B-86E2DEEEDA0F}" dt="2024-09-23T09:37:32.620" v="156" actId="20577"/>
          <ac:spMkLst>
            <pc:docMk/>
            <pc:sldMk cId="2081808319" sldId="282"/>
            <ac:spMk id="25" creationId="{A6455C73-540C-4E85-A691-72A80144F442}"/>
          </ac:spMkLst>
        </pc:spChg>
        <pc:spChg chg="mod">
          <ac:chgData name="Sarah Henderson" userId="S::sarah2@iqmaward.com::f3a0dc45-998b-46a3-98e7-b10293c4b1c7" providerId="AD" clId="Web-{6E3B5E56-79CB-0FB6-CA3B-86E2DEEEDA0F}" dt="2024-09-23T09:37:20.823" v="153" actId="20577"/>
          <ac:spMkLst>
            <pc:docMk/>
            <pc:sldMk cId="2081808319" sldId="282"/>
            <ac:spMk id="26" creationId="{0A21AECC-7439-423A-A0BD-0D142CCC46D0}"/>
          </ac:spMkLst>
        </pc:spChg>
      </pc:sldChg>
      <pc:sldChg chg="addSp modSp">
        <pc:chgData name="Sarah Henderson" userId="S::sarah2@iqmaward.com::f3a0dc45-998b-46a3-98e7-b10293c4b1c7" providerId="AD" clId="Web-{6E3B5E56-79CB-0FB6-CA3B-86E2DEEEDA0F}" dt="2024-09-23T09:30:02.407" v="8" actId="20577"/>
        <pc:sldMkLst>
          <pc:docMk/>
          <pc:sldMk cId="3230064779" sldId="529"/>
        </pc:sldMkLst>
        <pc:spChg chg="add ord">
          <ac:chgData name="Sarah Henderson" userId="S::sarah2@iqmaward.com::f3a0dc45-998b-46a3-98e7-b10293c4b1c7" providerId="AD" clId="Web-{6E3B5E56-79CB-0FB6-CA3B-86E2DEEEDA0F}" dt="2024-09-23T09:29:52.203" v="5"/>
          <ac:spMkLst>
            <pc:docMk/>
            <pc:sldMk cId="3230064779" sldId="529"/>
            <ac:spMk id="17" creationId="{531F0B45-BE98-EEFE-A605-6C4DA55D1877}"/>
          </ac:spMkLst>
        </pc:spChg>
        <pc:spChg chg="mod">
          <ac:chgData name="Sarah Henderson" userId="S::sarah2@iqmaward.com::f3a0dc45-998b-46a3-98e7-b10293c4b1c7" providerId="AD" clId="Web-{6E3B5E56-79CB-0FB6-CA3B-86E2DEEEDA0F}" dt="2024-09-23T09:30:02.407" v="8" actId="20577"/>
          <ac:spMkLst>
            <pc:docMk/>
            <pc:sldMk cId="3230064779" sldId="529"/>
            <ac:spMk id="42" creationId="{00000000-0000-0000-0000-000000000000}"/>
          </ac:spMkLst>
        </pc:spChg>
        <pc:spChg chg="mod">
          <ac:chgData name="Sarah Henderson" userId="S::sarah2@iqmaward.com::f3a0dc45-998b-46a3-98e7-b10293c4b1c7" providerId="AD" clId="Web-{6E3B5E56-79CB-0FB6-CA3B-86E2DEEEDA0F}" dt="2024-09-23T09:29:57.485" v="7" actId="1076"/>
          <ac:spMkLst>
            <pc:docMk/>
            <pc:sldMk cId="3230064779" sldId="529"/>
            <ac:spMk id="45" creationId="{00000000-0000-0000-0000-000000000000}"/>
          </ac:spMkLst>
        </pc:spChg>
      </pc:sldChg>
      <pc:sldChg chg="addSp modSp">
        <pc:chgData name="Sarah Henderson" userId="S::sarah2@iqmaward.com::f3a0dc45-998b-46a3-98e7-b10293c4b1c7" providerId="AD" clId="Web-{6E3B5E56-79CB-0FB6-CA3B-86E2DEEEDA0F}" dt="2024-09-23T09:30:58.410" v="21" actId="20577"/>
        <pc:sldMkLst>
          <pc:docMk/>
          <pc:sldMk cId="0" sldId="530"/>
        </pc:sldMkLst>
        <pc:spChg chg="mod">
          <ac:chgData name="Sarah Henderson" userId="S::sarah2@iqmaward.com::f3a0dc45-998b-46a3-98e7-b10293c4b1c7" providerId="AD" clId="Web-{6E3B5E56-79CB-0FB6-CA3B-86E2DEEEDA0F}" dt="2024-09-23T09:30:25.408" v="13" actId="20577"/>
          <ac:spMkLst>
            <pc:docMk/>
            <pc:sldMk cId="0" sldId="530"/>
            <ac:spMk id="3" creationId="{00000000-0000-0000-0000-000000000000}"/>
          </ac:spMkLst>
        </pc:spChg>
        <pc:spChg chg="add ord">
          <ac:chgData name="Sarah Henderson" userId="S::sarah2@iqmaward.com::f3a0dc45-998b-46a3-98e7-b10293c4b1c7" providerId="AD" clId="Web-{6E3B5E56-79CB-0FB6-CA3B-86E2DEEEDA0F}" dt="2024-09-23T09:30:16.704" v="10"/>
          <ac:spMkLst>
            <pc:docMk/>
            <pc:sldMk cId="0" sldId="530"/>
            <ac:spMk id="5" creationId="{606B8828-A5BF-27BC-B02E-05BD93D81CB1}"/>
          </ac:spMkLst>
        </pc:spChg>
        <pc:spChg chg="mod">
          <ac:chgData name="Sarah Henderson" userId="S::sarah2@iqmaward.com::f3a0dc45-998b-46a3-98e7-b10293c4b1c7" providerId="AD" clId="Web-{6E3B5E56-79CB-0FB6-CA3B-86E2DEEEDA0F}" dt="2024-09-23T09:30:58.410" v="21" actId="20577"/>
          <ac:spMkLst>
            <pc:docMk/>
            <pc:sldMk cId="0" sldId="530"/>
            <ac:spMk id="11" creationId="{EAB3D779-C353-4DE0-A6AB-F484667FB061}"/>
          </ac:spMkLst>
        </pc:spChg>
        <pc:picChg chg="mod">
          <ac:chgData name="Sarah Henderson" userId="S::sarah2@iqmaward.com::f3a0dc45-998b-46a3-98e7-b10293c4b1c7" providerId="AD" clId="Web-{6E3B5E56-79CB-0FB6-CA3B-86E2DEEEDA0F}" dt="2024-09-23T09:30:39.346" v="18" actId="14100"/>
          <ac:picMkLst>
            <pc:docMk/>
            <pc:sldMk cId="0" sldId="530"/>
            <ac:picMk id="7" creationId="{2F63EC82-D75D-419C-A8E4-A4492A0A5C01}"/>
          </ac:picMkLst>
        </pc:picChg>
        <pc:picChg chg="mod">
          <ac:chgData name="Sarah Henderson" userId="S::sarah2@iqmaward.com::f3a0dc45-998b-46a3-98e7-b10293c4b1c7" providerId="AD" clId="Web-{6E3B5E56-79CB-0FB6-CA3B-86E2DEEEDA0F}" dt="2024-09-23T09:30:50.785" v="20" actId="14100"/>
          <ac:picMkLst>
            <pc:docMk/>
            <pc:sldMk cId="0" sldId="530"/>
            <ac:picMk id="8" creationId="{177DB975-505C-4FA3-B654-B34D73325188}"/>
          </ac:picMkLst>
        </pc:picChg>
        <pc:picChg chg="mod">
          <ac:chgData name="Sarah Henderson" userId="S::sarah2@iqmaward.com::f3a0dc45-998b-46a3-98e7-b10293c4b1c7" providerId="AD" clId="Web-{6E3B5E56-79CB-0FB6-CA3B-86E2DEEEDA0F}" dt="2024-09-23T09:30:35.456" v="15" actId="1076"/>
          <ac:picMkLst>
            <pc:docMk/>
            <pc:sldMk cId="0" sldId="530"/>
            <ac:picMk id="7170" creationId="{56188BAC-4730-4A91-BDC8-F9F897D770E0}"/>
          </ac:picMkLst>
        </pc:picChg>
      </pc:sldChg>
      <pc:sldChg chg="addSp modSp">
        <pc:chgData name="Sarah Henderson" userId="S::sarah2@iqmaward.com::f3a0dc45-998b-46a3-98e7-b10293c4b1c7" providerId="AD" clId="Web-{6E3B5E56-79CB-0FB6-CA3B-86E2DEEEDA0F}" dt="2024-09-23T09:32:40.431" v="53"/>
        <pc:sldMkLst>
          <pc:docMk/>
          <pc:sldMk cId="1165910401" sldId="531"/>
        </pc:sldMkLst>
        <pc:spChg chg="add ord">
          <ac:chgData name="Sarah Henderson" userId="S::sarah2@iqmaward.com::f3a0dc45-998b-46a3-98e7-b10293c4b1c7" providerId="AD" clId="Web-{6E3B5E56-79CB-0FB6-CA3B-86E2DEEEDA0F}" dt="2024-09-23T09:32:40.431" v="53"/>
          <ac:spMkLst>
            <pc:docMk/>
            <pc:sldMk cId="1165910401" sldId="531"/>
            <ac:spMk id="3" creationId="{9B4BF0C4-9240-5FB8-E5DE-3240CAE0FF7E}"/>
          </ac:spMkLst>
        </pc:spChg>
        <pc:spChg chg="mod">
          <ac:chgData name="Sarah Henderson" userId="S::sarah2@iqmaward.com::f3a0dc45-998b-46a3-98e7-b10293c4b1c7" providerId="AD" clId="Web-{6E3B5E56-79CB-0FB6-CA3B-86E2DEEEDA0F}" dt="2024-09-23T09:31:16.786" v="29" actId="1076"/>
          <ac:spMkLst>
            <pc:docMk/>
            <pc:sldMk cId="1165910401" sldId="531"/>
            <ac:spMk id="8" creationId="{F0B162F6-EFDF-4791-A781-D478F08DA4B0}"/>
          </ac:spMkLst>
        </pc:spChg>
        <pc:spChg chg="mod">
          <ac:chgData name="Sarah Henderson" userId="S::sarah2@iqmaward.com::f3a0dc45-998b-46a3-98e7-b10293c4b1c7" providerId="AD" clId="Web-{6E3B5E56-79CB-0FB6-CA3B-86E2DEEEDA0F}" dt="2024-09-23T09:31:31.178" v="37" actId="20577"/>
          <ac:spMkLst>
            <pc:docMk/>
            <pc:sldMk cId="1165910401" sldId="531"/>
            <ac:spMk id="9" creationId="{C4392F8A-FB8C-45CB-8BA1-1FD1F6BBA365}"/>
          </ac:spMkLst>
        </pc:spChg>
        <pc:spChg chg="mod">
          <ac:chgData name="Sarah Henderson" userId="S::sarah2@iqmaward.com::f3a0dc45-998b-46a3-98e7-b10293c4b1c7" providerId="AD" clId="Web-{6E3B5E56-79CB-0FB6-CA3B-86E2DEEEDA0F}" dt="2024-09-23T09:31:27.396" v="36" actId="1076"/>
          <ac:spMkLst>
            <pc:docMk/>
            <pc:sldMk cId="1165910401" sldId="531"/>
            <ac:spMk id="10" creationId="{A03A07BB-89BE-4908-8FFC-560593C05B4E}"/>
          </ac:spMkLst>
        </pc:spChg>
        <pc:spChg chg="mod">
          <ac:chgData name="Sarah Henderson" userId="S::sarah2@iqmaward.com::f3a0dc45-998b-46a3-98e7-b10293c4b1c7" providerId="AD" clId="Web-{6E3B5E56-79CB-0FB6-CA3B-86E2DEEEDA0F}" dt="2024-09-23T09:32:06.273" v="45" actId="20577"/>
          <ac:spMkLst>
            <pc:docMk/>
            <pc:sldMk cId="1165910401" sldId="531"/>
            <ac:spMk id="11" creationId="{5B7761C5-91A5-41BD-BF3C-8A5939D56718}"/>
          </ac:spMkLst>
        </pc:spChg>
        <pc:spChg chg="mod">
          <ac:chgData name="Sarah Henderson" userId="S::sarah2@iqmaward.com::f3a0dc45-998b-46a3-98e7-b10293c4b1c7" providerId="AD" clId="Web-{6E3B5E56-79CB-0FB6-CA3B-86E2DEEEDA0F}" dt="2024-09-23T09:31:38.647" v="40" actId="20577"/>
          <ac:spMkLst>
            <pc:docMk/>
            <pc:sldMk cId="1165910401" sldId="531"/>
            <ac:spMk id="12" creationId="{4899134F-FD1E-45C2-B412-8EB574381EAB}"/>
          </ac:spMkLst>
        </pc:spChg>
        <pc:spChg chg="mod">
          <ac:chgData name="Sarah Henderson" userId="S::sarah2@iqmaward.com::f3a0dc45-998b-46a3-98e7-b10293c4b1c7" providerId="AD" clId="Web-{6E3B5E56-79CB-0FB6-CA3B-86E2DEEEDA0F}" dt="2024-09-23T09:31:46.006" v="41" actId="20577"/>
          <ac:spMkLst>
            <pc:docMk/>
            <pc:sldMk cId="1165910401" sldId="531"/>
            <ac:spMk id="13" creationId="{B078FEFA-A97C-4F63-A374-9BD8515AA572}"/>
          </ac:spMkLst>
        </pc:spChg>
        <pc:spChg chg="mod">
          <ac:chgData name="Sarah Henderson" userId="S::sarah2@iqmaward.com::f3a0dc45-998b-46a3-98e7-b10293c4b1c7" providerId="AD" clId="Web-{6E3B5E56-79CB-0FB6-CA3B-86E2DEEEDA0F}" dt="2024-09-23T09:31:07.098" v="26" actId="20577"/>
          <ac:spMkLst>
            <pc:docMk/>
            <pc:sldMk cId="1165910401" sldId="531"/>
            <ac:spMk id="14" creationId="{542487FF-2FD7-42DE-9ABB-6C75FF4A10CA}"/>
          </ac:spMkLst>
        </pc:spChg>
        <pc:spChg chg="mod">
          <ac:chgData name="Sarah Henderson" userId="S::sarah2@iqmaward.com::f3a0dc45-998b-46a3-98e7-b10293c4b1c7" providerId="AD" clId="Web-{6E3B5E56-79CB-0FB6-CA3B-86E2DEEEDA0F}" dt="2024-09-23T09:32:02.851" v="44" actId="20577"/>
          <ac:spMkLst>
            <pc:docMk/>
            <pc:sldMk cId="1165910401" sldId="531"/>
            <ac:spMk id="15" creationId="{3D555374-5A4B-4B5E-832D-81AEB0CE6320}"/>
          </ac:spMkLst>
        </pc:spChg>
        <pc:spChg chg="mod">
          <ac:chgData name="Sarah Henderson" userId="S::sarah2@iqmaward.com::f3a0dc45-998b-46a3-98e7-b10293c4b1c7" providerId="AD" clId="Web-{6E3B5E56-79CB-0FB6-CA3B-86E2DEEEDA0F}" dt="2024-09-23T09:31:36.287" v="39" actId="20577"/>
          <ac:spMkLst>
            <pc:docMk/>
            <pc:sldMk cId="1165910401" sldId="531"/>
            <ac:spMk id="16" creationId="{E08E693C-305A-4F95-BFD7-7F2E75237CF3}"/>
          </ac:spMkLst>
        </pc:spChg>
        <pc:spChg chg="mod">
          <ac:chgData name="Sarah Henderson" userId="S::sarah2@iqmaward.com::f3a0dc45-998b-46a3-98e7-b10293c4b1c7" providerId="AD" clId="Web-{6E3B5E56-79CB-0FB6-CA3B-86E2DEEEDA0F}" dt="2024-09-23T09:32:16.399" v="47" actId="1076"/>
          <ac:spMkLst>
            <pc:docMk/>
            <pc:sldMk cId="1165910401" sldId="531"/>
            <ac:spMk id="17" creationId="{B3B735AC-325C-4202-8773-CB90773D0614}"/>
          </ac:spMkLst>
        </pc:spChg>
        <pc:spChg chg="mod">
          <ac:chgData name="Sarah Henderson" userId="S::sarah2@iqmaward.com::f3a0dc45-998b-46a3-98e7-b10293c4b1c7" providerId="AD" clId="Web-{6E3B5E56-79CB-0FB6-CA3B-86E2DEEEDA0F}" dt="2024-09-23T09:31:56.101" v="43" actId="1076"/>
          <ac:spMkLst>
            <pc:docMk/>
            <pc:sldMk cId="1165910401" sldId="531"/>
            <ac:spMk id="18" creationId="{914BFF09-B9CA-4B05-B2F5-DBBF754B9E54}"/>
          </ac:spMkLst>
        </pc:spChg>
      </pc:sldChg>
      <pc:sldChg chg="modSp">
        <pc:chgData name="Sarah Henderson" userId="S::sarah2@iqmaward.com::f3a0dc45-998b-46a3-98e7-b10293c4b1c7" providerId="AD" clId="Web-{6E3B5E56-79CB-0FB6-CA3B-86E2DEEEDA0F}" dt="2024-09-23T09:32:30.556" v="51" actId="20577"/>
        <pc:sldMkLst>
          <pc:docMk/>
          <pc:sldMk cId="683759288" sldId="532"/>
        </pc:sldMkLst>
        <pc:spChg chg="mod">
          <ac:chgData name="Sarah Henderson" userId="S::sarah2@iqmaward.com::f3a0dc45-998b-46a3-98e7-b10293c4b1c7" providerId="AD" clId="Web-{6E3B5E56-79CB-0FB6-CA3B-86E2DEEEDA0F}" dt="2024-09-23T09:32:27.024" v="50" actId="1076"/>
          <ac:spMkLst>
            <pc:docMk/>
            <pc:sldMk cId="683759288" sldId="532"/>
            <ac:spMk id="16" creationId="{525C4B98-7151-D85D-8855-41CE39EAFDF8}"/>
          </ac:spMkLst>
        </pc:spChg>
        <pc:spChg chg="mod">
          <ac:chgData name="Sarah Henderson" userId="S::sarah2@iqmaward.com::f3a0dc45-998b-46a3-98e7-b10293c4b1c7" providerId="AD" clId="Web-{6E3B5E56-79CB-0FB6-CA3B-86E2DEEEDA0F}" dt="2024-09-23T09:32:30.556" v="51" actId="20577"/>
          <ac:spMkLst>
            <pc:docMk/>
            <pc:sldMk cId="683759288" sldId="532"/>
            <ac:spMk id="22" creationId="{4C4D4933-4835-4E9C-AB54-59813A11594D}"/>
          </ac:spMkLst>
        </pc:spChg>
      </pc:sldChg>
      <pc:sldChg chg="modSp">
        <pc:chgData name="Sarah Henderson" userId="S::sarah2@iqmaward.com::f3a0dc45-998b-46a3-98e7-b10293c4b1c7" providerId="AD" clId="Web-{6E3B5E56-79CB-0FB6-CA3B-86E2DEEEDA0F}" dt="2024-09-23T09:38:26.905" v="165" actId="20577"/>
        <pc:sldMkLst>
          <pc:docMk/>
          <pc:sldMk cId="2947875137" sldId="533"/>
        </pc:sldMkLst>
        <pc:spChg chg="mod">
          <ac:chgData name="Sarah Henderson" userId="S::sarah2@iqmaward.com::f3a0dc45-998b-46a3-98e7-b10293c4b1c7" providerId="AD" clId="Web-{6E3B5E56-79CB-0FB6-CA3B-86E2DEEEDA0F}" dt="2024-09-23T09:38:26.905" v="165" actId="20577"/>
          <ac:spMkLst>
            <pc:docMk/>
            <pc:sldMk cId="2947875137" sldId="533"/>
            <ac:spMk id="24" creationId="{1452F423-E704-4491-B3BE-276A33482438}"/>
          </ac:spMkLst>
        </pc:spChg>
        <pc:spChg chg="mod">
          <ac:chgData name="Sarah Henderson" userId="S::sarah2@iqmaward.com::f3a0dc45-998b-46a3-98e7-b10293c4b1c7" providerId="AD" clId="Web-{6E3B5E56-79CB-0FB6-CA3B-86E2DEEEDA0F}" dt="2024-09-23T09:38:17.013" v="159" actId="20577"/>
          <ac:spMkLst>
            <pc:docMk/>
            <pc:sldMk cId="2947875137" sldId="533"/>
            <ac:spMk id="25" creationId="{7C29B24E-6745-484C-BE03-0E72ABFAA417}"/>
          </ac:spMkLst>
        </pc:spChg>
        <pc:spChg chg="mod">
          <ac:chgData name="Sarah Henderson" userId="S::sarah2@iqmaward.com::f3a0dc45-998b-46a3-98e7-b10293c4b1c7" providerId="AD" clId="Web-{6E3B5E56-79CB-0FB6-CA3B-86E2DEEEDA0F}" dt="2024-09-23T09:38:22.420" v="164" actId="20577"/>
          <ac:spMkLst>
            <pc:docMk/>
            <pc:sldMk cId="2947875137" sldId="533"/>
            <ac:spMk id="26" creationId="{B794E474-377E-4FD7-869B-B6703A6FAD58}"/>
          </ac:spMkLst>
        </pc:spChg>
        <pc:spChg chg="mod">
          <ac:chgData name="Sarah Henderson" userId="S::sarah2@iqmaward.com::f3a0dc45-998b-46a3-98e7-b10293c4b1c7" providerId="AD" clId="Web-{6E3B5E56-79CB-0FB6-CA3B-86E2DEEEDA0F}" dt="2024-09-23T09:38:18.935" v="161" actId="20577"/>
          <ac:spMkLst>
            <pc:docMk/>
            <pc:sldMk cId="2947875137" sldId="533"/>
            <ac:spMk id="39" creationId="{E05702FD-641A-47E5-9F56-FE831AEC187E}"/>
          </ac:spMkLst>
        </pc:spChg>
      </pc:sldChg>
      <pc:sldChg chg="modSp">
        <pc:chgData name="Sarah Henderson" userId="S::sarah2@iqmaward.com::f3a0dc45-998b-46a3-98e7-b10293c4b1c7" providerId="AD" clId="Web-{6E3B5E56-79CB-0FB6-CA3B-86E2DEEEDA0F}" dt="2024-09-23T09:38:46.734" v="173" actId="20577"/>
        <pc:sldMkLst>
          <pc:docMk/>
          <pc:sldMk cId="3354860650" sldId="534"/>
        </pc:sldMkLst>
        <pc:spChg chg="mod">
          <ac:chgData name="Sarah Henderson" userId="S::sarah2@iqmaward.com::f3a0dc45-998b-46a3-98e7-b10293c4b1c7" providerId="AD" clId="Web-{6E3B5E56-79CB-0FB6-CA3B-86E2DEEEDA0F}" dt="2024-09-23T09:38:42.562" v="172" actId="20577"/>
          <ac:spMkLst>
            <pc:docMk/>
            <pc:sldMk cId="3354860650" sldId="534"/>
            <ac:spMk id="26" creationId="{0A21AECC-7439-423A-A0BD-0D142CCC46D0}"/>
          </ac:spMkLst>
        </pc:spChg>
        <pc:spChg chg="mod">
          <ac:chgData name="Sarah Henderson" userId="S::sarah2@iqmaward.com::f3a0dc45-998b-46a3-98e7-b10293c4b1c7" providerId="AD" clId="Web-{6E3B5E56-79CB-0FB6-CA3B-86E2DEEEDA0F}" dt="2024-09-23T09:38:46.734" v="173" actId="20577"/>
          <ac:spMkLst>
            <pc:docMk/>
            <pc:sldMk cId="3354860650" sldId="534"/>
            <ac:spMk id="27" creationId="{A9F2B648-1771-4F85-BC94-E6A9534556EC}"/>
          </ac:spMkLst>
        </pc:spChg>
      </pc:sldChg>
      <pc:sldChg chg="modSp">
        <pc:chgData name="Sarah Henderson" userId="S::sarah2@iqmaward.com::f3a0dc45-998b-46a3-98e7-b10293c4b1c7" providerId="AD" clId="Web-{6E3B5E56-79CB-0FB6-CA3B-86E2DEEEDA0F}" dt="2024-09-23T09:39:16.829" v="185" actId="20577"/>
        <pc:sldMkLst>
          <pc:docMk/>
          <pc:sldMk cId="2739942227" sldId="535"/>
        </pc:sldMkLst>
        <pc:spChg chg="mod">
          <ac:chgData name="Sarah Henderson" userId="S::sarah2@iqmaward.com::f3a0dc45-998b-46a3-98e7-b10293c4b1c7" providerId="AD" clId="Web-{6E3B5E56-79CB-0FB6-CA3B-86E2DEEEDA0F}" dt="2024-09-23T09:39:16.829" v="185" actId="20577"/>
          <ac:spMkLst>
            <pc:docMk/>
            <pc:sldMk cId="2739942227" sldId="535"/>
            <ac:spMk id="22" creationId="{020F260D-715D-40A9-AD6B-7302A2AFE5A5}"/>
          </ac:spMkLst>
        </pc:spChg>
        <pc:spChg chg="mod">
          <ac:chgData name="Sarah Henderson" userId="S::sarah2@iqmaward.com::f3a0dc45-998b-46a3-98e7-b10293c4b1c7" providerId="AD" clId="Web-{6E3B5E56-79CB-0FB6-CA3B-86E2DEEEDA0F}" dt="2024-09-23T09:39:11.704" v="183" actId="20577"/>
          <ac:spMkLst>
            <pc:docMk/>
            <pc:sldMk cId="2739942227" sldId="535"/>
            <ac:spMk id="26" creationId="{0A21AECC-7439-423A-A0BD-0D142CCC46D0}"/>
          </ac:spMkLst>
        </pc:spChg>
      </pc:sldChg>
      <pc:sldChg chg="modSp">
        <pc:chgData name="Sarah Henderson" userId="S::sarah2@iqmaward.com::f3a0dc45-998b-46a3-98e7-b10293c4b1c7" providerId="AD" clId="Web-{6E3B5E56-79CB-0FB6-CA3B-86E2DEEEDA0F}" dt="2024-09-23T09:39:02.032" v="178" actId="20577"/>
        <pc:sldMkLst>
          <pc:docMk/>
          <pc:sldMk cId="4077843167" sldId="536"/>
        </pc:sldMkLst>
        <pc:spChg chg="mod">
          <ac:chgData name="Sarah Henderson" userId="S::sarah2@iqmaward.com::f3a0dc45-998b-46a3-98e7-b10293c4b1c7" providerId="AD" clId="Web-{6E3B5E56-79CB-0FB6-CA3B-86E2DEEEDA0F}" dt="2024-09-23T09:38:57.578" v="176" actId="20577"/>
          <ac:spMkLst>
            <pc:docMk/>
            <pc:sldMk cId="4077843167" sldId="536"/>
            <ac:spMk id="26" creationId="{0A21AECC-7439-423A-A0BD-0D142CCC46D0}"/>
          </ac:spMkLst>
        </pc:spChg>
        <pc:spChg chg="mod">
          <ac:chgData name="Sarah Henderson" userId="S::sarah2@iqmaward.com::f3a0dc45-998b-46a3-98e7-b10293c4b1c7" providerId="AD" clId="Web-{6E3B5E56-79CB-0FB6-CA3B-86E2DEEEDA0F}" dt="2024-09-23T09:39:02.032" v="178" actId="20577"/>
          <ac:spMkLst>
            <pc:docMk/>
            <pc:sldMk cId="4077843167" sldId="536"/>
            <ac:spMk id="27" creationId="{A9F2B648-1771-4F85-BC94-E6A9534556EC}"/>
          </ac:spMkLst>
        </pc:spChg>
      </pc:sldChg>
      <pc:sldChg chg="modSp">
        <pc:chgData name="Sarah Henderson" userId="S::sarah2@iqmaward.com::f3a0dc45-998b-46a3-98e7-b10293c4b1c7" providerId="AD" clId="Web-{6E3B5E56-79CB-0FB6-CA3B-86E2DEEEDA0F}" dt="2024-09-23T09:39:08.032" v="181" actId="20577"/>
        <pc:sldMkLst>
          <pc:docMk/>
          <pc:sldMk cId="672250126" sldId="537"/>
        </pc:sldMkLst>
        <pc:spChg chg="mod">
          <ac:chgData name="Sarah Henderson" userId="S::sarah2@iqmaward.com::f3a0dc45-998b-46a3-98e7-b10293c4b1c7" providerId="AD" clId="Web-{6E3B5E56-79CB-0FB6-CA3B-86E2DEEEDA0F}" dt="2024-09-23T09:39:07.782" v="179" actId="20577"/>
          <ac:spMkLst>
            <pc:docMk/>
            <pc:sldMk cId="672250126" sldId="537"/>
            <ac:spMk id="17" creationId="{7269973B-8DF8-477E-B397-4906ADDCAD1D}"/>
          </ac:spMkLst>
        </pc:spChg>
        <pc:spChg chg="mod">
          <ac:chgData name="Sarah Henderson" userId="S::sarah2@iqmaward.com::f3a0dc45-998b-46a3-98e7-b10293c4b1c7" providerId="AD" clId="Web-{6E3B5E56-79CB-0FB6-CA3B-86E2DEEEDA0F}" dt="2024-09-23T09:39:08.032" v="181" actId="20577"/>
          <ac:spMkLst>
            <pc:docMk/>
            <pc:sldMk cId="672250126" sldId="537"/>
            <ac:spMk id="26" creationId="{0A21AECC-7439-423A-A0BD-0D142CCC46D0}"/>
          </ac:spMkLst>
        </pc:spChg>
      </pc:sldChg>
      <pc:sldChg chg="modSp">
        <pc:chgData name="Sarah Henderson" userId="S::sarah2@iqmaward.com::f3a0dc45-998b-46a3-98e7-b10293c4b1c7" providerId="AD" clId="Web-{6E3B5E56-79CB-0FB6-CA3B-86E2DEEEDA0F}" dt="2024-09-23T09:40:02.285" v="215" actId="20577"/>
        <pc:sldMkLst>
          <pc:docMk/>
          <pc:sldMk cId="747704849" sldId="539"/>
        </pc:sldMkLst>
        <pc:spChg chg="mod">
          <ac:chgData name="Sarah Henderson" userId="S::sarah2@iqmaward.com::f3a0dc45-998b-46a3-98e7-b10293c4b1c7" providerId="AD" clId="Web-{6E3B5E56-79CB-0FB6-CA3B-86E2DEEEDA0F}" dt="2024-09-23T09:40:02.285" v="215" actId="20577"/>
          <ac:spMkLst>
            <pc:docMk/>
            <pc:sldMk cId="747704849" sldId="539"/>
            <ac:spMk id="26" creationId="{0A21AECC-7439-423A-A0BD-0D142CCC46D0}"/>
          </ac:spMkLst>
        </pc:spChg>
      </pc:sldChg>
      <pc:sldChg chg="modSp">
        <pc:chgData name="Sarah Henderson" userId="S::sarah2@iqmaward.com::f3a0dc45-998b-46a3-98e7-b10293c4b1c7" providerId="AD" clId="Web-{6E3B5E56-79CB-0FB6-CA3B-86E2DEEEDA0F}" dt="2024-09-23T09:39:53.003" v="212" actId="20577"/>
        <pc:sldMkLst>
          <pc:docMk/>
          <pc:sldMk cId="1120381846" sldId="540"/>
        </pc:sldMkLst>
        <pc:spChg chg="mod">
          <ac:chgData name="Sarah Henderson" userId="S::sarah2@iqmaward.com::f3a0dc45-998b-46a3-98e7-b10293c4b1c7" providerId="AD" clId="Web-{6E3B5E56-79CB-0FB6-CA3B-86E2DEEEDA0F}" dt="2024-09-23T09:39:38.455" v="203" actId="20577"/>
          <ac:spMkLst>
            <pc:docMk/>
            <pc:sldMk cId="1120381846" sldId="540"/>
            <ac:spMk id="26" creationId="{0A21AECC-7439-423A-A0BD-0D142CCC46D0}"/>
          </ac:spMkLst>
        </pc:spChg>
        <pc:spChg chg="mod">
          <ac:chgData name="Sarah Henderson" userId="S::sarah2@iqmaward.com::f3a0dc45-998b-46a3-98e7-b10293c4b1c7" providerId="AD" clId="Web-{6E3B5E56-79CB-0FB6-CA3B-86E2DEEEDA0F}" dt="2024-09-23T09:39:48.581" v="211" actId="20577"/>
          <ac:spMkLst>
            <pc:docMk/>
            <pc:sldMk cId="1120381846" sldId="540"/>
            <ac:spMk id="28" creationId="{3A6051EA-2AAE-4C68-BA55-72583C4CA072}"/>
          </ac:spMkLst>
        </pc:spChg>
        <pc:spChg chg="mod">
          <ac:chgData name="Sarah Henderson" userId="S::sarah2@iqmaward.com::f3a0dc45-998b-46a3-98e7-b10293c4b1c7" providerId="AD" clId="Web-{6E3B5E56-79CB-0FB6-CA3B-86E2DEEEDA0F}" dt="2024-09-23T09:39:53.003" v="212" actId="20577"/>
          <ac:spMkLst>
            <pc:docMk/>
            <pc:sldMk cId="1120381846" sldId="540"/>
            <ac:spMk id="29" creationId="{A7673357-0276-43E2-BF2C-86857924EE57}"/>
          </ac:spMkLst>
        </pc:spChg>
        <pc:spChg chg="mod">
          <ac:chgData name="Sarah Henderson" userId="S::sarah2@iqmaward.com::f3a0dc45-998b-46a3-98e7-b10293c4b1c7" providerId="AD" clId="Web-{6E3B5E56-79CB-0FB6-CA3B-86E2DEEEDA0F}" dt="2024-09-23T09:39:42.784" v="207" actId="20577"/>
          <ac:spMkLst>
            <pc:docMk/>
            <pc:sldMk cId="1120381846" sldId="540"/>
            <ac:spMk id="30" creationId="{D483757B-2349-4BC3-AC49-15B4DFFCE478}"/>
          </ac:spMkLst>
        </pc:spChg>
      </pc:sldChg>
      <pc:sldChg chg="modSp">
        <pc:chgData name="Sarah Henderson" userId="S::sarah2@iqmaward.com::f3a0dc45-998b-46a3-98e7-b10293c4b1c7" providerId="AD" clId="Web-{6E3B5E56-79CB-0FB6-CA3B-86E2DEEEDA0F}" dt="2024-09-23T09:34:31.188" v="91" actId="20577"/>
        <pc:sldMkLst>
          <pc:docMk/>
          <pc:sldMk cId="2744201545" sldId="543"/>
        </pc:sldMkLst>
        <pc:spChg chg="mod">
          <ac:chgData name="Sarah Henderson" userId="S::sarah2@iqmaward.com::f3a0dc45-998b-46a3-98e7-b10293c4b1c7" providerId="AD" clId="Web-{6E3B5E56-79CB-0FB6-CA3B-86E2DEEEDA0F}" dt="2024-09-23T09:34:31.188" v="91" actId="20577"/>
          <ac:spMkLst>
            <pc:docMk/>
            <pc:sldMk cId="2744201545" sldId="543"/>
            <ac:spMk id="30" creationId="{6FBA1C5A-51CF-4215-8DB7-7A4562B2E57A}"/>
          </ac:spMkLst>
        </pc:spChg>
      </pc:sldChg>
      <pc:sldChg chg="modSp">
        <pc:chgData name="Sarah Henderson" userId="S::sarah2@iqmaward.com::f3a0dc45-998b-46a3-98e7-b10293c4b1c7" providerId="AD" clId="Web-{6E3B5E56-79CB-0FB6-CA3B-86E2DEEEDA0F}" dt="2024-09-23T09:39:34.096" v="201" actId="1076"/>
        <pc:sldMkLst>
          <pc:docMk/>
          <pc:sldMk cId="3116888497" sldId="544"/>
        </pc:sldMkLst>
        <pc:spChg chg="mod">
          <ac:chgData name="Sarah Henderson" userId="S::sarah2@iqmaward.com::f3a0dc45-998b-46a3-98e7-b10293c4b1c7" providerId="AD" clId="Web-{6E3B5E56-79CB-0FB6-CA3B-86E2DEEEDA0F}" dt="2024-09-23T09:39:34.096" v="201" actId="1076"/>
          <ac:spMkLst>
            <pc:docMk/>
            <pc:sldMk cId="3116888497" sldId="544"/>
            <ac:spMk id="19" creationId="{D6886644-4304-483B-A3A2-9FC4C98C2FE2}"/>
          </ac:spMkLst>
        </pc:spChg>
        <pc:spChg chg="mod">
          <ac:chgData name="Sarah Henderson" userId="S::sarah2@iqmaward.com::f3a0dc45-998b-46a3-98e7-b10293c4b1c7" providerId="AD" clId="Web-{6E3B5E56-79CB-0FB6-CA3B-86E2DEEEDA0F}" dt="2024-09-23T09:39:20.986" v="187" actId="20577"/>
          <ac:spMkLst>
            <pc:docMk/>
            <pc:sldMk cId="3116888497" sldId="544"/>
            <ac:spMk id="26" creationId="{0A21AECC-7439-423A-A0BD-0D142CCC46D0}"/>
          </ac:spMkLst>
        </pc:spChg>
        <pc:graphicFrameChg chg="mod modGraphic">
          <ac:chgData name="Sarah Henderson" userId="S::sarah2@iqmaward.com::f3a0dc45-998b-46a3-98e7-b10293c4b1c7" providerId="AD" clId="Web-{6E3B5E56-79CB-0FB6-CA3B-86E2DEEEDA0F}" dt="2024-09-23T09:39:32.049" v="200"/>
          <ac:graphicFrameMkLst>
            <pc:docMk/>
            <pc:sldMk cId="3116888497" sldId="544"/>
            <ac:graphicFrameMk id="2" creationId="{0A65A3E6-58E1-44B6-86E7-18D00FABE700}"/>
          </ac:graphicFrameMkLst>
        </pc:graphicFrameChg>
      </pc:sldChg>
    </pc:docChg>
  </pc:docChgLst>
  <pc:docChgLst>
    <pc:chgData clId="Web-{CCAB5196-46F7-7D2F-6D4E-F7E1B6D79445}"/>
    <pc:docChg chg="modSld">
      <pc:chgData name="" userId="" providerId="" clId="Web-{CCAB5196-46F7-7D2F-6D4E-F7E1B6D79445}" dt="2024-09-27T08:53:57.029" v="1" actId="20577"/>
      <pc:docMkLst>
        <pc:docMk/>
      </pc:docMkLst>
      <pc:sldChg chg="modSp">
        <pc:chgData name="" userId="" providerId="" clId="Web-{CCAB5196-46F7-7D2F-6D4E-F7E1B6D79445}" dt="2024-09-27T08:53:57.029" v="1" actId="20577"/>
        <pc:sldMkLst>
          <pc:docMk/>
          <pc:sldMk cId="0" sldId="256"/>
        </pc:sldMkLst>
        <pc:spChg chg="mod">
          <ac:chgData name="" userId="" providerId="" clId="Web-{CCAB5196-46F7-7D2F-6D4E-F7E1B6D79445}" dt="2024-09-27T08:53:57.029" v="1" actId="20577"/>
          <ac:spMkLst>
            <pc:docMk/>
            <pc:sldMk cId="0" sldId="256"/>
            <ac:spMk id="10" creationId="{D4EBFF07-9C4B-AA37-06E6-3B0165E39E4C}"/>
          </ac:spMkLst>
        </pc:spChg>
      </pc:sldChg>
    </pc:docChg>
  </pc:docChgLst>
  <pc:docChgLst>
    <pc:chgData name="Sarah Henderson" userId="S::sarah2@iqmaward.com::f3a0dc45-998b-46a3-98e7-b10293c4b1c7" providerId="AD" clId="Web-{02E1C8F6-AB80-493C-AF7A-FBCC5230B27C}"/>
    <pc:docChg chg="modSld">
      <pc:chgData name="Sarah Henderson" userId="S::sarah2@iqmaward.com::f3a0dc45-998b-46a3-98e7-b10293c4b1c7" providerId="AD" clId="Web-{02E1C8F6-AB80-493C-AF7A-FBCC5230B27C}" dt="2024-09-27T08:40:57.766" v="237" actId="14100"/>
      <pc:docMkLst>
        <pc:docMk/>
      </pc:docMkLst>
      <pc:sldChg chg="modSp">
        <pc:chgData name="Sarah Henderson" userId="S::sarah2@iqmaward.com::f3a0dc45-998b-46a3-98e7-b10293c4b1c7" providerId="AD" clId="Web-{02E1C8F6-AB80-493C-AF7A-FBCC5230B27C}" dt="2024-09-27T08:17:48.808" v="0" actId="1076"/>
        <pc:sldMkLst>
          <pc:docMk/>
          <pc:sldMk cId="0" sldId="256"/>
        </pc:sldMkLst>
        <pc:spChg chg="mod">
          <ac:chgData name="Sarah Henderson" userId="S::sarah2@iqmaward.com::f3a0dc45-998b-46a3-98e7-b10293c4b1c7" providerId="AD" clId="Web-{02E1C8F6-AB80-493C-AF7A-FBCC5230B27C}" dt="2024-09-27T08:17:48.808" v="0" actId="1076"/>
          <ac:spMkLst>
            <pc:docMk/>
            <pc:sldMk cId="0" sldId="256"/>
            <ac:spMk id="16" creationId="{525C4B98-7151-D85D-8855-41CE39EAFDF8}"/>
          </ac:spMkLst>
        </pc:spChg>
      </pc:sldChg>
      <pc:sldChg chg="modSp">
        <pc:chgData name="Sarah Henderson" userId="S::sarah2@iqmaward.com::f3a0dc45-998b-46a3-98e7-b10293c4b1c7" providerId="AD" clId="Web-{02E1C8F6-AB80-493C-AF7A-FBCC5230B27C}" dt="2024-09-27T08:39:05.700" v="230" actId="20577"/>
        <pc:sldMkLst>
          <pc:docMk/>
          <pc:sldMk cId="0" sldId="263"/>
        </pc:sldMkLst>
        <pc:spChg chg="mod">
          <ac:chgData name="Sarah Henderson" userId="S::sarah2@iqmaward.com::f3a0dc45-998b-46a3-98e7-b10293c4b1c7" providerId="AD" clId="Web-{02E1C8F6-AB80-493C-AF7A-FBCC5230B27C}" dt="2024-09-27T08:39:05.700" v="230" actId="20577"/>
          <ac:spMkLst>
            <pc:docMk/>
            <pc:sldMk cId="0" sldId="263"/>
            <ac:spMk id="15" creationId="{00000000-0000-0000-0000-000000000000}"/>
          </ac:spMkLst>
        </pc:spChg>
      </pc:sldChg>
      <pc:sldChg chg="modSp">
        <pc:chgData name="Sarah Henderson" userId="S::sarah2@iqmaward.com::f3a0dc45-998b-46a3-98e7-b10293c4b1c7" providerId="AD" clId="Web-{02E1C8F6-AB80-493C-AF7A-FBCC5230B27C}" dt="2024-09-27T08:19:38.717" v="23" actId="1076"/>
        <pc:sldMkLst>
          <pc:docMk/>
          <pc:sldMk cId="3062455669" sldId="266"/>
        </pc:sldMkLst>
        <pc:spChg chg="mod">
          <ac:chgData name="Sarah Henderson" userId="S::sarah2@iqmaward.com::f3a0dc45-998b-46a3-98e7-b10293c4b1c7" providerId="AD" clId="Web-{02E1C8F6-AB80-493C-AF7A-FBCC5230B27C}" dt="2024-09-27T08:19:38.717" v="23" actId="1076"/>
          <ac:spMkLst>
            <pc:docMk/>
            <pc:sldMk cId="3062455669" sldId="266"/>
            <ac:spMk id="5" creationId="{00000000-0000-0000-0000-000000000000}"/>
          </ac:spMkLst>
        </pc:spChg>
      </pc:sldChg>
      <pc:sldChg chg="modSp">
        <pc:chgData name="Sarah Henderson" userId="S::sarah2@iqmaward.com::f3a0dc45-998b-46a3-98e7-b10293c4b1c7" providerId="AD" clId="Web-{02E1C8F6-AB80-493C-AF7A-FBCC5230B27C}" dt="2024-09-27T08:39:31.701" v="231" actId="14100"/>
        <pc:sldMkLst>
          <pc:docMk/>
          <pc:sldMk cId="2854547190" sldId="267"/>
        </pc:sldMkLst>
        <pc:spChg chg="mod">
          <ac:chgData name="Sarah Henderson" userId="S::sarah2@iqmaward.com::f3a0dc45-998b-46a3-98e7-b10293c4b1c7" providerId="AD" clId="Web-{02E1C8F6-AB80-493C-AF7A-FBCC5230B27C}" dt="2024-09-27T08:39:31.701" v="231" actId="14100"/>
          <ac:spMkLst>
            <pc:docMk/>
            <pc:sldMk cId="2854547190" sldId="267"/>
            <ac:spMk id="2" creationId="{00000000-0000-0000-0000-000000000000}"/>
          </ac:spMkLst>
        </pc:spChg>
        <pc:spChg chg="mod">
          <ac:chgData name="Sarah Henderson" userId="S::sarah2@iqmaward.com::f3a0dc45-998b-46a3-98e7-b10293c4b1c7" providerId="AD" clId="Web-{02E1C8F6-AB80-493C-AF7A-FBCC5230B27C}" dt="2024-09-27T08:23:54.036" v="47" actId="1076"/>
          <ac:spMkLst>
            <pc:docMk/>
            <pc:sldMk cId="2854547190" sldId="267"/>
            <ac:spMk id="4" creationId="{DE214B23-C6C9-4790-8D5F-00439A2618CD}"/>
          </ac:spMkLst>
        </pc:spChg>
        <pc:spChg chg="mod">
          <ac:chgData name="Sarah Henderson" userId="S::sarah2@iqmaward.com::f3a0dc45-998b-46a3-98e7-b10293c4b1c7" providerId="AD" clId="Web-{02E1C8F6-AB80-493C-AF7A-FBCC5230B27C}" dt="2024-09-27T08:23:43.505" v="44" actId="20577"/>
          <ac:spMkLst>
            <pc:docMk/>
            <pc:sldMk cId="2854547190" sldId="267"/>
            <ac:spMk id="5" creationId="{00000000-0000-0000-0000-000000000000}"/>
          </ac:spMkLst>
        </pc:spChg>
      </pc:sldChg>
      <pc:sldChg chg="modSp">
        <pc:chgData name="Sarah Henderson" userId="S::sarah2@iqmaward.com::f3a0dc45-998b-46a3-98e7-b10293c4b1c7" providerId="AD" clId="Web-{02E1C8F6-AB80-493C-AF7A-FBCC5230B27C}" dt="2024-09-27T08:40:48.922" v="236" actId="14100"/>
        <pc:sldMkLst>
          <pc:docMk/>
          <pc:sldMk cId="660968806" sldId="268"/>
        </pc:sldMkLst>
        <pc:spChg chg="mod">
          <ac:chgData name="Sarah Henderson" userId="S::sarah2@iqmaward.com::f3a0dc45-998b-46a3-98e7-b10293c4b1c7" providerId="AD" clId="Web-{02E1C8F6-AB80-493C-AF7A-FBCC5230B27C}" dt="2024-09-27T08:40:48.922" v="236" actId="14100"/>
          <ac:spMkLst>
            <pc:docMk/>
            <pc:sldMk cId="660968806" sldId="268"/>
            <ac:spMk id="2" creationId="{00000000-0000-0000-0000-000000000000}"/>
          </ac:spMkLst>
        </pc:spChg>
        <pc:spChg chg="mod">
          <ac:chgData name="Sarah Henderson" userId="S::sarah2@iqmaward.com::f3a0dc45-998b-46a3-98e7-b10293c4b1c7" providerId="AD" clId="Web-{02E1C8F6-AB80-493C-AF7A-FBCC5230B27C}" dt="2024-09-27T08:34:19.880" v="165" actId="1076"/>
          <ac:spMkLst>
            <pc:docMk/>
            <pc:sldMk cId="660968806" sldId="268"/>
            <ac:spMk id="27" creationId="{43A5261F-716F-498C-B005-E831DDEB7CB2}"/>
          </ac:spMkLst>
        </pc:spChg>
        <pc:picChg chg="mod">
          <ac:chgData name="Sarah Henderson" userId="S::sarah2@iqmaward.com::f3a0dc45-998b-46a3-98e7-b10293c4b1c7" providerId="AD" clId="Web-{02E1C8F6-AB80-493C-AF7A-FBCC5230B27C}" dt="2024-09-27T08:34:26.287" v="166" actId="1076"/>
          <ac:picMkLst>
            <pc:docMk/>
            <pc:sldMk cId="660968806" sldId="268"/>
            <ac:picMk id="17" creationId="{F789F28E-DB90-4984-B4D8-D1A2C4902E41}"/>
          </ac:picMkLst>
        </pc:picChg>
      </pc:sldChg>
      <pc:sldChg chg="modSp">
        <pc:chgData name="Sarah Henderson" userId="S::sarah2@iqmaward.com::f3a0dc45-998b-46a3-98e7-b10293c4b1c7" providerId="AD" clId="Web-{02E1C8F6-AB80-493C-AF7A-FBCC5230B27C}" dt="2024-09-27T08:20:41.625" v="41" actId="1076"/>
        <pc:sldMkLst>
          <pc:docMk/>
          <pc:sldMk cId="2464878017" sldId="269"/>
        </pc:sldMkLst>
        <pc:spChg chg="mod">
          <ac:chgData name="Sarah Henderson" userId="S::sarah2@iqmaward.com::f3a0dc45-998b-46a3-98e7-b10293c4b1c7" providerId="AD" clId="Web-{02E1C8F6-AB80-493C-AF7A-FBCC5230B27C}" dt="2024-09-27T08:20:41.625" v="41" actId="1076"/>
          <ac:spMkLst>
            <pc:docMk/>
            <pc:sldMk cId="2464878017" sldId="269"/>
            <ac:spMk id="5" creationId="{00000000-0000-0000-0000-000000000000}"/>
          </ac:spMkLst>
        </pc:spChg>
      </pc:sldChg>
      <pc:sldChg chg="modSp">
        <pc:chgData name="Sarah Henderson" userId="S::sarah2@iqmaward.com::f3a0dc45-998b-46a3-98e7-b10293c4b1c7" providerId="AD" clId="Web-{02E1C8F6-AB80-493C-AF7A-FBCC5230B27C}" dt="2024-09-27T08:24:08.505" v="50" actId="1076"/>
        <pc:sldMkLst>
          <pc:docMk/>
          <pc:sldMk cId="299958049" sldId="270"/>
        </pc:sldMkLst>
        <pc:spChg chg="mod">
          <ac:chgData name="Sarah Henderson" userId="S::sarah2@iqmaward.com::f3a0dc45-998b-46a3-98e7-b10293c4b1c7" providerId="AD" clId="Web-{02E1C8F6-AB80-493C-AF7A-FBCC5230B27C}" dt="2024-09-27T08:24:08.505" v="50" actId="1076"/>
          <ac:spMkLst>
            <pc:docMk/>
            <pc:sldMk cId="299958049" sldId="270"/>
            <ac:spMk id="5" creationId="{00000000-0000-0000-0000-000000000000}"/>
          </ac:spMkLst>
        </pc:spChg>
      </pc:sldChg>
      <pc:sldChg chg="addSp delSp modSp">
        <pc:chgData name="Sarah Henderson" userId="S::sarah2@iqmaward.com::f3a0dc45-998b-46a3-98e7-b10293c4b1c7" providerId="AD" clId="Web-{02E1C8F6-AB80-493C-AF7A-FBCC5230B27C}" dt="2024-09-27T08:30:58.344" v="129" actId="14100"/>
        <pc:sldMkLst>
          <pc:docMk/>
          <pc:sldMk cId="3174777390" sldId="271"/>
        </pc:sldMkLst>
        <pc:spChg chg="add">
          <ac:chgData name="Sarah Henderson" userId="S::sarah2@iqmaward.com::f3a0dc45-998b-46a3-98e7-b10293c4b1c7" providerId="AD" clId="Web-{02E1C8F6-AB80-493C-AF7A-FBCC5230B27C}" dt="2024-09-27T08:26:32.650" v="81"/>
          <ac:spMkLst>
            <pc:docMk/>
            <pc:sldMk cId="3174777390" sldId="271"/>
            <ac:spMk id="4" creationId="{215D02EB-DBEB-7143-3B41-D6302EE28A83}"/>
          </ac:spMkLst>
        </pc:spChg>
        <pc:spChg chg="del mod">
          <ac:chgData name="Sarah Henderson" userId="S::sarah2@iqmaward.com::f3a0dc45-998b-46a3-98e7-b10293c4b1c7" providerId="AD" clId="Web-{02E1C8F6-AB80-493C-AF7A-FBCC5230B27C}" dt="2024-09-27T08:25:57.836" v="80"/>
          <ac:spMkLst>
            <pc:docMk/>
            <pc:sldMk cId="3174777390" sldId="271"/>
            <ac:spMk id="5" creationId="{00000000-0000-0000-0000-000000000000}"/>
          </ac:spMkLst>
        </pc:spChg>
        <pc:spChg chg="del">
          <ac:chgData name="Sarah Henderson" userId="S::sarah2@iqmaward.com::f3a0dc45-998b-46a3-98e7-b10293c4b1c7" providerId="AD" clId="Web-{02E1C8F6-AB80-493C-AF7A-FBCC5230B27C}" dt="2024-09-27T08:29:30.873" v="112"/>
          <ac:spMkLst>
            <pc:docMk/>
            <pc:sldMk cId="3174777390" sldId="271"/>
            <ac:spMk id="11" creationId="{B9A46004-478A-461C-8383-C785F4727111}"/>
          </ac:spMkLst>
        </pc:spChg>
        <pc:spChg chg="mod">
          <ac:chgData name="Sarah Henderson" userId="S::sarah2@iqmaward.com::f3a0dc45-998b-46a3-98e7-b10293c4b1c7" providerId="AD" clId="Web-{02E1C8F6-AB80-493C-AF7A-FBCC5230B27C}" dt="2024-09-27T08:27:39.089" v="99" actId="14100"/>
          <ac:spMkLst>
            <pc:docMk/>
            <pc:sldMk cId="3174777390" sldId="271"/>
            <ac:spMk id="17" creationId="{29A88F83-4BA6-4915-B7A5-8E6D1BE6C101}"/>
          </ac:spMkLst>
        </pc:spChg>
        <pc:spChg chg="mod">
          <ac:chgData name="Sarah Henderson" userId="S::sarah2@iqmaward.com::f3a0dc45-998b-46a3-98e7-b10293c4b1c7" providerId="AD" clId="Web-{02E1C8F6-AB80-493C-AF7A-FBCC5230B27C}" dt="2024-09-27T08:30:39.578" v="125" actId="14100"/>
          <ac:spMkLst>
            <pc:docMk/>
            <pc:sldMk cId="3174777390" sldId="271"/>
            <ac:spMk id="29" creationId="{105B2D0B-C7B9-4C5C-BD97-20B308EAFDD5}"/>
          </ac:spMkLst>
        </pc:spChg>
        <pc:spChg chg="mod">
          <ac:chgData name="Sarah Henderson" userId="S::sarah2@iqmaward.com::f3a0dc45-998b-46a3-98e7-b10293c4b1c7" providerId="AD" clId="Web-{02E1C8F6-AB80-493C-AF7A-FBCC5230B27C}" dt="2024-09-27T08:30:58.344" v="129" actId="14100"/>
          <ac:spMkLst>
            <pc:docMk/>
            <pc:sldMk cId="3174777390" sldId="271"/>
            <ac:spMk id="30" creationId="{B8EDC816-1F88-4BBB-9C3F-C30F97A37993}"/>
          </ac:spMkLst>
        </pc:spChg>
        <pc:grpChg chg="mod">
          <ac:chgData name="Sarah Henderson" userId="S::sarah2@iqmaward.com::f3a0dc45-998b-46a3-98e7-b10293c4b1c7" providerId="AD" clId="Web-{02E1C8F6-AB80-493C-AF7A-FBCC5230B27C}" dt="2024-09-27T08:27:28.260" v="95" actId="1076"/>
          <ac:grpSpMkLst>
            <pc:docMk/>
            <pc:sldMk cId="3174777390" sldId="271"/>
            <ac:grpSpMk id="36" creationId="{5D40E6C9-72C9-4F73-BEA2-26BCEC882ACC}"/>
          </ac:grpSpMkLst>
        </pc:grpChg>
        <pc:picChg chg="mod">
          <ac:chgData name="Sarah Henderson" userId="S::sarah2@iqmaward.com::f3a0dc45-998b-46a3-98e7-b10293c4b1c7" providerId="AD" clId="Web-{02E1C8F6-AB80-493C-AF7A-FBCC5230B27C}" dt="2024-09-27T08:30:56.656" v="128" actId="14100"/>
          <ac:picMkLst>
            <pc:docMk/>
            <pc:sldMk cId="3174777390" sldId="271"/>
            <ac:picMk id="31" creationId="{E2F30E03-3BEC-49A2-BE00-90AE6AB64B63}"/>
          </ac:picMkLst>
        </pc:picChg>
      </pc:sldChg>
      <pc:sldChg chg="modSp">
        <pc:chgData name="Sarah Henderson" userId="S::sarah2@iqmaward.com::f3a0dc45-998b-46a3-98e7-b10293c4b1c7" providerId="AD" clId="Web-{02E1C8F6-AB80-493C-AF7A-FBCC5230B27C}" dt="2024-09-27T08:40:10.233" v="232" actId="1076"/>
        <pc:sldMkLst>
          <pc:docMk/>
          <pc:sldMk cId="3834712582" sldId="272"/>
        </pc:sldMkLst>
        <pc:spChg chg="mod">
          <ac:chgData name="Sarah Henderson" userId="S::sarah2@iqmaward.com::f3a0dc45-998b-46a3-98e7-b10293c4b1c7" providerId="AD" clId="Web-{02E1C8F6-AB80-493C-AF7A-FBCC5230B27C}" dt="2024-09-27T08:35:30.742" v="180" actId="20577"/>
          <ac:spMkLst>
            <pc:docMk/>
            <pc:sldMk cId="3834712582" sldId="272"/>
            <ac:spMk id="4" creationId="{DD32BD31-A314-4568-B439-FBE9B9CBF124}"/>
          </ac:spMkLst>
        </pc:spChg>
        <pc:spChg chg="mod">
          <ac:chgData name="Sarah Henderson" userId="S::sarah2@iqmaward.com::f3a0dc45-998b-46a3-98e7-b10293c4b1c7" providerId="AD" clId="Web-{02E1C8F6-AB80-493C-AF7A-FBCC5230B27C}" dt="2024-09-27T08:31:47.064" v="140" actId="20577"/>
          <ac:spMkLst>
            <pc:docMk/>
            <pc:sldMk cId="3834712582" sldId="272"/>
            <ac:spMk id="5" creationId="{00000000-0000-0000-0000-000000000000}"/>
          </ac:spMkLst>
        </pc:spChg>
        <pc:picChg chg="mod">
          <ac:chgData name="Sarah Henderson" userId="S::sarah2@iqmaward.com::f3a0dc45-998b-46a3-98e7-b10293c4b1c7" providerId="AD" clId="Web-{02E1C8F6-AB80-493C-AF7A-FBCC5230B27C}" dt="2024-09-27T08:40:10.233" v="232" actId="1076"/>
          <ac:picMkLst>
            <pc:docMk/>
            <pc:sldMk cId="3834712582" sldId="272"/>
            <ac:picMk id="7" creationId="{CA67C88C-4FA9-4739-B279-63B448919DBB}"/>
          </ac:picMkLst>
        </pc:picChg>
      </pc:sldChg>
      <pc:sldChg chg="addSp delSp modSp">
        <pc:chgData name="Sarah Henderson" userId="S::sarah2@iqmaward.com::f3a0dc45-998b-46a3-98e7-b10293c4b1c7" providerId="AD" clId="Web-{02E1C8F6-AB80-493C-AF7A-FBCC5230B27C}" dt="2024-09-27T08:26:36.822" v="82"/>
        <pc:sldMkLst>
          <pc:docMk/>
          <pc:sldMk cId="3800290960" sldId="273"/>
        </pc:sldMkLst>
        <pc:spChg chg="del mod">
          <ac:chgData name="Sarah Henderson" userId="S::sarah2@iqmaward.com::f3a0dc45-998b-46a3-98e7-b10293c4b1c7" providerId="AD" clId="Web-{02E1C8F6-AB80-493C-AF7A-FBCC5230B27C}" dt="2024-09-27T08:25:56.024" v="79"/>
          <ac:spMkLst>
            <pc:docMk/>
            <pc:sldMk cId="3800290960" sldId="273"/>
            <ac:spMk id="5" creationId="{00000000-0000-0000-0000-000000000000}"/>
          </ac:spMkLst>
        </pc:spChg>
        <pc:spChg chg="add">
          <ac:chgData name="Sarah Henderson" userId="S::sarah2@iqmaward.com::f3a0dc45-998b-46a3-98e7-b10293c4b1c7" providerId="AD" clId="Web-{02E1C8F6-AB80-493C-AF7A-FBCC5230B27C}" dt="2024-09-27T08:26:36.822" v="82"/>
          <ac:spMkLst>
            <pc:docMk/>
            <pc:sldMk cId="3800290960" sldId="273"/>
            <ac:spMk id="8" creationId="{C775229E-7467-EB97-0BF2-273FA99B5AD1}"/>
          </ac:spMkLst>
        </pc:spChg>
      </pc:sldChg>
      <pc:sldChg chg="addSp delSp modSp">
        <pc:chgData name="Sarah Henderson" userId="S::sarah2@iqmaward.com::f3a0dc45-998b-46a3-98e7-b10293c4b1c7" providerId="AD" clId="Web-{02E1C8F6-AB80-493C-AF7A-FBCC5230B27C}" dt="2024-09-27T08:26:39.040" v="83"/>
        <pc:sldMkLst>
          <pc:docMk/>
          <pc:sldMk cId="2045058140" sldId="275"/>
        </pc:sldMkLst>
        <pc:spChg chg="add">
          <ac:chgData name="Sarah Henderson" userId="S::sarah2@iqmaward.com::f3a0dc45-998b-46a3-98e7-b10293c4b1c7" providerId="AD" clId="Web-{02E1C8F6-AB80-493C-AF7A-FBCC5230B27C}" dt="2024-09-27T08:26:39.040" v="83"/>
          <ac:spMkLst>
            <pc:docMk/>
            <pc:sldMk cId="2045058140" sldId="275"/>
            <ac:spMk id="4" creationId="{6C5D75ED-D488-BD94-34E7-999FE9985558}"/>
          </ac:spMkLst>
        </pc:spChg>
        <pc:spChg chg="del mod">
          <ac:chgData name="Sarah Henderson" userId="S::sarah2@iqmaward.com::f3a0dc45-998b-46a3-98e7-b10293c4b1c7" providerId="AD" clId="Web-{02E1C8F6-AB80-493C-AF7A-FBCC5230B27C}" dt="2024-09-27T08:25:49.648" v="78"/>
          <ac:spMkLst>
            <pc:docMk/>
            <pc:sldMk cId="2045058140" sldId="275"/>
            <ac:spMk id="5" creationId="{00000000-0000-0000-0000-000000000000}"/>
          </ac:spMkLst>
        </pc:spChg>
      </pc:sldChg>
      <pc:sldChg chg="addSp delSp">
        <pc:chgData name="Sarah Henderson" userId="S::sarah2@iqmaward.com::f3a0dc45-998b-46a3-98e7-b10293c4b1c7" providerId="AD" clId="Web-{02E1C8F6-AB80-493C-AF7A-FBCC5230B27C}" dt="2024-09-27T08:26:56.775" v="88"/>
        <pc:sldMkLst>
          <pc:docMk/>
          <pc:sldMk cId="3120030259" sldId="276"/>
        </pc:sldMkLst>
        <pc:spChg chg="add">
          <ac:chgData name="Sarah Henderson" userId="S::sarah2@iqmaward.com::f3a0dc45-998b-46a3-98e7-b10293c4b1c7" providerId="AD" clId="Web-{02E1C8F6-AB80-493C-AF7A-FBCC5230B27C}" dt="2024-09-27T08:26:56.775" v="88"/>
          <ac:spMkLst>
            <pc:docMk/>
            <pc:sldMk cId="3120030259" sldId="276"/>
            <ac:spMk id="4" creationId="{A56D8B77-A1EF-87BB-CDE9-A1BF355E3E18}"/>
          </ac:spMkLst>
        </pc:spChg>
        <pc:spChg chg="del">
          <ac:chgData name="Sarah Henderson" userId="S::sarah2@iqmaward.com::f3a0dc45-998b-46a3-98e7-b10293c4b1c7" providerId="AD" clId="Web-{02E1C8F6-AB80-493C-AF7A-FBCC5230B27C}" dt="2024-09-27T08:26:51.697" v="87"/>
          <ac:spMkLst>
            <pc:docMk/>
            <pc:sldMk cId="3120030259" sldId="276"/>
            <ac:spMk id="5" creationId="{00000000-0000-0000-0000-000000000000}"/>
          </ac:spMkLst>
        </pc:spChg>
      </pc:sldChg>
      <pc:sldChg chg="addSp delSp modSp">
        <pc:chgData name="Sarah Henderson" userId="S::sarah2@iqmaward.com::f3a0dc45-998b-46a3-98e7-b10293c4b1c7" providerId="AD" clId="Web-{02E1C8F6-AB80-493C-AF7A-FBCC5230B27C}" dt="2024-09-27T08:27:19.338" v="93" actId="20577"/>
        <pc:sldMkLst>
          <pc:docMk/>
          <pc:sldMk cId="4262629634" sldId="277"/>
        </pc:sldMkLst>
        <pc:spChg chg="add">
          <ac:chgData name="Sarah Henderson" userId="S::sarah2@iqmaward.com::f3a0dc45-998b-46a3-98e7-b10293c4b1c7" providerId="AD" clId="Web-{02E1C8F6-AB80-493C-AF7A-FBCC5230B27C}" dt="2024-09-27T08:26:47.306" v="86"/>
          <ac:spMkLst>
            <pc:docMk/>
            <pc:sldMk cId="4262629634" sldId="277"/>
            <ac:spMk id="4" creationId="{890B4D71-5A8B-5B01-DDB9-8445305BEAE6}"/>
          </ac:spMkLst>
        </pc:spChg>
        <pc:spChg chg="del mod">
          <ac:chgData name="Sarah Henderson" userId="S::sarah2@iqmaward.com::f3a0dc45-998b-46a3-98e7-b10293c4b1c7" providerId="AD" clId="Web-{02E1C8F6-AB80-493C-AF7A-FBCC5230B27C}" dt="2024-09-27T08:26:47.259" v="85"/>
          <ac:spMkLst>
            <pc:docMk/>
            <pc:sldMk cId="4262629634" sldId="277"/>
            <ac:spMk id="5" creationId="{00000000-0000-0000-0000-000000000000}"/>
          </ac:spMkLst>
        </pc:spChg>
        <pc:spChg chg="mod">
          <ac:chgData name="Sarah Henderson" userId="S::sarah2@iqmaward.com::f3a0dc45-998b-46a3-98e7-b10293c4b1c7" providerId="AD" clId="Web-{02E1C8F6-AB80-493C-AF7A-FBCC5230B27C}" dt="2024-09-27T08:27:12.963" v="90" actId="20577"/>
          <ac:spMkLst>
            <pc:docMk/>
            <pc:sldMk cId="4262629634" sldId="277"/>
            <ac:spMk id="24" creationId="{6A75792D-62AF-46C6-991A-6C58CD39C8E9}"/>
          </ac:spMkLst>
        </pc:spChg>
        <pc:spChg chg="mod">
          <ac:chgData name="Sarah Henderson" userId="S::sarah2@iqmaward.com::f3a0dc45-998b-46a3-98e7-b10293c4b1c7" providerId="AD" clId="Web-{02E1C8F6-AB80-493C-AF7A-FBCC5230B27C}" dt="2024-09-27T08:27:19.338" v="93" actId="20577"/>
          <ac:spMkLst>
            <pc:docMk/>
            <pc:sldMk cId="4262629634" sldId="277"/>
            <ac:spMk id="27" creationId="{1ED7B70B-1634-44E2-AAFB-73A3F599B4F6}"/>
          </ac:spMkLst>
        </pc:spChg>
      </pc:sldChg>
      <pc:sldChg chg="modSp">
        <pc:chgData name="Sarah Henderson" userId="S::sarah2@iqmaward.com::f3a0dc45-998b-46a3-98e7-b10293c4b1c7" providerId="AD" clId="Web-{02E1C8F6-AB80-493C-AF7A-FBCC5230B27C}" dt="2024-09-27T08:31:26.798" v="135" actId="1076"/>
        <pc:sldMkLst>
          <pc:docMk/>
          <pc:sldMk cId="2142992087" sldId="278"/>
        </pc:sldMkLst>
        <pc:spChg chg="mod">
          <ac:chgData name="Sarah Henderson" userId="S::sarah2@iqmaward.com::f3a0dc45-998b-46a3-98e7-b10293c4b1c7" providerId="AD" clId="Web-{02E1C8F6-AB80-493C-AF7A-FBCC5230B27C}" dt="2024-09-27T08:31:26.798" v="135" actId="1076"/>
          <ac:spMkLst>
            <pc:docMk/>
            <pc:sldMk cId="2142992087" sldId="278"/>
            <ac:spMk id="5" creationId="{00000000-0000-0000-0000-000000000000}"/>
          </ac:spMkLst>
        </pc:spChg>
      </pc:sldChg>
      <pc:sldChg chg="modSp">
        <pc:chgData name="Sarah Henderson" userId="S::sarah2@iqmaward.com::f3a0dc45-998b-46a3-98e7-b10293c4b1c7" providerId="AD" clId="Web-{02E1C8F6-AB80-493C-AF7A-FBCC5230B27C}" dt="2024-09-27T08:35:50.586" v="181" actId="1076"/>
        <pc:sldMkLst>
          <pc:docMk/>
          <pc:sldMk cId="701646798" sldId="280"/>
        </pc:sldMkLst>
        <pc:spChg chg="mod">
          <ac:chgData name="Sarah Henderson" userId="S::sarah2@iqmaward.com::f3a0dc45-998b-46a3-98e7-b10293c4b1c7" providerId="AD" clId="Web-{02E1C8F6-AB80-493C-AF7A-FBCC5230B27C}" dt="2024-09-27T08:32:12.924" v="144" actId="14100"/>
          <ac:spMkLst>
            <pc:docMk/>
            <pc:sldMk cId="701646798" sldId="280"/>
            <ac:spMk id="2" creationId="{00000000-0000-0000-0000-000000000000}"/>
          </ac:spMkLst>
        </pc:spChg>
        <pc:spChg chg="mod">
          <ac:chgData name="Sarah Henderson" userId="S::sarah2@iqmaward.com::f3a0dc45-998b-46a3-98e7-b10293c4b1c7" providerId="AD" clId="Web-{02E1C8F6-AB80-493C-AF7A-FBCC5230B27C}" dt="2024-09-27T08:32:29.596" v="149" actId="1076"/>
          <ac:spMkLst>
            <pc:docMk/>
            <pc:sldMk cId="701646798" sldId="280"/>
            <ac:spMk id="5" creationId="{00000000-0000-0000-0000-000000000000}"/>
          </ac:spMkLst>
        </pc:spChg>
        <pc:spChg chg="mod">
          <ac:chgData name="Sarah Henderson" userId="S::sarah2@iqmaward.com::f3a0dc45-998b-46a3-98e7-b10293c4b1c7" providerId="AD" clId="Web-{02E1C8F6-AB80-493C-AF7A-FBCC5230B27C}" dt="2024-09-27T08:35:50.586" v="181" actId="1076"/>
          <ac:spMkLst>
            <pc:docMk/>
            <pc:sldMk cId="701646798" sldId="280"/>
            <ac:spMk id="17" creationId="{B22B80A2-6ED7-4B2B-8605-2C748609FFF6}"/>
          </ac:spMkLst>
        </pc:spChg>
      </pc:sldChg>
      <pc:sldChg chg="modSp">
        <pc:chgData name="Sarah Henderson" userId="S::sarah2@iqmaward.com::f3a0dc45-998b-46a3-98e7-b10293c4b1c7" providerId="AD" clId="Web-{02E1C8F6-AB80-493C-AF7A-FBCC5230B27C}" dt="2024-09-27T08:40:29.077" v="235"/>
        <pc:sldMkLst>
          <pc:docMk/>
          <pc:sldMk cId="3279707731" sldId="281"/>
        </pc:sldMkLst>
        <pc:spChg chg="mod">
          <ac:chgData name="Sarah Henderson" userId="S::sarah2@iqmaward.com::f3a0dc45-998b-46a3-98e7-b10293c4b1c7" providerId="AD" clId="Web-{02E1C8F6-AB80-493C-AF7A-FBCC5230B27C}" dt="2024-09-27T08:32:08.330" v="143" actId="1076"/>
          <ac:spMkLst>
            <pc:docMk/>
            <pc:sldMk cId="3279707731" sldId="281"/>
            <ac:spMk id="27" creationId="{F7A1EB06-DFAF-440F-A9FC-7E628DC0B663}"/>
          </ac:spMkLst>
        </pc:spChg>
        <pc:picChg chg="mod">
          <ac:chgData name="Sarah Henderson" userId="S::sarah2@iqmaward.com::f3a0dc45-998b-46a3-98e7-b10293c4b1c7" providerId="AD" clId="Web-{02E1C8F6-AB80-493C-AF7A-FBCC5230B27C}" dt="2024-09-27T08:40:29.077" v="235"/>
          <ac:picMkLst>
            <pc:docMk/>
            <pc:sldMk cId="3279707731" sldId="281"/>
            <ac:picMk id="9" creationId="{95F10B45-40A3-4BD9-A270-BCCA1B04F3CB}"/>
          </ac:picMkLst>
        </pc:picChg>
        <pc:picChg chg="mod">
          <ac:chgData name="Sarah Henderson" userId="S::sarah2@iqmaward.com::f3a0dc45-998b-46a3-98e7-b10293c4b1c7" providerId="AD" clId="Web-{02E1C8F6-AB80-493C-AF7A-FBCC5230B27C}" dt="2024-09-27T08:40:19.905" v="233"/>
          <ac:picMkLst>
            <pc:docMk/>
            <pc:sldMk cId="3279707731" sldId="281"/>
            <ac:picMk id="29" creationId="{8CEFF1B3-3F6B-4233-8F2C-B1CFFC828D38}"/>
          </ac:picMkLst>
        </pc:picChg>
      </pc:sldChg>
      <pc:sldChg chg="modSp">
        <pc:chgData name="Sarah Henderson" userId="S::sarah2@iqmaward.com::f3a0dc45-998b-46a3-98e7-b10293c4b1c7" providerId="AD" clId="Web-{02E1C8F6-AB80-493C-AF7A-FBCC5230B27C}" dt="2024-09-27T08:32:48.753" v="154" actId="1076"/>
        <pc:sldMkLst>
          <pc:docMk/>
          <pc:sldMk cId="2081808319" sldId="282"/>
        </pc:sldMkLst>
        <pc:spChg chg="mod">
          <ac:chgData name="Sarah Henderson" userId="S::sarah2@iqmaward.com::f3a0dc45-998b-46a3-98e7-b10293c4b1c7" providerId="AD" clId="Web-{02E1C8F6-AB80-493C-AF7A-FBCC5230B27C}" dt="2024-09-27T08:32:48.753" v="154" actId="1076"/>
          <ac:spMkLst>
            <pc:docMk/>
            <pc:sldMk cId="2081808319" sldId="282"/>
            <ac:spMk id="26" creationId="{0A21AECC-7439-423A-A0BD-0D142CCC46D0}"/>
          </ac:spMkLst>
        </pc:spChg>
      </pc:sldChg>
      <pc:sldChg chg="delSp modSp">
        <pc:chgData name="Sarah Henderson" userId="S::sarah2@iqmaward.com::f3a0dc45-998b-46a3-98e7-b10293c4b1c7" providerId="AD" clId="Web-{02E1C8F6-AB80-493C-AF7A-FBCC5230B27C}" dt="2024-09-27T08:20:14.984" v="32" actId="1076"/>
        <pc:sldMkLst>
          <pc:docMk/>
          <pc:sldMk cId="3230064779" sldId="529"/>
        </pc:sldMkLst>
        <pc:spChg chg="mod">
          <ac:chgData name="Sarah Henderson" userId="S::sarah2@iqmaward.com::f3a0dc45-998b-46a3-98e7-b10293c4b1c7" providerId="AD" clId="Web-{02E1C8F6-AB80-493C-AF7A-FBCC5230B27C}" dt="2024-09-27T08:20:01.311" v="29" actId="1076"/>
          <ac:spMkLst>
            <pc:docMk/>
            <pc:sldMk cId="3230064779" sldId="529"/>
            <ac:spMk id="42" creationId="{00000000-0000-0000-0000-000000000000}"/>
          </ac:spMkLst>
        </pc:spChg>
        <pc:spChg chg="mod">
          <ac:chgData name="Sarah Henderson" userId="S::sarah2@iqmaward.com::f3a0dc45-998b-46a3-98e7-b10293c4b1c7" providerId="AD" clId="Web-{02E1C8F6-AB80-493C-AF7A-FBCC5230B27C}" dt="2024-09-27T08:19:54.796" v="28" actId="20577"/>
          <ac:spMkLst>
            <pc:docMk/>
            <pc:sldMk cId="3230064779" sldId="529"/>
            <ac:spMk id="45" creationId="{00000000-0000-0000-0000-000000000000}"/>
          </ac:spMkLst>
        </pc:spChg>
        <pc:grpChg chg="del">
          <ac:chgData name="Sarah Henderson" userId="S::sarah2@iqmaward.com::f3a0dc45-998b-46a3-98e7-b10293c4b1c7" providerId="AD" clId="Web-{02E1C8F6-AB80-493C-AF7A-FBCC5230B27C}" dt="2024-09-27T08:18:23.887" v="4"/>
          <ac:grpSpMkLst>
            <pc:docMk/>
            <pc:sldMk cId="3230064779" sldId="529"/>
            <ac:grpSpMk id="2" creationId="{00000000-0000-0000-0000-000000000000}"/>
          </ac:grpSpMkLst>
        </pc:grpChg>
        <pc:grpChg chg="mod">
          <ac:chgData name="Sarah Henderson" userId="S::sarah2@iqmaward.com::f3a0dc45-998b-46a3-98e7-b10293c4b1c7" providerId="AD" clId="Web-{02E1C8F6-AB80-493C-AF7A-FBCC5230B27C}" dt="2024-09-27T08:20:14.984" v="32" actId="1076"/>
          <ac:grpSpMkLst>
            <pc:docMk/>
            <pc:sldMk cId="3230064779" sldId="529"/>
            <ac:grpSpMk id="36" creationId="{00000000-0000-0000-0000-000000000000}"/>
          </ac:grpSpMkLst>
        </pc:grpChg>
        <pc:grpChg chg="mod">
          <ac:chgData name="Sarah Henderson" userId="S::sarah2@iqmaward.com::f3a0dc45-998b-46a3-98e7-b10293c4b1c7" providerId="AD" clId="Web-{02E1C8F6-AB80-493C-AF7A-FBCC5230B27C}" dt="2024-09-27T08:20:11.484" v="31" actId="1076"/>
          <ac:grpSpMkLst>
            <pc:docMk/>
            <pc:sldMk cId="3230064779" sldId="529"/>
            <ac:grpSpMk id="38" creationId="{00000000-0000-0000-0000-000000000000}"/>
          </ac:grpSpMkLst>
        </pc:grpChg>
        <pc:grpChg chg="mod">
          <ac:chgData name="Sarah Henderson" userId="S::sarah2@iqmaward.com::f3a0dc45-998b-46a3-98e7-b10293c4b1c7" providerId="AD" clId="Web-{02E1C8F6-AB80-493C-AF7A-FBCC5230B27C}" dt="2024-09-27T08:20:06.718" v="30" actId="1076"/>
          <ac:grpSpMkLst>
            <pc:docMk/>
            <pc:sldMk cId="3230064779" sldId="529"/>
            <ac:grpSpMk id="40" creationId="{00000000-0000-0000-0000-000000000000}"/>
          </ac:grpSpMkLst>
        </pc:grpChg>
      </pc:sldChg>
      <pc:sldChg chg="modSp">
        <pc:chgData name="Sarah Henderson" userId="S::sarah2@iqmaward.com::f3a0dc45-998b-46a3-98e7-b10293c4b1c7" providerId="AD" clId="Web-{02E1C8F6-AB80-493C-AF7A-FBCC5230B27C}" dt="2024-09-27T08:19:14.404" v="19" actId="20577"/>
        <pc:sldMkLst>
          <pc:docMk/>
          <pc:sldMk cId="0" sldId="530"/>
        </pc:sldMkLst>
        <pc:spChg chg="mod">
          <ac:chgData name="Sarah Henderson" userId="S::sarah2@iqmaward.com::f3a0dc45-998b-46a3-98e7-b10293c4b1c7" providerId="AD" clId="Web-{02E1C8F6-AB80-493C-AF7A-FBCC5230B27C}" dt="2024-09-27T08:19:14.404" v="19" actId="20577"/>
          <ac:spMkLst>
            <pc:docMk/>
            <pc:sldMk cId="0" sldId="530"/>
            <ac:spMk id="3" creationId="{00000000-0000-0000-0000-000000000000}"/>
          </ac:spMkLst>
        </pc:spChg>
      </pc:sldChg>
      <pc:sldChg chg="modSp">
        <pc:chgData name="Sarah Henderson" userId="S::sarah2@iqmaward.com::f3a0dc45-998b-46a3-98e7-b10293c4b1c7" providerId="AD" clId="Web-{02E1C8F6-AB80-493C-AF7A-FBCC5230B27C}" dt="2024-09-27T08:36:11.961" v="185"/>
        <pc:sldMkLst>
          <pc:docMk/>
          <pc:sldMk cId="2947875137" sldId="533"/>
        </pc:sldMkLst>
        <pc:spChg chg="mod">
          <ac:chgData name="Sarah Henderson" userId="S::sarah2@iqmaward.com::f3a0dc45-998b-46a3-98e7-b10293c4b1c7" providerId="AD" clId="Web-{02E1C8F6-AB80-493C-AF7A-FBCC5230B27C}" dt="2024-09-27T08:33:09.300" v="159" actId="1076"/>
          <ac:spMkLst>
            <pc:docMk/>
            <pc:sldMk cId="2947875137" sldId="533"/>
            <ac:spMk id="25" creationId="{7C29B24E-6745-484C-BE03-0E72ABFAA417}"/>
          </ac:spMkLst>
        </pc:spChg>
        <pc:spChg chg="mod">
          <ac:chgData name="Sarah Henderson" userId="S::sarah2@iqmaward.com::f3a0dc45-998b-46a3-98e7-b10293c4b1c7" providerId="AD" clId="Web-{02E1C8F6-AB80-493C-AF7A-FBCC5230B27C}" dt="2024-09-27T08:36:11.961" v="185"/>
          <ac:spMkLst>
            <pc:docMk/>
            <pc:sldMk cId="2947875137" sldId="533"/>
            <ac:spMk id="26" creationId="{B794E474-377E-4FD7-869B-B6703A6FAD58}"/>
          </ac:spMkLst>
        </pc:spChg>
        <pc:spChg chg="mod">
          <ac:chgData name="Sarah Henderson" userId="S::sarah2@iqmaward.com::f3a0dc45-998b-46a3-98e7-b10293c4b1c7" providerId="AD" clId="Web-{02E1C8F6-AB80-493C-AF7A-FBCC5230B27C}" dt="2024-09-27T08:36:08.368" v="184"/>
          <ac:spMkLst>
            <pc:docMk/>
            <pc:sldMk cId="2947875137" sldId="533"/>
            <ac:spMk id="39" creationId="{E05702FD-641A-47E5-9F56-FE831AEC187E}"/>
          </ac:spMkLst>
        </pc:spChg>
      </pc:sldChg>
      <pc:sldChg chg="modSp">
        <pc:chgData name="Sarah Henderson" userId="S::sarah2@iqmaward.com::f3a0dc45-998b-46a3-98e7-b10293c4b1c7" providerId="AD" clId="Web-{02E1C8F6-AB80-493C-AF7A-FBCC5230B27C}" dt="2024-09-27T08:36:23.321" v="186" actId="20577"/>
        <pc:sldMkLst>
          <pc:docMk/>
          <pc:sldMk cId="3354860650" sldId="534"/>
        </pc:sldMkLst>
        <pc:spChg chg="mod">
          <ac:chgData name="Sarah Henderson" userId="S::sarah2@iqmaward.com::f3a0dc45-998b-46a3-98e7-b10293c4b1c7" providerId="AD" clId="Web-{02E1C8F6-AB80-493C-AF7A-FBCC5230B27C}" dt="2024-09-27T08:34:39.100" v="174" actId="1076"/>
          <ac:spMkLst>
            <pc:docMk/>
            <pc:sldMk cId="3354860650" sldId="534"/>
            <ac:spMk id="26" creationId="{0A21AECC-7439-423A-A0BD-0D142CCC46D0}"/>
          </ac:spMkLst>
        </pc:spChg>
        <pc:spChg chg="mod">
          <ac:chgData name="Sarah Henderson" userId="S::sarah2@iqmaward.com::f3a0dc45-998b-46a3-98e7-b10293c4b1c7" providerId="AD" clId="Web-{02E1C8F6-AB80-493C-AF7A-FBCC5230B27C}" dt="2024-09-27T08:36:23.321" v="186" actId="20577"/>
          <ac:spMkLst>
            <pc:docMk/>
            <pc:sldMk cId="3354860650" sldId="534"/>
            <ac:spMk id="27" creationId="{A9F2B648-1771-4F85-BC94-E6A9534556EC}"/>
          </ac:spMkLst>
        </pc:spChg>
      </pc:sldChg>
      <pc:sldChg chg="modSp">
        <pc:chgData name="Sarah Henderson" userId="S::sarah2@iqmaward.com::f3a0dc45-998b-46a3-98e7-b10293c4b1c7" providerId="AD" clId="Web-{02E1C8F6-AB80-493C-AF7A-FBCC5230B27C}" dt="2024-09-27T08:37:30.948" v="205" actId="1076"/>
        <pc:sldMkLst>
          <pc:docMk/>
          <pc:sldMk cId="2739942227" sldId="535"/>
        </pc:sldMkLst>
        <pc:spChg chg="mod">
          <ac:chgData name="Sarah Henderson" userId="S::sarah2@iqmaward.com::f3a0dc45-998b-46a3-98e7-b10293c4b1c7" providerId="AD" clId="Web-{02E1C8F6-AB80-493C-AF7A-FBCC5230B27C}" dt="2024-09-27T08:37:30.948" v="205" actId="1076"/>
          <ac:spMkLst>
            <pc:docMk/>
            <pc:sldMk cId="2739942227" sldId="535"/>
            <ac:spMk id="26" creationId="{0A21AECC-7439-423A-A0BD-0D142CCC46D0}"/>
          </ac:spMkLst>
        </pc:spChg>
      </pc:sldChg>
      <pc:sldChg chg="modSp">
        <pc:chgData name="Sarah Henderson" userId="S::sarah2@iqmaward.com::f3a0dc45-998b-46a3-98e7-b10293c4b1c7" providerId="AD" clId="Web-{02E1C8F6-AB80-493C-AF7A-FBCC5230B27C}" dt="2024-09-27T08:40:57.766" v="237" actId="14100"/>
        <pc:sldMkLst>
          <pc:docMk/>
          <pc:sldMk cId="4077843167" sldId="536"/>
        </pc:sldMkLst>
        <pc:spChg chg="mod">
          <ac:chgData name="Sarah Henderson" userId="S::sarah2@iqmaward.com::f3a0dc45-998b-46a3-98e7-b10293c4b1c7" providerId="AD" clId="Web-{02E1C8F6-AB80-493C-AF7A-FBCC5230B27C}" dt="2024-09-27T08:34:58.272" v="179" actId="1076"/>
          <ac:spMkLst>
            <pc:docMk/>
            <pc:sldMk cId="4077843167" sldId="536"/>
            <ac:spMk id="26" creationId="{0A21AECC-7439-423A-A0BD-0D142CCC46D0}"/>
          </ac:spMkLst>
        </pc:spChg>
        <pc:spChg chg="mod">
          <ac:chgData name="Sarah Henderson" userId="S::sarah2@iqmaward.com::f3a0dc45-998b-46a3-98e7-b10293c4b1c7" providerId="AD" clId="Web-{02E1C8F6-AB80-493C-AF7A-FBCC5230B27C}" dt="2024-09-27T08:36:30.899" v="187" actId="20577"/>
          <ac:spMkLst>
            <pc:docMk/>
            <pc:sldMk cId="4077843167" sldId="536"/>
            <ac:spMk id="27" creationId="{A9F2B648-1771-4F85-BC94-E6A9534556EC}"/>
          </ac:spMkLst>
        </pc:spChg>
        <pc:spChg chg="mod">
          <ac:chgData name="Sarah Henderson" userId="S::sarah2@iqmaward.com::f3a0dc45-998b-46a3-98e7-b10293c4b1c7" providerId="AD" clId="Web-{02E1C8F6-AB80-493C-AF7A-FBCC5230B27C}" dt="2024-09-27T08:40:57.766" v="237" actId="14100"/>
          <ac:spMkLst>
            <pc:docMk/>
            <pc:sldMk cId="4077843167" sldId="536"/>
            <ac:spMk id="53" creationId="{304384ED-448D-4E10-8FA1-7D1094F779B9}"/>
          </ac:spMkLst>
        </pc:spChg>
      </pc:sldChg>
      <pc:sldChg chg="modSp">
        <pc:chgData name="Sarah Henderson" userId="S::sarah2@iqmaward.com::f3a0dc45-998b-46a3-98e7-b10293c4b1c7" providerId="AD" clId="Web-{02E1C8F6-AB80-493C-AF7A-FBCC5230B27C}" dt="2024-09-27T08:37:11.307" v="198" actId="20577"/>
        <pc:sldMkLst>
          <pc:docMk/>
          <pc:sldMk cId="672250126" sldId="537"/>
        </pc:sldMkLst>
        <pc:spChg chg="mod">
          <ac:chgData name="Sarah Henderson" userId="S::sarah2@iqmaward.com::f3a0dc45-998b-46a3-98e7-b10293c4b1c7" providerId="AD" clId="Web-{02E1C8F6-AB80-493C-AF7A-FBCC5230B27C}" dt="2024-09-27T08:37:11.307" v="198" actId="20577"/>
          <ac:spMkLst>
            <pc:docMk/>
            <pc:sldMk cId="672250126" sldId="537"/>
            <ac:spMk id="17" creationId="{7269973B-8DF8-477E-B397-4906ADDCAD1D}"/>
          </ac:spMkLst>
        </pc:spChg>
        <pc:spChg chg="mod">
          <ac:chgData name="Sarah Henderson" userId="S::sarah2@iqmaward.com::f3a0dc45-998b-46a3-98e7-b10293c4b1c7" providerId="AD" clId="Web-{02E1C8F6-AB80-493C-AF7A-FBCC5230B27C}" dt="2024-09-27T08:36:50.509" v="194" actId="1076"/>
          <ac:spMkLst>
            <pc:docMk/>
            <pc:sldMk cId="672250126" sldId="537"/>
            <ac:spMk id="26" creationId="{0A21AECC-7439-423A-A0BD-0D142CCC46D0}"/>
          </ac:spMkLst>
        </pc:spChg>
      </pc:sldChg>
      <pc:sldChg chg="modSp">
        <pc:chgData name="Sarah Henderson" userId="S::sarah2@iqmaward.com::f3a0dc45-998b-46a3-98e7-b10293c4b1c7" providerId="AD" clId="Web-{02E1C8F6-AB80-493C-AF7A-FBCC5230B27C}" dt="2024-09-27T08:38:56.966" v="229" actId="1076"/>
        <pc:sldMkLst>
          <pc:docMk/>
          <pc:sldMk cId="747704849" sldId="539"/>
        </pc:sldMkLst>
        <pc:spChg chg="mod">
          <ac:chgData name="Sarah Henderson" userId="S::sarah2@iqmaward.com::f3a0dc45-998b-46a3-98e7-b10293c4b1c7" providerId="AD" clId="Web-{02E1C8F6-AB80-493C-AF7A-FBCC5230B27C}" dt="2024-09-27T08:38:56.966" v="229" actId="1076"/>
          <ac:spMkLst>
            <pc:docMk/>
            <pc:sldMk cId="747704849" sldId="539"/>
            <ac:spMk id="26" creationId="{0A21AECC-7439-423A-A0BD-0D142CCC46D0}"/>
          </ac:spMkLst>
        </pc:spChg>
        <pc:spChg chg="mod">
          <ac:chgData name="Sarah Henderson" userId="S::sarah2@iqmaward.com::f3a0dc45-998b-46a3-98e7-b10293c4b1c7" providerId="AD" clId="Web-{02E1C8F6-AB80-493C-AF7A-FBCC5230B27C}" dt="2024-09-27T08:38:45.731" v="228" actId="14100"/>
          <ac:spMkLst>
            <pc:docMk/>
            <pc:sldMk cId="747704849" sldId="539"/>
            <ac:spMk id="53" creationId="{304384ED-448D-4E10-8FA1-7D1094F779B9}"/>
          </ac:spMkLst>
        </pc:spChg>
      </pc:sldChg>
      <pc:sldChg chg="modSp">
        <pc:chgData name="Sarah Henderson" userId="S::sarah2@iqmaward.com::f3a0dc45-998b-46a3-98e7-b10293c4b1c7" providerId="AD" clId="Web-{02E1C8F6-AB80-493C-AF7A-FBCC5230B27C}" dt="2024-09-27T08:38:30.262" v="221" actId="1076"/>
        <pc:sldMkLst>
          <pc:docMk/>
          <pc:sldMk cId="1120381846" sldId="540"/>
        </pc:sldMkLst>
        <pc:spChg chg="mod">
          <ac:chgData name="Sarah Henderson" userId="S::sarah2@iqmaward.com::f3a0dc45-998b-46a3-98e7-b10293c4b1c7" providerId="AD" clId="Web-{02E1C8F6-AB80-493C-AF7A-FBCC5230B27C}" dt="2024-09-27T08:38:30.262" v="221" actId="1076"/>
          <ac:spMkLst>
            <pc:docMk/>
            <pc:sldMk cId="1120381846" sldId="540"/>
            <ac:spMk id="26" creationId="{0A21AECC-7439-423A-A0BD-0D142CCC46D0}"/>
          </ac:spMkLst>
        </pc:spChg>
        <pc:spChg chg="mod">
          <ac:chgData name="Sarah Henderson" userId="S::sarah2@iqmaward.com::f3a0dc45-998b-46a3-98e7-b10293c4b1c7" providerId="AD" clId="Web-{02E1C8F6-AB80-493C-AF7A-FBCC5230B27C}" dt="2024-09-27T08:38:12.293" v="217" actId="14100"/>
          <ac:spMkLst>
            <pc:docMk/>
            <pc:sldMk cId="1120381846" sldId="540"/>
            <ac:spMk id="53" creationId="{304384ED-448D-4E10-8FA1-7D1094F779B9}"/>
          </ac:spMkLst>
        </pc:spChg>
      </pc:sldChg>
      <pc:sldChg chg="modSp">
        <pc:chgData name="Sarah Henderson" userId="S::sarah2@iqmaward.com::f3a0dc45-998b-46a3-98e7-b10293c4b1c7" providerId="AD" clId="Web-{02E1C8F6-AB80-493C-AF7A-FBCC5230B27C}" dt="2024-09-27T08:24:44.850" v="60" actId="1076"/>
        <pc:sldMkLst>
          <pc:docMk/>
          <pc:sldMk cId="2744201545" sldId="543"/>
        </pc:sldMkLst>
        <pc:spChg chg="mod">
          <ac:chgData name="Sarah Henderson" userId="S::sarah2@iqmaward.com::f3a0dc45-998b-46a3-98e7-b10293c4b1c7" providerId="AD" clId="Web-{02E1C8F6-AB80-493C-AF7A-FBCC5230B27C}" dt="2024-09-27T08:24:44.850" v="60" actId="1076"/>
          <ac:spMkLst>
            <pc:docMk/>
            <pc:sldMk cId="2744201545" sldId="543"/>
            <ac:spMk id="30" creationId="{6FBA1C5A-51CF-4215-8DB7-7A4562B2E57A}"/>
          </ac:spMkLst>
        </pc:spChg>
      </pc:sldChg>
      <pc:sldChg chg="modSp">
        <pc:chgData name="Sarah Henderson" userId="S::sarah2@iqmaward.com::f3a0dc45-998b-46a3-98e7-b10293c4b1c7" providerId="AD" clId="Web-{02E1C8F6-AB80-493C-AF7A-FBCC5230B27C}" dt="2024-09-27T08:38:11.043" v="216"/>
        <pc:sldMkLst>
          <pc:docMk/>
          <pc:sldMk cId="3116888497" sldId="544"/>
        </pc:sldMkLst>
        <pc:spChg chg="mod">
          <ac:chgData name="Sarah Henderson" userId="S::sarah2@iqmaward.com::f3a0dc45-998b-46a3-98e7-b10293c4b1c7" providerId="AD" clId="Web-{02E1C8F6-AB80-493C-AF7A-FBCC5230B27C}" dt="2024-09-27T08:38:11.043" v="216"/>
          <ac:spMkLst>
            <pc:docMk/>
            <pc:sldMk cId="3116888497" sldId="544"/>
            <ac:spMk id="19" creationId="{D6886644-4304-483B-A3A2-9FC4C98C2FE2}"/>
          </ac:spMkLst>
        </pc:spChg>
        <pc:spChg chg="mod">
          <ac:chgData name="Sarah Henderson" userId="S::sarah2@iqmaward.com::f3a0dc45-998b-46a3-98e7-b10293c4b1c7" providerId="AD" clId="Web-{02E1C8F6-AB80-493C-AF7A-FBCC5230B27C}" dt="2024-09-27T08:37:52.808" v="214" actId="1076"/>
          <ac:spMkLst>
            <pc:docMk/>
            <pc:sldMk cId="3116888497" sldId="544"/>
            <ac:spMk id="26" creationId="{0A21AECC-7439-423A-A0BD-0D142CCC46D0}"/>
          </ac:spMkLst>
        </pc:spChg>
        <pc:spChg chg="mod">
          <ac:chgData name="Sarah Henderson" userId="S::sarah2@iqmaward.com::f3a0dc45-998b-46a3-98e7-b10293c4b1c7" providerId="AD" clId="Web-{02E1C8F6-AB80-493C-AF7A-FBCC5230B27C}" dt="2024-09-27T08:37:42.198" v="212" actId="14100"/>
          <ac:spMkLst>
            <pc:docMk/>
            <pc:sldMk cId="3116888497" sldId="544"/>
            <ac:spMk id="53" creationId="{304384ED-448D-4E10-8FA1-7D1094F779B9}"/>
          </ac:spMkLst>
        </pc:spChg>
      </pc:sldChg>
    </pc:docChg>
  </pc:docChgLst>
  <pc:docChgLst>
    <pc:chgData name="Sarah Henderson" userId="S::sarah2@iqmaward.com::f3a0dc45-998b-46a3-98e7-b10293c4b1c7" providerId="AD" clId="Web-{2AE60B34-5AD6-C00A-CF10-13ADAB5B2F9D}"/>
    <pc:docChg chg="modSld">
      <pc:chgData name="Sarah Henderson" userId="S::sarah2@iqmaward.com::f3a0dc45-998b-46a3-98e7-b10293c4b1c7" providerId="AD" clId="Web-{2AE60B34-5AD6-C00A-CF10-13ADAB5B2F9D}" dt="2024-09-26T12:16:36.321" v="76" actId="20577"/>
      <pc:docMkLst>
        <pc:docMk/>
      </pc:docMkLst>
      <pc:sldChg chg="addSp delSp modSp">
        <pc:chgData name="Sarah Henderson" userId="S::sarah2@iqmaward.com::f3a0dc45-998b-46a3-98e7-b10293c4b1c7" providerId="AD" clId="Web-{2AE60B34-5AD6-C00A-CF10-13ADAB5B2F9D}" dt="2024-09-26T12:16:36.321" v="76" actId="20577"/>
        <pc:sldMkLst>
          <pc:docMk/>
          <pc:sldMk cId="0" sldId="256"/>
        </pc:sldMkLst>
        <pc:spChg chg="mod">
          <ac:chgData name="Sarah Henderson" userId="S::sarah2@iqmaward.com::f3a0dc45-998b-46a3-98e7-b10293c4b1c7" providerId="AD" clId="Web-{2AE60B34-5AD6-C00A-CF10-13ADAB5B2F9D}" dt="2024-09-26T12:12:27.070" v="72" actId="14100"/>
          <ac:spMkLst>
            <pc:docMk/>
            <pc:sldMk cId="0" sldId="256"/>
            <ac:spMk id="2" creationId="{00000000-0000-0000-0000-000000000000}"/>
          </ac:spMkLst>
        </pc:spChg>
        <pc:spChg chg="add">
          <ac:chgData name="Sarah Henderson" userId="S::sarah2@iqmaward.com::f3a0dc45-998b-46a3-98e7-b10293c4b1c7" providerId="AD" clId="Web-{2AE60B34-5AD6-C00A-CF10-13ADAB5B2F9D}" dt="2024-09-26T11:26:32.450" v="0"/>
          <ac:spMkLst>
            <pc:docMk/>
            <pc:sldMk cId="0" sldId="256"/>
            <ac:spMk id="4" creationId="{AA845341-C321-B97F-6614-1FE5FF1C9C5C}"/>
          </ac:spMkLst>
        </pc:spChg>
        <pc:spChg chg="add">
          <ac:chgData name="Sarah Henderson" userId="S::sarah2@iqmaward.com::f3a0dc45-998b-46a3-98e7-b10293c4b1c7" providerId="AD" clId="Web-{2AE60B34-5AD6-C00A-CF10-13ADAB5B2F9D}" dt="2024-09-26T11:26:32.450" v="0"/>
          <ac:spMkLst>
            <pc:docMk/>
            <pc:sldMk cId="0" sldId="256"/>
            <ac:spMk id="5" creationId="{727111C4-B66A-4D49-A1D4-4AA93006C412}"/>
          </ac:spMkLst>
        </pc:spChg>
        <pc:spChg chg="add mod">
          <ac:chgData name="Sarah Henderson" userId="S::sarah2@iqmaward.com::f3a0dc45-998b-46a3-98e7-b10293c4b1c7" providerId="AD" clId="Web-{2AE60B34-5AD6-C00A-CF10-13ADAB5B2F9D}" dt="2024-09-26T12:16:36.321" v="76" actId="20577"/>
          <ac:spMkLst>
            <pc:docMk/>
            <pc:sldMk cId="0" sldId="256"/>
            <ac:spMk id="10" creationId="{D4EBFF07-9C4B-AA37-06E6-3B0165E39E4C}"/>
          </ac:spMkLst>
        </pc:spChg>
        <pc:spChg chg="mod">
          <ac:chgData name="Sarah Henderson" userId="S::sarah2@iqmaward.com::f3a0dc45-998b-46a3-98e7-b10293c4b1c7" providerId="AD" clId="Web-{2AE60B34-5AD6-C00A-CF10-13ADAB5B2F9D}" dt="2024-09-26T12:12:50.431" v="74" actId="1076"/>
          <ac:spMkLst>
            <pc:docMk/>
            <pc:sldMk cId="0" sldId="256"/>
            <ac:spMk id="16" creationId="{525C4B98-7151-D85D-8855-41CE39EAFDF8}"/>
          </ac:spMkLst>
        </pc:spChg>
        <pc:spChg chg="del">
          <ac:chgData name="Sarah Henderson" userId="S::sarah2@iqmaward.com::f3a0dc45-998b-46a3-98e7-b10293c4b1c7" providerId="AD" clId="Web-{2AE60B34-5AD6-C00A-CF10-13ADAB5B2F9D}" dt="2024-09-26T11:27:20.531" v="8"/>
          <ac:spMkLst>
            <pc:docMk/>
            <pc:sldMk cId="0" sldId="256"/>
            <ac:spMk id="22" creationId="{4C4D4933-4835-4E9C-AB54-59813A11594D}"/>
          </ac:spMkLst>
        </pc:spChg>
        <pc:grpChg chg="add mod ord">
          <ac:chgData name="Sarah Henderson" userId="S::sarah2@iqmaward.com::f3a0dc45-998b-46a3-98e7-b10293c4b1c7" providerId="AD" clId="Web-{2AE60B34-5AD6-C00A-CF10-13ADAB5B2F9D}" dt="2024-09-26T11:26:40.013" v="2" actId="1076"/>
          <ac:grpSpMkLst>
            <pc:docMk/>
            <pc:sldMk cId="0" sldId="256"/>
            <ac:grpSpMk id="3" creationId="{AA4E7D38-C975-9E6D-2121-F13CBA960FE7}"/>
          </ac:grpSpMkLst>
        </pc:grpChg>
        <pc:picChg chg="mod">
          <ac:chgData name="Sarah Henderson" userId="S::sarah2@iqmaward.com::f3a0dc45-998b-46a3-98e7-b10293c4b1c7" providerId="AD" clId="Web-{2AE60B34-5AD6-C00A-CF10-13ADAB5B2F9D}" dt="2024-09-26T11:48:14.583" v="67" actId="1076"/>
          <ac:picMkLst>
            <pc:docMk/>
            <pc:sldMk cId="0" sldId="256"/>
            <ac:picMk id="23" creationId="{33F44247-EE52-4ACF-AAB9-2370221EC184}"/>
          </ac:picMkLst>
        </pc:picChg>
        <pc:picChg chg="del">
          <ac:chgData name="Sarah Henderson" userId="S::sarah2@iqmaward.com::f3a0dc45-998b-46a3-98e7-b10293c4b1c7" providerId="AD" clId="Web-{2AE60B34-5AD6-C00A-CF10-13ADAB5B2F9D}" dt="2024-09-26T11:26:46.029" v="3"/>
          <ac:picMkLst>
            <pc:docMk/>
            <pc:sldMk cId="0" sldId="256"/>
            <ac:picMk id="24" creationId="{EB7B02AE-9EED-44C9-B186-070D7D505EE8}"/>
          </ac:picMkLst>
        </pc:picChg>
      </pc:sldChg>
    </pc:docChg>
  </pc:docChgLst>
  <pc:docChgLst>
    <pc:chgData name="Sarah Linari" userId="S::sarah@iqmaward.com::b54a578e-493b-4154-b663-164597524d09" providerId="AD" clId="Web-{0F8B095C-A6E5-2FB3-A912-B45B67709359}"/>
    <pc:docChg chg="modSld">
      <pc:chgData name="Sarah Linari" userId="S::sarah@iqmaward.com::b54a578e-493b-4154-b663-164597524d09" providerId="AD" clId="Web-{0F8B095C-A6E5-2FB3-A912-B45B67709359}" dt="2024-09-27T09:03:24.376" v="2" actId="20577"/>
      <pc:docMkLst>
        <pc:docMk/>
      </pc:docMkLst>
      <pc:sldChg chg="modSp">
        <pc:chgData name="Sarah Linari" userId="S::sarah@iqmaward.com::b54a578e-493b-4154-b663-164597524d09" providerId="AD" clId="Web-{0F8B095C-A6E5-2FB3-A912-B45B67709359}" dt="2024-09-27T09:03:24.376" v="2" actId="20577"/>
        <pc:sldMkLst>
          <pc:docMk/>
          <pc:sldMk cId="0" sldId="256"/>
        </pc:sldMkLst>
        <pc:spChg chg="mod">
          <ac:chgData name="Sarah Linari" userId="S::sarah@iqmaward.com::b54a578e-493b-4154-b663-164597524d09" providerId="AD" clId="Web-{0F8B095C-A6E5-2FB3-A912-B45B67709359}" dt="2024-09-27T09:03:24.376" v="2" actId="20577"/>
          <ac:spMkLst>
            <pc:docMk/>
            <pc:sldMk cId="0" sldId="256"/>
            <ac:spMk id="10" creationId="{D4EBFF07-9C4B-AA37-06E6-3B0165E39E4C}"/>
          </ac:spMkLst>
        </pc:spChg>
      </pc:sldChg>
    </pc:docChg>
  </pc:docChgLst>
  <pc:docChgLst>
    <pc:chgData name="Sarah Henderson" userId="S::sarah2@iqmaward.com::f3a0dc45-998b-46a3-98e7-b10293c4b1c7" providerId="AD" clId="Web-{74A032DB-F608-B2B0-FD5E-7F94AF86C08C}"/>
    <pc:docChg chg="modSld">
      <pc:chgData name="Sarah Henderson" userId="S::sarah2@iqmaward.com::f3a0dc45-998b-46a3-98e7-b10293c4b1c7" providerId="AD" clId="Web-{74A032DB-F608-B2B0-FD5E-7F94AF86C08C}" dt="2024-09-26T14:19:58.314" v="0" actId="1076"/>
      <pc:docMkLst>
        <pc:docMk/>
      </pc:docMkLst>
      <pc:sldChg chg="modSp">
        <pc:chgData name="Sarah Henderson" userId="S::sarah2@iqmaward.com::f3a0dc45-998b-46a3-98e7-b10293c4b1c7" providerId="AD" clId="Web-{74A032DB-F608-B2B0-FD5E-7F94AF86C08C}" dt="2024-09-26T14:19:58.314" v="0" actId="1076"/>
        <pc:sldMkLst>
          <pc:docMk/>
          <pc:sldMk cId="0" sldId="256"/>
        </pc:sldMkLst>
        <pc:spChg chg="mod">
          <ac:chgData name="Sarah Henderson" userId="S::sarah2@iqmaward.com::f3a0dc45-998b-46a3-98e7-b10293c4b1c7" providerId="AD" clId="Web-{74A032DB-F608-B2B0-FD5E-7F94AF86C08C}" dt="2024-09-26T14:19:58.314" v="0" actId="1076"/>
          <ac:spMkLst>
            <pc:docMk/>
            <pc:sldMk cId="0" sldId="256"/>
            <ac:spMk id="16" creationId="{525C4B98-7151-D85D-8855-41CE39EAFDF8}"/>
          </ac:spMkLst>
        </pc:spChg>
      </pc:sldChg>
    </pc:docChg>
  </pc:docChgLst>
  <pc:docChgLst>
    <pc:chgData name="Sarah Linari" userId="S::sarah@iqmaward.com::b54a578e-493b-4154-b663-164597524d09" providerId="AD" clId="Web-{CCAB5196-46F7-7D2F-6D4E-F7E1B6D79445}"/>
    <pc:docChg chg="delSld modSld">
      <pc:chgData name="Sarah Linari" userId="S::sarah@iqmaward.com::b54a578e-493b-4154-b663-164597524d09" providerId="AD" clId="Web-{CCAB5196-46F7-7D2F-6D4E-F7E1B6D79445}" dt="2024-09-27T08:59:33.726" v="58" actId="20577"/>
      <pc:docMkLst>
        <pc:docMk/>
      </pc:docMkLst>
      <pc:sldChg chg="modSp">
        <pc:chgData name="Sarah Linari" userId="S::sarah@iqmaward.com::b54a578e-493b-4154-b663-164597524d09" providerId="AD" clId="Web-{CCAB5196-46F7-7D2F-6D4E-F7E1B6D79445}" dt="2024-09-27T08:56:13.454" v="34" actId="14100"/>
        <pc:sldMkLst>
          <pc:docMk/>
          <pc:sldMk cId="0" sldId="256"/>
        </pc:sldMkLst>
        <pc:spChg chg="mod">
          <ac:chgData name="Sarah Linari" userId="S::sarah@iqmaward.com::b54a578e-493b-4154-b663-164597524d09" providerId="AD" clId="Web-{CCAB5196-46F7-7D2F-6D4E-F7E1B6D79445}" dt="2024-09-27T08:56:07.220" v="32" actId="20577"/>
          <ac:spMkLst>
            <pc:docMk/>
            <pc:sldMk cId="0" sldId="256"/>
            <ac:spMk id="10" creationId="{D4EBFF07-9C4B-AA37-06E6-3B0165E39E4C}"/>
          </ac:spMkLst>
        </pc:spChg>
        <pc:picChg chg="mod">
          <ac:chgData name="Sarah Linari" userId="S::sarah@iqmaward.com::b54a578e-493b-4154-b663-164597524d09" providerId="AD" clId="Web-{CCAB5196-46F7-7D2F-6D4E-F7E1B6D79445}" dt="2024-09-27T08:56:13.454" v="34" actId="14100"/>
          <ac:picMkLst>
            <pc:docMk/>
            <pc:sldMk cId="0" sldId="256"/>
            <ac:picMk id="23" creationId="{33F44247-EE52-4ACF-AAB9-2370221EC184}"/>
          </ac:picMkLst>
        </pc:picChg>
      </pc:sldChg>
      <pc:sldChg chg="modSp">
        <pc:chgData name="Sarah Linari" userId="S::sarah@iqmaward.com::b54a578e-493b-4154-b663-164597524d09" providerId="AD" clId="Web-{CCAB5196-46F7-7D2F-6D4E-F7E1B6D79445}" dt="2024-09-27T08:57:44.082" v="54" actId="20577"/>
        <pc:sldMkLst>
          <pc:docMk/>
          <pc:sldMk cId="2854547190" sldId="267"/>
        </pc:sldMkLst>
        <pc:spChg chg="mod">
          <ac:chgData name="Sarah Linari" userId="S::sarah@iqmaward.com::b54a578e-493b-4154-b663-164597524d09" providerId="AD" clId="Web-{CCAB5196-46F7-7D2F-6D4E-F7E1B6D79445}" dt="2024-09-27T08:57:44.082" v="54" actId="20577"/>
          <ac:spMkLst>
            <pc:docMk/>
            <pc:sldMk cId="2854547190" sldId="267"/>
            <ac:spMk id="4" creationId="{DE214B23-C6C9-4790-8D5F-00439A2618CD}"/>
          </ac:spMkLst>
        </pc:spChg>
      </pc:sldChg>
      <pc:sldChg chg="modSp">
        <pc:chgData name="Sarah Linari" userId="S::sarah@iqmaward.com::b54a578e-493b-4154-b663-164597524d09" providerId="AD" clId="Web-{CCAB5196-46F7-7D2F-6D4E-F7E1B6D79445}" dt="2024-09-27T08:57:51.551" v="55" actId="20577"/>
        <pc:sldMkLst>
          <pc:docMk/>
          <pc:sldMk cId="299958049" sldId="270"/>
        </pc:sldMkLst>
        <pc:spChg chg="mod">
          <ac:chgData name="Sarah Linari" userId="S::sarah@iqmaward.com::b54a578e-493b-4154-b663-164597524d09" providerId="AD" clId="Web-{CCAB5196-46F7-7D2F-6D4E-F7E1B6D79445}" dt="2024-09-27T08:57:51.551" v="55" actId="20577"/>
          <ac:spMkLst>
            <pc:docMk/>
            <pc:sldMk cId="299958049" sldId="270"/>
            <ac:spMk id="5" creationId="{00000000-0000-0000-0000-000000000000}"/>
          </ac:spMkLst>
        </pc:spChg>
      </pc:sldChg>
      <pc:sldChg chg="modSp">
        <pc:chgData name="Sarah Linari" userId="S::sarah@iqmaward.com::b54a578e-493b-4154-b663-164597524d09" providerId="AD" clId="Web-{CCAB5196-46F7-7D2F-6D4E-F7E1B6D79445}" dt="2024-09-27T08:59:11.084" v="57" actId="20577"/>
        <pc:sldMkLst>
          <pc:docMk/>
          <pc:sldMk cId="3120030259" sldId="276"/>
        </pc:sldMkLst>
        <pc:spChg chg="mod">
          <ac:chgData name="Sarah Linari" userId="S::sarah@iqmaward.com::b54a578e-493b-4154-b663-164597524d09" providerId="AD" clId="Web-{CCAB5196-46F7-7D2F-6D4E-F7E1B6D79445}" dt="2024-09-27T08:59:11.084" v="57" actId="20577"/>
          <ac:spMkLst>
            <pc:docMk/>
            <pc:sldMk cId="3120030259" sldId="276"/>
            <ac:spMk id="18" creationId="{573610D8-DA9A-4541-82BA-11C95BB1C557}"/>
          </ac:spMkLst>
        </pc:spChg>
      </pc:sldChg>
      <pc:sldChg chg="modSp">
        <pc:chgData name="Sarah Linari" userId="S::sarah@iqmaward.com::b54a578e-493b-4154-b663-164597524d09" providerId="AD" clId="Web-{CCAB5196-46F7-7D2F-6D4E-F7E1B6D79445}" dt="2024-09-27T08:56:32.689" v="37" actId="20577"/>
        <pc:sldMkLst>
          <pc:docMk/>
          <pc:sldMk cId="3230064779" sldId="529"/>
        </pc:sldMkLst>
        <pc:spChg chg="mod">
          <ac:chgData name="Sarah Linari" userId="S::sarah@iqmaward.com::b54a578e-493b-4154-b663-164597524d09" providerId="AD" clId="Web-{CCAB5196-46F7-7D2F-6D4E-F7E1B6D79445}" dt="2024-09-27T08:56:32.689" v="37" actId="20577"/>
          <ac:spMkLst>
            <pc:docMk/>
            <pc:sldMk cId="3230064779" sldId="529"/>
            <ac:spMk id="45" creationId="{00000000-0000-0000-0000-000000000000}"/>
          </ac:spMkLst>
        </pc:spChg>
      </pc:sldChg>
      <pc:sldChg chg="del">
        <pc:chgData name="Sarah Linari" userId="S::sarah@iqmaward.com::b54a578e-493b-4154-b663-164597524d09" providerId="AD" clId="Web-{CCAB5196-46F7-7D2F-6D4E-F7E1B6D79445}" dt="2024-09-27T08:56:57.221" v="38"/>
        <pc:sldMkLst>
          <pc:docMk/>
          <pc:sldMk cId="683759288" sldId="532"/>
        </pc:sldMkLst>
      </pc:sldChg>
      <pc:sldChg chg="modSp">
        <pc:chgData name="Sarah Linari" userId="S::sarah@iqmaward.com::b54a578e-493b-4154-b663-164597524d09" providerId="AD" clId="Web-{CCAB5196-46F7-7D2F-6D4E-F7E1B6D79445}" dt="2024-09-27T08:59:33.726" v="58" actId="20577"/>
        <pc:sldMkLst>
          <pc:docMk/>
          <pc:sldMk cId="672250126" sldId="537"/>
        </pc:sldMkLst>
        <pc:spChg chg="mod">
          <ac:chgData name="Sarah Linari" userId="S::sarah@iqmaward.com::b54a578e-493b-4154-b663-164597524d09" providerId="AD" clId="Web-{CCAB5196-46F7-7D2F-6D4E-F7E1B6D79445}" dt="2024-09-27T08:59:33.726" v="58" actId="20577"/>
          <ac:spMkLst>
            <pc:docMk/>
            <pc:sldMk cId="672250126" sldId="537"/>
            <ac:spMk id="17" creationId="{7269973B-8DF8-477E-B397-4906ADDCAD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B6F4D-17D4-4117-A70C-302AAC44DD13}"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2C898-9025-4F2D-96E9-CFF27209A85D}" type="slidenum">
              <a:rPr lang="en-GB" smtClean="0"/>
              <a:t>‹#›</a:t>
            </a:fld>
            <a:endParaRPr lang="en-GB"/>
          </a:p>
        </p:txBody>
      </p:sp>
    </p:spTree>
    <p:extLst>
      <p:ext uri="{BB962C8B-B14F-4D97-AF65-F5344CB8AC3E}">
        <p14:creationId xmlns:p14="http://schemas.microsoft.com/office/powerpoint/2010/main" val="1695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6685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task: identify barriers to comprehension.  Lots of overlap.  Staff aware of the many barriers that might exist.  Needed a strategy to support.</a:t>
            </a:r>
          </a:p>
        </p:txBody>
      </p:sp>
      <p:sp>
        <p:nvSpPr>
          <p:cNvPr id="4" name="Slide Number Placeholder 3"/>
          <p:cNvSpPr>
            <a:spLocks noGrp="1"/>
          </p:cNvSpPr>
          <p:nvPr>
            <p:ph type="sldNum" sz="quarter" idx="5"/>
          </p:nvPr>
        </p:nvSpPr>
        <p:spPr/>
        <p:txBody>
          <a:bodyPr/>
          <a:lstStyle/>
          <a:p>
            <a:fld id="{B0A2C898-9025-4F2D-96E9-CFF27209A85D}" type="slidenum">
              <a:rPr lang="en-GB" smtClean="0"/>
              <a:t>12</a:t>
            </a:fld>
            <a:endParaRPr lang="en-GB"/>
          </a:p>
        </p:txBody>
      </p:sp>
    </p:spTree>
    <p:extLst>
      <p:ext uri="{BB962C8B-B14F-4D97-AF65-F5344CB8AC3E}">
        <p14:creationId xmlns:p14="http://schemas.microsoft.com/office/powerpoint/2010/main" val="16653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takeaway from each new area of focus</a:t>
            </a:r>
          </a:p>
        </p:txBody>
      </p:sp>
      <p:sp>
        <p:nvSpPr>
          <p:cNvPr id="4" name="Slide Number Placeholder 3"/>
          <p:cNvSpPr>
            <a:spLocks noGrp="1"/>
          </p:cNvSpPr>
          <p:nvPr>
            <p:ph type="sldNum" sz="quarter" idx="5"/>
          </p:nvPr>
        </p:nvSpPr>
        <p:spPr/>
        <p:txBody>
          <a:bodyPr/>
          <a:lstStyle/>
          <a:p>
            <a:fld id="{B0A2C898-9025-4F2D-96E9-CFF27209A85D}" type="slidenum">
              <a:rPr lang="en-GB" smtClean="0"/>
              <a:t>13</a:t>
            </a:fld>
            <a:endParaRPr lang="en-GB"/>
          </a:p>
        </p:txBody>
      </p:sp>
    </p:spTree>
    <p:extLst>
      <p:ext uri="{BB962C8B-B14F-4D97-AF65-F5344CB8AC3E}">
        <p14:creationId xmlns:p14="http://schemas.microsoft.com/office/powerpoint/2010/main" val="211756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quality, credible training from experts.</a:t>
            </a:r>
          </a:p>
          <a:p>
            <a:r>
              <a:rPr lang="en-GB" dirty="0"/>
              <a:t>Circular training – showcase events / sharing good practice</a:t>
            </a:r>
          </a:p>
          <a:p>
            <a:r>
              <a:rPr lang="en-GB" dirty="0"/>
              <a:t>Leaders’ investment</a:t>
            </a:r>
          </a:p>
        </p:txBody>
      </p:sp>
      <p:sp>
        <p:nvSpPr>
          <p:cNvPr id="4" name="Slide Number Placeholder 3"/>
          <p:cNvSpPr>
            <a:spLocks noGrp="1"/>
          </p:cNvSpPr>
          <p:nvPr>
            <p:ph type="sldNum" sz="quarter" idx="5"/>
          </p:nvPr>
        </p:nvSpPr>
        <p:spPr/>
        <p:txBody>
          <a:bodyPr/>
          <a:lstStyle/>
          <a:p>
            <a:fld id="{B0A2C898-9025-4F2D-96E9-CFF27209A85D}" type="slidenum">
              <a:rPr lang="en-GB" smtClean="0"/>
              <a:t>14</a:t>
            </a:fld>
            <a:endParaRPr lang="en-GB"/>
          </a:p>
        </p:txBody>
      </p:sp>
    </p:spTree>
    <p:extLst>
      <p:ext uri="{BB962C8B-B14F-4D97-AF65-F5344CB8AC3E}">
        <p14:creationId xmlns:p14="http://schemas.microsoft.com/office/powerpoint/2010/main" val="323202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 so far?</a:t>
            </a:r>
          </a:p>
        </p:txBody>
      </p:sp>
      <p:sp>
        <p:nvSpPr>
          <p:cNvPr id="4" name="Slide Number Placeholder 3"/>
          <p:cNvSpPr>
            <a:spLocks noGrp="1"/>
          </p:cNvSpPr>
          <p:nvPr>
            <p:ph type="sldNum" sz="quarter" idx="5"/>
          </p:nvPr>
        </p:nvSpPr>
        <p:spPr/>
        <p:txBody>
          <a:bodyPr/>
          <a:lstStyle/>
          <a:p>
            <a:fld id="{B0A2C898-9025-4F2D-96E9-CFF27209A85D}" type="slidenum">
              <a:rPr lang="en-GB" smtClean="0"/>
              <a:t>15</a:t>
            </a:fld>
            <a:endParaRPr lang="en-GB"/>
          </a:p>
        </p:txBody>
      </p:sp>
    </p:spTree>
    <p:extLst>
      <p:ext uri="{BB962C8B-B14F-4D97-AF65-F5344CB8AC3E}">
        <p14:creationId xmlns:p14="http://schemas.microsoft.com/office/powerpoint/2010/main" val="196007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Diagnostic assessment tools – research / quantitative and empirical data.  Right for your setting.  Our journey has evolved. Pitfalls with </a:t>
            </a:r>
            <a:r>
              <a:rPr lang="en-GB" dirty="0" err="1"/>
              <a:t>Lexplore</a:t>
            </a:r>
            <a:r>
              <a:rPr lang="en-GB" dirty="0"/>
              <a:t>.  Satisfied with </a:t>
            </a:r>
            <a:r>
              <a:rPr lang="en-GB" dirty="0" err="1"/>
              <a:t>Lexonick</a:t>
            </a:r>
            <a:r>
              <a:rPr lang="en-GB" dirty="0"/>
              <a:t> (come back to that)</a:t>
            </a:r>
          </a:p>
        </p:txBody>
      </p:sp>
      <p:sp>
        <p:nvSpPr>
          <p:cNvPr id="4" name="Slide Number Placeholder 3"/>
          <p:cNvSpPr>
            <a:spLocks noGrp="1"/>
          </p:cNvSpPr>
          <p:nvPr>
            <p:ph type="sldNum" sz="quarter" idx="5"/>
          </p:nvPr>
        </p:nvSpPr>
        <p:spPr/>
        <p:txBody>
          <a:bodyPr/>
          <a:lstStyle/>
          <a:p>
            <a:fld id="{B0A2C898-9025-4F2D-96E9-CFF27209A85D}" type="slidenum">
              <a:rPr lang="en-GB" smtClean="0"/>
              <a:t>17</a:t>
            </a:fld>
            <a:endParaRPr lang="en-GB"/>
          </a:p>
        </p:txBody>
      </p:sp>
    </p:spTree>
    <p:extLst>
      <p:ext uri="{BB962C8B-B14F-4D97-AF65-F5344CB8AC3E}">
        <p14:creationId xmlns:p14="http://schemas.microsoft.com/office/powerpoint/2010/main" val="100279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Identifying priority cohort.  School priorities etc.  Moral imperative</a:t>
            </a:r>
          </a:p>
        </p:txBody>
      </p:sp>
      <p:sp>
        <p:nvSpPr>
          <p:cNvPr id="4" name="Slide Number Placeholder 3"/>
          <p:cNvSpPr>
            <a:spLocks noGrp="1"/>
          </p:cNvSpPr>
          <p:nvPr>
            <p:ph type="sldNum" sz="quarter" idx="5"/>
          </p:nvPr>
        </p:nvSpPr>
        <p:spPr/>
        <p:txBody>
          <a:bodyPr/>
          <a:lstStyle/>
          <a:p>
            <a:fld id="{B0A2C898-9025-4F2D-96E9-CFF27209A85D}" type="slidenum">
              <a:rPr lang="en-GB" smtClean="0"/>
              <a:t>18</a:t>
            </a:fld>
            <a:endParaRPr lang="en-GB"/>
          </a:p>
        </p:txBody>
      </p:sp>
    </p:spTree>
    <p:extLst>
      <p:ext uri="{BB962C8B-B14F-4D97-AF65-F5344CB8AC3E}">
        <p14:creationId xmlns:p14="http://schemas.microsoft.com/office/powerpoint/2010/main" val="3142255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your programme wisely! Products aimed at older readers.</a:t>
            </a:r>
          </a:p>
        </p:txBody>
      </p:sp>
      <p:sp>
        <p:nvSpPr>
          <p:cNvPr id="4" name="Slide Number Placeholder 3"/>
          <p:cNvSpPr>
            <a:spLocks noGrp="1"/>
          </p:cNvSpPr>
          <p:nvPr>
            <p:ph type="sldNum" sz="quarter" idx="5"/>
          </p:nvPr>
        </p:nvSpPr>
        <p:spPr/>
        <p:txBody>
          <a:bodyPr/>
          <a:lstStyle/>
          <a:p>
            <a:fld id="{B0A2C898-9025-4F2D-96E9-CFF27209A85D}" type="slidenum">
              <a:rPr lang="en-GB" smtClean="0"/>
              <a:t>19</a:t>
            </a:fld>
            <a:endParaRPr lang="en-GB"/>
          </a:p>
        </p:txBody>
      </p:sp>
    </p:spTree>
    <p:extLst>
      <p:ext uri="{BB962C8B-B14F-4D97-AF65-F5344CB8AC3E}">
        <p14:creationId xmlns:p14="http://schemas.microsoft.com/office/powerpoint/2010/main" val="355872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your programme wisely! Products aimed at older readers!</a:t>
            </a:r>
          </a:p>
        </p:txBody>
      </p:sp>
      <p:sp>
        <p:nvSpPr>
          <p:cNvPr id="4" name="Slide Number Placeholder 3"/>
          <p:cNvSpPr>
            <a:spLocks noGrp="1"/>
          </p:cNvSpPr>
          <p:nvPr>
            <p:ph type="sldNum" sz="quarter" idx="5"/>
          </p:nvPr>
        </p:nvSpPr>
        <p:spPr/>
        <p:txBody>
          <a:bodyPr/>
          <a:lstStyle/>
          <a:p>
            <a:fld id="{B0A2C898-9025-4F2D-96E9-CFF27209A85D}" type="slidenum">
              <a:rPr lang="en-GB" smtClean="0"/>
              <a:t>20</a:t>
            </a:fld>
            <a:endParaRPr lang="en-GB"/>
          </a:p>
        </p:txBody>
      </p:sp>
    </p:spTree>
    <p:extLst>
      <p:ext uri="{BB962C8B-B14F-4D97-AF65-F5344CB8AC3E}">
        <p14:creationId xmlns:p14="http://schemas.microsoft.com/office/powerpoint/2010/main" val="73098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be afraid to make changes</a:t>
            </a:r>
          </a:p>
        </p:txBody>
      </p:sp>
      <p:sp>
        <p:nvSpPr>
          <p:cNvPr id="4" name="Slide Number Placeholder 3"/>
          <p:cNvSpPr>
            <a:spLocks noGrp="1"/>
          </p:cNvSpPr>
          <p:nvPr>
            <p:ph type="sldNum" sz="quarter" idx="5"/>
          </p:nvPr>
        </p:nvSpPr>
        <p:spPr/>
        <p:txBody>
          <a:bodyPr/>
          <a:lstStyle/>
          <a:p>
            <a:fld id="{B0A2C898-9025-4F2D-96E9-CFF27209A85D}" type="slidenum">
              <a:rPr lang="en-GB" smtClean="0"/>
              <a:t>21</a:t>
            </a:fld>
            <a:endParaRPr lang="en-GB"/>
          </a:p>
        </p:txBody>
      </p:sp>
    </p:spTree>
    <p:extLst>
      <p:ext uri="{BB962C8B-B14F-4D97-AF65-F5344CB8AC3E}">
        <p14:creationId xmlns:p14="http://schemas.microsoft.com/office/powerpoint/2010/main" val="79008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A2C898-9025-4F2D-96E9-CFF27209A85D}" type="slidenum">
              <a:rPr lang="en-GB" smtClean="0"/>
              <a:t>22</a:t>
            </a:fld>
            <a:endParaRPr lang="en-GB"/>
          </a:p>
        </p:txBody>
      </p:sp>
    </p:spTree>
    <p:extLst>
      <p:ext uri="{BB962C8B-B14F-4D97-AF65-F5344CB8AC3E}">
        <p14:creationId xmlns:p14="http://schemas.microsoft.com/office/powerpoint/2010/main" val="26001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LM area. Return from COVID.  Many questions asked of post-holder.  Data didn’t tell us anything.  Literacy </a:t>
            </a:r>
            <a:r>
              <a:rPr lang="en-GB" dirty="0" err="1"/>
              <a:t>coord</a:t>
            </a:r>
            <a:r>
              <a:rPr lang="en-GB" dirty="0"/>
              <a:t> – diff job now. Brave decisions.  Experts at the helm</a:t>
            </a:r>
          </a:p>
        </p:txBody>
      </p:sp>
      <p:sp>
        <p:nvSpPr>
          <p:cNvPr id="4" name="Slide Number Placeholder 3"/>
          <p:cNvSpPr>
            <a:spLocks noGrp="1"/>
          </p:cNvSpPr>
          <p:nvPr>
            <p:ph type="sldNum" sz="quarter" idx="5"/>
          </p:nvPr>
        </p:nvSpPr>
        <p:spPr/>
        <p:txBody>
          <a:bodyPr/>
          <a:lstStyle/>
          <a:p>
            <a:fld id="{B0A2C898-9025-4F2D-96E9-CFF27209A85D}" type="slidenum">
              <a:rPr lang="en-GB" smtClean="0"/>
              <a:t>4</a:t>
            </a:fld>
            <a:endParaRPr lang="en-GB"/>
          </a:p>
        </p:txBody>
      </p:sp>
    </p:spTree>
    <p:extLst>
      <p:ext uri="{BB962C8B-B14F-4D97-AF65-F5344CB8AC3E}">
        <p14:creationId xmlns:p14="http://schemas.microsoft.com/office/powerpoint/2010/main" val="8674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A2C898-9025-4F2D-96E9-CFF27209A85D}" type="slidenum">
              <a:rPr lang="en-GB" smtClean="0"/>
              <a:t>23</a:t>
            </a:fld>
            <a:endParaRPr lang="en-GB"/>
          </a:p>
        </p:txBody>
      </p:sp>
    </p:spTree>
    <p:extLst>
      <p:ext uri="{BB962C8B-B14F-4D97-AF65-F5344CB8AC3E}">
        <p14:creationId xmlns:p14="http://schemas.microsoft.com/office/powerpoint/2010/main" val="70166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cannot do it on your own.  </a:t>
            </a:r>
          </a:p>
        </p:txBody>
      </p:sp>
      <p:sp>
        <p:nvSpPr>
          <p:cNvPr id="4" name="Slide Number Placeholder 3"/>
          <p:cNvSpPr>
            <a:spLocks noGrp="1"/>
          </p:cNvSpPr>
          <p:nvPr>
            <p:ph type="sldNum" sz="quarter" idx="5"/>
          </p:nvPr>
        </p:nvSpPr>
        <p:spPr/>
        <p:txBody>
          <a:bodyPr/>
          <a:lstStyle/>
          <a:p>
            <a:fld id="{B0A2C898-9025-4F2D-96E9-CFF27209A85D}" type="slidenum">
              <a:rPr lang="en-GB" smtClean="0"/>
              <a:t>24</a:t>
            </a:fld>
            <a:endParaRPr lang="en-GB"/>
          </a:p>
        </p:txBody>
      </p:sp>
    </p:spTree>
    <p:extLst>
      <p:ext uri="{BB962C8B-B14F-4D97-AF65-F5344CB8AC3E}">
        <p14:creationId xmlns:p14="http://schemas.microsoft.com/office/powerpoint/2010/main" val="386245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cannot do it on your own.  </a:t>
            </a:r>
          </a:p>
        </p:txBody>
      </p:sp>
      <p:sp>
        <p:nvSpPr>
          <p:cNvPr id="4" name="Slide Number Placeholder 3"/>
          <p:cNvSpPr>
            <a:spLocks noGrp="1"/>
          </p:cNvSpPr>
          <p:nvPr>
            <p:ph type="sldNum" sz="quarter" idx="5"/>
          </p:nvPr>
        </p:nvSpPr>
        <p:spPr/>
        <p:txBody>
          <a:bodyPr/>
          <a:lstStyle/>
          <a:p>
            <a:fld id="{B0A2C898-9025-4F2D-96E9-CFF27209A85D}" type="slidenum">
              <a:rPr lang="en-GB" smtClean="0"/>
              <a:t>25</a:t>
            </a:fld>
            <a:endParaRPr lang="en-GB"/>
          </a:p>
        </p:txBody>
      </p:sp>
    </p:spTree>
    <p:extLst>
      <p:ext uri="{BB962C8B-B14F-4D97-AF65-F5344CB8AC3E}">
        <p14:creationId xmlns:p14="http://schemas.microsoft.com/office/powerpoint/2010/main" val="9816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 Reading must be prioritised. Financial.  Curriculum time.  CPD time. </a:t>
            </a:r>
          </a:p>
          <a:p>
            <a:r>
              <a:rPr lang="en-GB" dirty="0"/>
              <a:t>Leaders: knowledgeable, informed credible</a:t>
            </a:r>
          </a:p>
        </p:txBody>
      </p:sp>
      <p:sp>
        <p:nvSpPr>
          <p:cNvPr id="4" name="Slide Number Placeholder 3"/>
          <p:cNvSpPr>
            <a:spLocks noGrp="1"/>
          </p:cNvSpPr>
          <p:nvPr>
            <p:ph type="sldNum" sz="quarter" idx="5"/>
          </p:nvPr>
        </p:nvSpPr>
        <p:spPr/>
        <p:txBody>
          <a:bodyPr/>
          <a:lstStyle/>
          <a:p>
            <a:fld id="{B0A2C898-9025-4F2D-96E9-CFF27209A85D}" type="slidenum">
              <a:rPr lang="en-GB" smtClean="0"/>
              <a:t>5</a:t>
            </a:fld>
            <a:endParaRPr lang="en-GB"/>
          </a:p>
        </p:txBody>
      </p:sp>
    </p:spTree>
    <p:extLst>
      <p:ext uri="{BB962C8B-B14F-4D97-AF65-F5344CB8AC3E}">
        <p14:creationId xmlns:p14="http://schemas.microsoft.com/office/powerpoint/2010/main" val="201557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Ambitious from the start.  Reality check.  Huge amount of work to do if we were to affect real change.  Timescales would have to change. Implementing new strategies etc.</a:t>
            </a:r>
          </a:p>
        </p:txBody>
      </p:sp>
      <p:sp>
        <p:nvSpPr>
          <p:cNvPr id="4" name="Slide Number Placeholder 3"/>
          <p:cNvSpPr>
            <a:spLocks noGrp="1"/>
          </p:cNvSpPr>
          <p:nvPr>
            <p:ph type="sldNum" sz="quarter" idx="5"/>
          </p:nvPr>
        </p:nvSpPr>
        <p:spPr/>
        <p:txBody>
          <a:bodyPr/>
          <a:lstStyle/>
          <a:p>
            <a:fld id="{B0A2C898-9025-4F2D-96E9-CFF27209A85D}" type="slidenum">
              <a:rPr lang="en-GB" smtClean="0"/>
              <a:t>6</a:t>
            </a:fld>
            <a:endParaRPr lang="en-GB"/>
          </a:p>
        </p:txBody>
      </p:sp>
    </p:spTree>
    <p:extLst>
      <p:ext uri="{BB962C8B-B14F-4D97-AF65-F5344CB8AC3E}">
        <p14:creationId xmlns:p14="http://schemas.microsoft.com/office/powerpoint/2010/main" val="357904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Writing and oracy shelved. Disciplinary literacy came later.  Focus mainly on whole-school strategy – touch on intervention.  Available to discuss reading for pleasure.</a:t>
            </a:r>
          </a:p>
        </p:txBody>
      </p:sp>
      <p:sp>
        <p:nvSpPr>
          <p:cNvPr id="4" name="Slide Number Placeholder 3"/>
          <p:cNvSpPr>
            <a:spLocks noGrp="1"/>
          </p:cNvSpPr>
          <p:nvPr>
            <p:ph type="sldNum" sz="quarter" idx="5"/>
          </p:nvPr>
        </p:nvSpPr>
        <p:spPr/>
        <p:txBody>
          <a:bodyPr/>
          <a:lstStyle/>
          <a:p>
            <a:fld id="{B0A2C898-9025-4F2D-96E9-CFF27209A85D}" type="slidenum">
              <a:rPr lang="en-GB" smtClean="0"/>
              <a:t>7</a:t>
            </a:fld>
            <a:endParaRPr lang="en-GB"/>
          </a:p>
        </p:txBody>
      </p:sp>
    </p:spTree>
    <p:extLst>
      <p:ext uri="{BB962C8B-B14F-4D97-AF65-F5344CB8AC3E}">
        <p14:creationId xmlns:p14="http://schemas.microsoft.com/office/powerpoint/2010/main" val="369716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school CPD – took over for much of the first year.  Changes to CPD – big launch events must be followed up.  Showcase events, QA, sharing good practice</a:t>
            </a:r>
          </a:p>
        </p:txBody>
      </p:sp>
      <p:sp>
        <p:nvSpPr>
          <p:cNvPr id="4" name="Slide Number Placeholder 3"/>
          <p:cNvSpPr>
            <a:spLocks noGrp="1"/>
          </p:cNvSpPr>
          <p:nvPr>
            <p:ph type="sldNum" sz="quarter" idx="5"/>
          </p:nvPr>
        </p:nvSpPr>
        <p:spPr/>
        <p:txBody>
          <a:bodyPr/>
          <a:lstStyle/>
          <a:p>
            <a:fld id="{B0A2C898-9025-4F2D-96E9-CFF27209A85D}" type="slidenum">
              <a:rPr lang="en-GB" smtClean="0"/>
              <a:t>8</a:t>
            </a:fld>
            <a:endParaRPr lang="en-GB"/>
          </a:p>
        </p:txBody>
      </p:sp>
    </p:spTree>
    <p:extLst>
      <p:ext uri="{BB962C8B-B14F-4D97-AF65-F5344CB8AC3E}">
        <p14:creationId xmlns:p14="http://schemas.microsoft.com/office/powerpoint/2010/main" val="222224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first training session delivered by new literacy lead. Discussion task: identify barriers to comprehension</a:t>
            </a:r>
          </a:p>
        </p:txBody>
      </p:sp>
      <p:sp>
        <p:nvSpPr>
          <p:cNvPr id="4" name="Slide Number Placeholder 3"/>
          <p:cNvSpPr>
            <a:spLocks noGrp="1"/>
          </p:cNvSpPr>
          <p:nvPr>
            <p:ph type="sldNum" sz="quarter" idx="5"/>
          </p:nvPr>
        </p:nvSpPr>
        <p:spPr/>
        <p:txBody>
          <a:bodyPr/>
          <a:lstStyle/>
          <a:p>
            <a:fld id="{B0A2C898-9025-4F2D-96E9-CFF27209A85D}" type="slidenum">
              <a:rPr lang="en-GB" smtClean="0"/>
              <a:t>9</a:t>
            </a:fld>
            <a:endParaRPr lang="en-GB"/>
          </a:p>
        </p:txBody>
      </p:sp>
    </p:spTree>
    <p:extLst>
      <p:ext uri="{BB962C8B-B14F-4D97-AF65-F5344CB8AC3E}">
        <p14:creationId xmlns:p14="http://schemas.microsoft.com/office/powerpoint/2010/main" val="310173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Whole-school strategy</a:t>
            </a:r>
          </a:p>
        </p:txBody>
      </p:sp>
      <p:sp>
        <p:nvSpPr>
          <p:cNvPr id="4" name="Slide Number Placeholder 3"/>
          <p:cNvSpPr>
            <a:spLocks noGrp="1"/>
          </p:cNvSpPr>
          <p:nvPr>
            <p:ph type="sldNum" sz="quarter" idx="5"/>
          </p:nvPr>
        </p:nvSpPr>
        <p:spPr/>
        <p:txBody>
          <a:bodyPr/>
          <a:lstStyle/>
          <a:p>
            <a:fld id="{B0A2C898-9025-4F2D-96E9-CFF27209A85D}" type="slidenum">
              <a:rPr lang="en-GB" smtClean="0"/>
              <a:t>10</a:t>
            </a:fld>
            <a:endParaRPr lang="en-GB"/>
          </a:p>
        </p:txBody>
      </p:sp>
    </p:spTree>
    <p:extLst>
      <p:ext uri="{BB962C8B-B14F-4D97-AF65-F5344CB8AC3E}">
        <p14:creationId xmlns:p14="http://schemas.microsoft.com/office/powerpoint/2010/main" val="131050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view of that.  Have another look at the article with a particular focus on knowledge.  FEEDBACK</a:t>
            </a:r>
          </a:p>
        </p:txBody>
      </p:sp>
      <p:sp>
        <p:nvSpPr>
          <p:cNvPr id="4" name="Slide Number Placeholder 3"/>
          <p:cNvSpPr>
            <a:spLocks noGrp="1"/>
          </p:cNvSpPr>
          <p:nvPr>
            <p:ph type="sldNum" sz="quarter" idx="5"/>
          </p:nvPr>
        </p:nvSpPr>
        <p:spPr/>
        <p:txBody>
          <a:bodyPr/>
          <a:lstStyle/>
          <a:p>
            <a:fld id="{B0A2C898-9025-4F2D-96E9-CFF27209A85D}" type="slidenum">
              <a:rPr lang="en-GB" smtClean="0"/>
              <a:t>11</a:t>
            </a:fld>
            <a:endParaRPr lang="en-GB"/>
          </a:p>
        </p:txBody>
      </p:sp>
    </p:spTree>
    <p:extLst>
      <p:ext uri="{BB962C8B-B14F-4D97-AF65-F5344CB8AC3E}">
        <p14:creationId xmlns:p14="http://schemas.microsoft.com/office/powerpoint/2010/main" val="206496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7.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7.jp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7.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1.jp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3.pn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4.png"/><Relationship Id="rId12" Type="http://schemas.openxmlformats.org/officeDocument/2006/relationships/image" Target="../media/image2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image" Target="../media/image21.jpg"/><Relationship Id="rId4" Type="http://schemas.openxmlformats.org/officeDocument/2006/relationships/image" Target="../media/image20.sv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4.pn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16.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5" Type="http://schemas.openxmlformats.org/officeDocument/2006/relationships/image" Target="../media/image43.svg"/><Relationship Id="rId10" Type="http://schemas.openxmlformats.org/officeDocument/2006/relationships/image" Target="../media/image6.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1.jpeg"/><Relationship Id="rId21" Type="http://schemas.openxmlformats.org/officeDocument/2006/relationships/image" Target="../media/image57.svg"/><Relationship Id="rId7" Type="http://schemas.openxmlformats.org/officeDocument/2006/relationships/image" Target="../media/image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notesSlide" Target="../notesSlides/notesSlide17.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5" Type="http://schemas.openxmlformats.org/officeDocument/2006/relationships/image" Target="../media/image51.svg"/><Relationship Id="rId10" Type="http://schemas.openxmlformats.org/officeDocument/2006/relationships/image" Target="../media/image6.png"/><Relationship Id="rId19" Type="http://schemas.openxmlformats.org/officeDocument/2006/relationships/image" Target="../media/image55.sv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59.png"/><Relationship Id="rId7" Type="http://schemas.openxmlformats.org/officeDocument/2006/relationships/image" Target="../media/image63.svg"/><Relationship Id="rId12"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sv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7.jpg"/><Relationship Id="rId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AE"/>
          </a:p>
        </p:txBody>
      </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A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AE"/>
          </a:p>
        </p:txBody>
      </p:sp>
      <p:grpSp>
        <p:nvGrpSpPr>
          <p:cNvPr id="11" name="Group 11"/>
          <p:cNvGrpSpPr/>
          <p:nvPr/>
        </p:nvGrpSpPr>
        <p:grpSpPr>
          <a:xfrm>
            <a:off x="-170348" y="1638300"/>
            <a:ext cx="2761148" cy="7391400"/>
            <a:chOff x="0" y="0"/>
            <a:chExt cx="3970292" cy="11099823"/>
          </a:xfrm>
        </p:grpSpPr>
        <p:sp>
          <p:nvSpPr>
            <p:cNvPr id="12" name="Freeform 12"/>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5"/>
              <a:stretch>
                <a:fillRect/>
              </a:stretch>
            </a:blipFill>
          </p:spPr>
          <p:txBody>
            <a:bodyPr/>
            <a:lstStyle/>
            <a:p>
              <a:endParaRPr lang="en-AE"/>
            </a:p>
          </p:txBody>
        </p:sp>
        <p:sp>
          <p:nvSpPr>
            <p:cNvPr id="13" name="Freeform 13"/>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AE"/>
            </a:p>
          </p:txBody>
        </p:sp>
        <p:sp>
          <p:nvSpPr>
            <p:cNvPr id="14" name="Freeform 14"/>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7"/>
              <a:stretch>
                <a:fillRect/>
              </a:stretch>
            </a:blipFill>
          </p:spPr>
          <p:txBody>
            <a:bodyPr/>
            <a:lstStyle/>
            <a:p>
              <a:endParaRPr lang="en-AE"/>
            </a:p>
          </p:txBody>
        </p:sp>
      </p:grpSp>
      <p:sp>
        <p:nvSpPr>
          <p:cNvPr id="16" name="TextBox 15">
            <a:extLst>
              <a:ext uri="{FF2B5EF4-FFF2-40B4-BE49-F238E27FC236}">
                <a16:creationId xmlns:a16="http://schemas.microsoft.com/office/drawing/2014/main" id="{525C4B98-7151-D85D-8855-41CE39EAFDF8}"/>
              </a:ext>
            </a:extLst>
          </p:cNvPr>
          <p:cNvSpPr txBox="1"/>
          <p:nvPr/>
        </p:nvSpPr>
        <p:spPr>
          <a:xfrm>
            <a:off x="3014032" y="440822"/>
            <a:ext cx="12251312" cy="1200329"/>
          </a:xfrm>
          <a:prstGeom prst="rect">
            <a:avLst/>
          </a:prstGeom>
          <a:noFill/>
        </p:spPr>
        <p:txBody>
          <a:bodyPr wrap="square" lIns="91440" tIns="45720" rIns="91440" bIns="45720" rtlCol="0" anchor="t">
            <a:spAutoFit/>
          </a:bodyPr>
          <a:lstStyle/>
          <a:p>
            <a:r>
              <a:rPr lang="en-US" sz="7200" b="1" spc="407" dirty="0">
                <a:solidFill>
                  <a:srgbClr val="1B7046"/>
                </a:solidFill>
                <a:latin typeface="Tahoma"/>
                <a:ea typeface="Tahoma"/>
                <a:cs typeface="Tahoma"/>
              </a:rPr>
              <a:t>Inclusion Quality Mark </a:t>
            </a:r>
            <a:endParaRPr lang="en-GB" sz="7200" b="1">
              <a:latin typeface="Tahoma"/>
              <a:ea typeface="Tahoma"/>
              <a:cs typeface="Tahoma"/>
            </a:endParaRPr>
          </a:p>
        </p:txBody>
      </p:sp>
      <p:pic>
        <p:nvPicPr>
          <p:cNvPr id="23" name="Picture 22">
            <a:extLst>
              <a:ext uri="{FF2B5EF4-FFF2-40B4-BE49-F238E27FC236}">
                <a16:creationId xmlns:a16="http://schemas.microsoft.com/office/drawing/2014/main" id="{33F44247-EE52-4ACF-AAB9-2370221EC18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22493" y="8795454"/>
            <a:ext cx="6987782" cy="1493189"/>
          </a:xfrm>
          <a:prstGeom prst="rect">
            <a:avLst/>
          </a:prstGeom>
        </p:spPr>
      </p:pic>
      <p:grpSp>
        <p:nvGrpSpPr>
          <p:cNvPr id="3" name="Group 2">
            <a:extLst>
              <a:ext uri="{FF2B5EF4-FFF2-40B4-BE49-F238E27FC236}">
                <a16:creationId xmlns:a16="http://schemas.microsoft.com/office/drawing/2014/main" id="{AA4E7D38-C975-9E6D-2121-F13CBA960FE7}"/>
              </a:ext>
            </a:extLst>
          </p:cNvPr>
          <p:cNvGrpSpPr/>
          <p:nvPr/>
        </p:nvGrpSpPr>
        <p:grpSpPr>
          <a:xfrm>
            <a:off x="14579543" y="-3596709"/>
            <a:ext cx="6166608" cy="6166608"/>
            <a:chOff x="14689712" y="-3968528"/>
            <a:chExt cx="812800" cy="812800"/>
          </a:xfrm>
        </p:grpSpPr>
        <p:sp>
          <p:nvSpPr>
            <p:cNvPr id="4" name="Freeform 4">
              <a:extLst>
                <a:ext uri="{FF2B5EF4-FFF2-40B4-BE49-F238E27FC236}">
                  <a16:creationId xmlns:a16="http://schemas.microsoft.com/office/drawing/2014/main" id="{AA845341-C321-B97F-6614-1FE5FF1C9C5C}"/>
                </a:ext>
              </a:extLst>
            </p:cNvPr>
            <p:cNvSpPr/>
            <p:nvPr/>
          </p:nvSpPr>
          <p:spPr>
            <a:xfrm>
              <a:off x="14689712" y="-396852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TextBox 5">
              <a:extLst>
                <a:ext uri="{FF2B5EF4-FFF2-40B4-BE49-F238E27FC236}">
                  <a16:creationId xmlns:a16="http://schemas.microsoft.com/office/drawing/2014/main" id="{727111C4-B66A-4D49-A1D4-4AA93006C412}"/>
                </a:ext>
              </a:extLst>
            </p:cNvPr>
            <p:cNvSpPr txBox="1"/>
            <p:nvPr/>
          </p:nvSpPr>
          <p:spPr>
            <a:xfrm>
              <a:off x="14765912" y="-3930428"/>
              <a:ext cx="660400" cy="698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0" name="TextBox 9">
            <a:extLst>
              <a:ext uri="{FF2B5EF4-FFF2-40B4-BE49-F238E27FC236}">
                <a16:creationId xmlns:a16="http://schemas.microsoft.com/office/drawing/2014/main" id="{D4EBFF07-9C4B-AA37-06E6-3B0165E39E4C}"/>
              </a:ext>
            </a:extLst>
          </p:cNvPr>
          <p:cNvSpPr txBox="1"/>
          <p:nvPr/>
        </p:nvSpPr>
        <p:spPr>
          <a:xfrm>
            <a:off x="3015162" y="2051018"/>
            <a:ext cx="15181007"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1B7046"/>
                </a:solidFill>
                <a:latin typeface="Tahoma"/>
                <a:cs typeface="Tahoma"/>
              </a:rPr>
              <a:t>Reinventing Reading: KS3 and Beyond </a:t>
            </a:r>
            <a:endParaRPr lang="en-US" sz="5400" b="1">
              <a:solidFill>
                <a:srgbClr val="1B7046"/>
              </a:solidFill>
              <a:latin typeface="Tahoma"/>
              <a:ea typeface="Tahoma"/>
              <a:cs typeface="Tahoma"/>
            </a:endParaRPr>
          </a:p>
          <a:p>
            <a:r>
              <a:rPr lang="en-US" sz="4800" dirty="0">
                <a:latin typeface="Tahoma"/>
                <a:cs typeface="Segoe UI"/>
              </a:rPr>
              <a:t>​</a:t>
            </a:r>
            <a:endParaRPr lang="en-US" sz="4800">
              <a:latin typeface="Tahoma"/>
              <a:ea typeface="Tahoma"/>
              <a:cs typeface="Segoe UI"/>
            </a:endParaRPr>
          </a:p>
          <a:p>
            <a:r>
              <a:rPr lang="en-US" sz="4800" dirty="0">
                <a:solidFill>
                  <a:srgbClr val="1B7046"/>
                </a:solidFill>
                <a:latin typeface="Tahoma"/>
                <a:cs typeface="Segoe UI"/>
              </a:rPr>
              <a:t>Lord Derby Academy </a:t>
            </a:r>
            <a:r>
              <a:rPr lang="en-US" sz="4800" dirty="0">
                <a:latin typeface="Tahoma"/>
                <a:cs typeface="Segoe UI"/>
              </a:rPr>
              <a:t>​</a:t>
            </a:r>
            <a:endParaRPr lang="en-US" sz="4800">
              <a:latin typeface="Tahoma"/>
              <a:ea typeface="Tahoma"/>
              <a:cs typeface="Segoe UI"/>
            </a:endParaRPr>
          </a:p>
          <a:p>
            <a:r>
              <a:rPr lang="en-US" sz="3600" dirty="0">
                <a:latin typeface="Tahoma"/>
                <a:cs typeface="Segoe UI"/>
              </a:rPr>
              <a:t>​</a:t>
            </a:r>
            <a:endParaRPr lang="en-US" sz="3600">
              <a:latin typeface="Tahoma"/>
              <a:ea typeface="Tahoma"/>
              <a:cs typeface="Segoe UI"/>
            </a:endParaRPr>
          </a:p>
          <a:p>
            <a:r>
              <a:rPr lang="en-US" sz="3600" dirty="0">
                <a:solidFill>
                  <a:srgbClr val="1B7046"/>
                </a:solidFill>
                <a:latin typeface="Tahoma"/>
                <a:cs typeface="Segoe UI"/>
              </a:rPr>
              <a:t>Elizabeth Pope – Assistant Headteacher, KS4 Pastoral/Whole School Attendance Lead</a:t>
            </a:r>
            <a:endParaRPr lang="en-US" sz="3600" dirty="0">
              <a:solidFill>
                <a:srgbClr val="1B7046"/>
              </a:solidFill>
              <a:latin typeface="Tahoma"/>
              <a:ea typeface="Tahoma"/>
              <a:cs typeface="Segoe UI"/>
            </a:endParaRPr>
          </a:p>
          <a:p>
            <a:r>
              <a:rPr lang="en-US" sz="3600" u="sng" dirty="0">
                <a:solidFill>
                  <a:srgbClr val="0000FF"/>
                </a:solidFill>
                <a:latin typeface="Tahoma"/>
                <a:ea typeface="Tahoma"/>
                <a:cs typeface="Tahoma"/>
              </a:rPr>
              <a:t>elizabethpope@lordderbyacademy.co.uk</a:t>
            </a:r>
            <a:endParaRPr lang="en-US">
              <a:latin typeface="Tahoma"/>
              <a:ea typeface="Calibri"/>
              <a:cs typeface="Calibri"/>
            </a:endParaRPr>
          </a:p>
          <a:p>
            <a:endParaRPr lang="en-US" sz="3600" u="sng" dirty="0">
              <a:solidFill>
                <a:srgbClr val="0000FF"/>
              </a:solidFill>
              <a:latin typeface="Tahoma"/>
              <a:cs typeface="Tahoma"/>
            </a:endParaRPr>
          </a:p>
          <a:p>
            <a:r>
              <a:rPr lang="en-US" sz="3600" dirty="0">
                <a:solidFill>
                  <a:srgbClr val="1B7046"/>
                </a:solidFill>
                <a:latin typeface="Tahoma"/>
                <a:cs typeface="Segoe UI"/>
              </a:rPr>
              <a:t>Claire </a:t>
            </a:r>
            <a:r>
              <a:rPr lang="en-US" sz="3600" dirty="0" err="1">
                <a:solidFill>
                  <a:srgbClr val="1B7046"/>
                </a:solidFill>
                <a:latin typeface="Tahoma"/>
                <a:cs typeface="Segoe UI"/>
              </a:rPr>
              <a:t>Sergison</a:t>
            </a:r>
            <a:r>
              <a:rPr lang="en-US" sz="3600" dirty="0">
                <a:solidFill>
                  <a:srgbClr val="1B7046"/>
                </a:solidFill>
                <a:latin typeface="Tahoma"/>
                <a:cs typeface="Segoe UI"/>
              </a:rPr>
              <a:t> – Assistant Headteacher, Professional Development / Designated Safeguarding Lead </a:t>
            </a:r>
            <a:endParaRPr lang="en-US" sz="3600" dirty="0">
              <a:solidFill>
                <a:srgbClr val="1B7046"/>
              </a:solidFill>
              <a:latin typeface="Tahoma"/>
              <a:ea typeface="Tahoma"/>
              <a:cs typeface="Segoe UI"/>
            </a:endParaRPr>
          </a:p>
          <a:p>
            <a:r>
              <a:rPr lang="en-US" sz="3600" u="sng" dirty="0">
                <a:solidFill>
                  <a:srgbClr val="0000FF"/>
                </a:solidFill>
                <a:latin typeface="Tahoma"/>
                <a:ea typeface="Tahoma"/>
                <a:cs typeface="Tahoma"/>
              </a:rPr>
              <a:t>clairesergison@lordderbyacademy.co.uk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AC773B86-B0BA-44D3-A919-3F9724199E8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0" name="Picture 9">
            <a:extLst>
              <a:ext uri="{FF2B5EF4-FFF2-40B4-BE49-F238E27FC236}">
                <a16:creationId xmlns:a16="http://schemas.microsoft.com/office/drawing/2014/main" id="{99090D0E-7E9C-4DC4-8194-8504397B4937}"/>
              </a:ext>
            </a:extLst>
          </p:cNvPr>
          <p:cNvPicPr>
            <a:picLocks noChangeAspect="1"/>
          </p:cNvPicPr>
          <p:nvPr/>
        </p:nvPicPr>
        <p:blipFill rotWithShape="1">
          <a:blip r:embed="rId11">
            <a:extLst>
              <a:ext uri="{28A0092B-C50C-407E-A947-70E740481C1C}">
                <a14:useLocalDpi xmlns:a14="http://schemas.microsoft.com/office/drawing/2010/main" val="0"/>
              </a:ext>
            </a:extLst>
          </a:blip>
          <a:srcRect b="16400"/>
          <a:stretch/>
        </p:blipFill>
        <p:spPr>
          <a:xfrm>
            <a:off x="15239999" y="133650"/>
            <a:ext cx="2909529" cy="2432366"/>
          </a:xfrm>
          <a:prstGeom prst="rect">
            <a:avLst/>
          </a:prstGeom>
          <a:ln w="25400">
            <a:solidFill>
              <a:srgbClr val="BE9F56"/>
            </a:solidFill>
          </a:ln>
        </p:spPr>
      </p:pic>
      <p:sp>
        <p:nvSpPr>
          <p:cNvPr id="11" name="TextBox 10">
            <a:extLst>
              <a:ext uri="{FF2B5EF4-FFF2-40B4-BE49-F238E27FC236}">
                <a16:creationId xmlns:a16="http://schemas.microsoft.com/office/drawing/2014/main" id="{B9A46004-478A-461C-8383-C785F4727111}"/>
              </a:ext>
            </a:extLst>
          </p:cNvPr>
          <p:cNvSpPr txBox="1"/>
          <p:nvPr/>
        </p:nvSpPr>
        <p:spPr>
          <a:xfrm>
            <a:off x="4181424" y="2064294"/>
            <a:ext cx="8686800" cy="707886"/>
          </a:xfrm>
          <a:prstGeom prst="rect">
            <a:avLst/>
          </a:prstGeom>
          <a:noFill/>
        </p:spPr>
        <p:txBody>
          <a:bodyPr wrap="square" rtlCol="0">
            <a:spAutoFit/>
          </a:bodyPr>
          <a:lstStyle/>
          <a:p>
            <a:endParaRPr lang="en-GB" sz="4000" dirty="0">
              <a:solidFill>
                <a:srgbClr val="1B7046"/>
              </a:solidFill>
            </a:endParaRPr>
          </a:p>
        </p:txBody>
      </p:sp>
      <p:sp>
        <p:nvSpPr>
          <p:cNvPr id="17" name="TextBox 16">
            <a:extLst>
              <a:ext uri="{FF2B5EF4-FFF2-40B4-BE49-F238E27FC236}">
                <a16:creationId xmlns:a16="http://schemas.microsoft.com/office/drawing/2014/main" id="{50943F10-DEB4-4E8A-8D06-0E05346F6DCD}"/>
              </a:ext>
            </a:extLst>
          </p:cNvPr>
          <p:cNvSpPr txBox="1"/>
          <p:nvPr/>
        </p:nvSpPr>
        <p:spPr>
          <a:xfrm>
            <a:off x="2983893" y="4547387"/>
            <a:ext cx="6615331" cy="3416320"/>
          </a:xfrm>
          <a:prstGeom prst="rect">
            <a:avLst/>
          </a:prstGeom>
          <a:noFill/>
        </p:spPr>
        <p:txBody>
          <a:bodyPr wrap="square" lIns="91440" tIns="45720" rIns="91440" bIns="45720" anchor="t">
            <a:spAutoFit/>
          </a:bodyPr>
          <a:lstStyle/>
          <a:p>
            <a:r>
              <a:rPr lang="en-GB" sz="3600" b="1" dirty="0">
                <a:solidFill>
                  <a:srgbClr val="00B0F0"/>
                </a:solidFill>
                <a:latin typeface="Tahoma"/>
                <a:ea typeface="Tahoma"/>
                <a:cs typeface="Tahoma"/>
              </a:rPr>
              <a:t>Vocabulary Knowledge</a:t>
            </a:r>
          </a:p>
          <a:p>
            <a:r>
              <a:rPr lang="en-GB" sz="3600" b="1" dirty="0">
                <a:solidFill>
                  <a:schemeClr val="accent1">
                    <a:lumMod val="75000"/>
                  </a:schemeClr>
                </a:solidFill>
                <a:latin typeface="Tahoma"/>
                <a:ea typeface="Tahoma"/>
                <a:cs typeface="Tahoma"/>
              </a:rPr>
              <a:t>Background Knowledge</a:t>
            </a:r>
          </a:p>
          <a:p>
            <a:r>
              <a:rPr lang="en-GB" sz="3600" b="1" dirty="0">
                <a:solidFill>
                  <a:schemeClr val="accent1">
                    <a:lumMod val="60000"/>
                    <a:lumOff val="40000"/>
                  </a:schemeClr>
                </a:solidFill>
                <a:latin typeface="Tahoma"/>
                <a:ea typeface="Tahoma"/>
                <a:cs typeface="Tahoma"/>
              </a:rPr>
              <a:t>Language Structures</a:t>
            </a:r>
          </a:p>
          <a:p>
            <a:r>
              <a:rPr lang="en-GB" sz="3600" b="1" dirty="0">
                <a:solidFill>
                  <a:srgbClr val="00B050"/>
                </a:solidFill>
                <a:latin typeface="Tahoma"/>
                <a:ea typeface="Tahoma"/>
                <a:cs typeface="Tahoma"/>
              </a:rPr>
              <a:t>Literacy Knowledge</a:t>
            </a:r>
          </a:p>
          <a:p>
            <a:r>
              <a:rPr lang="en-GB" sz="3600" b="1" dirty="0">
                <a:solidFill>
                  <a:schemeClr val="accent6">
                    <a:lumMod val="75000"/>
                  </a:schemeClr>
                </a:solidFill>
                <a:latin typeface="Tahoma"/>
                <a:ea typeface="Tahoma"/>
                <a:cs typeface="Tahoma"/>
              </a:rPr>
              <a:t>Verbal Reasoning</a:t>
            </a:r>
            <a:endParaRPr lang="en-GB" sz="3600">
              <a:solidFill>
                <a:schemeClr val="accent6">
                  <a:lumMod val="75000"/>
                </a:schemeClr>
              </a:solidFill>
              <a:latin typeface="Tahoma"/>
              <a:ea typeface="Tahoma"/>
              <a:cs typeface="Tahoma"/>
            </a:endParaRPr>
          </a:p>
          <a:p>
            <a:endParaRPr lang="en-GB" sz="3600" b="1" dirty="0">
              <a:solidFill>
                <a:schemeClr val="accent4"/>
              </a:solidFill>
            </a:endParaRPr>
          </a:p>
        </p:txBody>
      </p:sp>
      <p:sp>
        <p:nvSpPr>
          <p:cNvPr id="22" name="TextBox 21">
            <a:extLst>
              <a:ext uri="{FF2B5EF4-FFF2-40B4-BE49-F238E27FC236}">
                <a16:creationId xmlns:a16="http://schemas.microsoft.com/office/drawing/2014/main" id="{AAE10477-3AF8-4443-8E3C-C3414EC20397}"/>
              </a:ext>
            </a:extLst>
          </p:cNvPr>
          <p:cNvSpPr txBox="1"/>
          <p:nvPr/>
        </p:nvSpPr>
        <p:spPr>
          <a:xfrm>
            <a:off x="11688710" y="4547387"/>
            <a:ext cx="6615331" cy="3416320"/>
          </a:xfrm>
          <a:prstGeom prst="rect">
            <a:avLst/>
          </a:prstGeom>
          <a:noFill/>
        </p:spPr>
        <p:txBody>
          <a:bodyPr wrap="square" lIns="91440" tIns="45720" rIns="91440" bIns="45720" anchor="t">
            <a:spAutoFit/>
          </a:bodyPr>
          <a:lstStyle/>
          <a:p>
            <a:r>
              <a:rPr lang="en-GB" sz="3600" b="1" dirty="0">
                <a:solidFill>
                  <a:srgbClr val="00B0F0"/>
                </a:solidFill>
                <a:latin typeface="Tahoma"/>
                <a:ea typeface="Tahoma"/>
                <a:cs typeface="Tahoma"/>
              </a:rPr>
              <a:t>Breadth, precision, links</a:t>
            </a:r>
          </a:p>
          <a:p>
            <a:r>
              <a:rPr lang="en-GB" sz="3600" b="1" dirty="0">
                <a:solidFill>
                  <a:schemeClr val="accent1">
                    <a:lumMod val="75000"/>
                  </a:schemeClr>
                </a:solidFill>
                <a:latin typeface="Tahoma"/>
                <a:ea typeface="Tahoma"/>
                <a:cs typeface="Tahoma"/>
              </a:rPr>
              <a:t>Facts, concepts</a:t>
            </a:r>
          </a:p>
          <a:p>
            <a:r>
              <a:rPr lang="en-GB" sz="3600" b="1" dirty="0">
                <a:solidFill>
                  <a:schemeClr val="accent1">
                    <a:lumMod val="60000"/>
                    <a:lumOff val="40000"/>
                  </a:schemeClr>
                </a:solidFill>
                <a:latin typeface="Tahoma"/>
                <a:ea typeface="Tahoma"/>
                <a:cs typeface="Tahoma"/>
              </a:rPr>
              <a:t>Syntax, semantics</a:t>
            </a:r>
          </a:p>
          <a:p>
            <a:r>
              <a:rPr lang="en-GB" sz="3600" b="1" dirty="0">
                <a:solidFill>
                  <a:srgbClr val="00B050"/>
                </a:solidFill>
                <a:latin typeface="Tahoma"/>
                <a:ea typeface="Tahoma"/>
                <a:cs typeface="Tahoma"/>
              </a:rPr>
              <a:t>Print concepts, genres</a:t>
            </a:r>
          </a:p>
          <a:p>
            <a:r>
              <a:rPr lang="en-GB" sz="3600" b="1" dirty="0">
                <a:solidFill>
                  <a:schemeClr val="accent6">
                    <a:lumMod val="75000"/>
                  </a:schemeClr>
                </a:solidFill>
                <a:latin typeface="Tahoma"/>
                <a:ea typeface="Tahoma"/>
                <a:cs typeface="Tahoma"/>
              </a:rPr>
              <a:t>Inference, metaphor</a:t>
            </a:r>
            <a:endParaRPr lang="en-GB" sz="3600" dirty="0">
              <a:solidFill>
                <a:schemeClr val="accent6">
                  <a:lumMod val="75000"/>
                </a:schemeClr>
              </a:solidFill>
              <a:latin typeface="Calibri"/>
              <a:ea typeface="Calibri"/>
              <a:cs typeface="Calibri"/>
            </a:endParaRPr>
          </a:p>
          <a:p>
            <a:endParaRPr lang="en-GB" sz="3600" b="1" dirty="0">
              <a:solidFill>
                <a:schemeClr val="accent4"/>
              </a:solidFill>
            </a:endParaRPr>
          </a:p>
        </p:txBody>
      </p:sp>
      <p:pic>
        <p:nvPicPr>
          <p:cNvPr id="23" name="Picture 2" descr="Scarborough's Reading Rope">
            <a:extLst>
              <a:ext uri="{FF2B5EF4-FFF2-40B4-BE49-F238E27FC236}">
                <a16:creationId xmlns:a16="http://schemas.microsoft.com/office/drawing/2014/main" id="{A56AA424-99FF-47FB-8666-D93D680F5AE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968" t="59810" r="51903" b="12747"/>
          <a:stretch/>
        </p:blipFill>
        <p:spPr bwMode="auto">
          <a:xfrm>
            <a:off x="8446789" y="4914900"/>
            <a:ext cx="2750358" cy="19451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carborough's Reading Rope">
            <a:extLst>
              <a:ext uri="{FF2B5EF4-FFF2-40B4-BE49-F238E27FC236}">
                <a16:creationId xmlns:a16="http://schemas.microsoft.com/office/drawing/2014/main" id="{B92E96C7-A879-4FEA-95A4-C5147B8D679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7662" t="65158" r="25000" b="22945"/>
          <a:stretch/>
        </p:blipFill>
        <p:spPr bwMode="auto">
          <a:xfrm>
            <a:off x="3077117" y="2629896"/>
            <a:ext cx="3317714" cy="1122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6C5D75ED-D488-BD94-34E7-999FE9985558}"/>
              </a:ext>
            </a:extLst>
          </p:cNvPr>
          <p:cNvSpPr txBox="1"/>
          <p:nvPr/>
        </p:nvSpPr>
        <p:spPr>
          <a:xfrm>
            <a:off x="2640239" y="185314"/>
            <a:ext cx="1300405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 training</a:t>
            </a:r>
            <a:endParaRPr lang="en-US">
              <a:solidFill>
                <a:srgbClr val="000000"/>
              </a:solidFill>
              <a:cs typeface="Calibri"/>
            </a:endParaRPr>
          </a:p>
        </p:txBody>
      </p:sp>
    </p:spTree>
    <p:extLst>
      <p:ext uri="{BB962C8B-B14F-4D97-AF65-F5344CB8AC3E}">
        <p14:creationId xmlns:p14="http://schemas.microsoft.com/office/powerpoint/2010/main" val="204505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03110BEC-E6E1-42CA-A07E-A92E1DA696A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0" name="Picture 9">
            <a:extLst>
              <a:ext uri="{FF2B5EF4-FFF2-40B4-BE49-F238E27FC236}">
                <a16:creationId xmlns:a16="http://schemas.microsoft.com/office/drawing/2014/main" id="{99090D0E-7E9C-4DC4-8194-8504397B4937}"/>
              </a:ext>
            </a:extLst>
          </p:cNvPr>
          <p:cNvPicPr>
            <a:picLocks noChangeAspect="1"/>
          </p:cNvPicPr>
          <p:nvPr/>
        </p:nvPicPr>
        <p:blipFill rotWithShape="1">
          <a:blip r:embed="rId11">
            <a:extLst>
              <a:ext uri="{28A0092B-C50C-407E-A947-70E740481C1C}">
                <a14:useLocalDpi xmlns:a14="http://schemas.microsoft.com/office/drawing/2010/main" val="0"/>
              </a:ext>
            </a:extLst>
          </a:blip>
          <a:srcRect b="16400"/>
          <a:stretch/>
        </p:blipFill>
        <p:spPr>
          <a:xfrm>
            <a:off x="15239999" y="133650"/>
            <a:ext cx="2909529" cy="2432366"/>
          </a:xfrm>
          <a:prstGeom prst="rect">
            <a:avLst/>
          </a:prstGeom>
          <a:ln w="25400">
            <a:solidFill>
              <a:srgbClr val="BE9F56"/>
            </a:solidFill>
          </a:ln>
        </p:spPr>
      </p:pic>
      <p:sp>
        <p:nvSpPr>
          <p:cNvPr id="11" name="TextBox 10">
            <a:extLst>
              <a:ext uri="{FF2B5EF4-FFF2-40B4-BE49-F238E27FC236}">
                <a16:creationId xmlns:a16="http://schemas.microsoft.com/office/drawing/2014/main" id="{B9A46004-478A-461C-8383-C785F4727111}"/>
              </a:ext>
            </a:extLst>
          </p:cNvPr>
          <p:cNvSpPr txBox="1"/>
          <p:nvPr/>
        </p:nvSpPr>
        <p:spPr>
          <a:xfrm>
            <a:off x="4181424" y="2064294"/>
            <a:ext cx="8686800" cy="707886"/>
          </a:xfrm>
          <a:prstGeom prst="rect">
            <a:avLst/>
          </a:prstGeom>
          <a:noFill/>
        </p:spPr>
        <p:txBody>
          <a:bodyPr wrap="square" rtlCol="0">
            <a:spAutoFit/>
          </a:bodyPr>
          <a:lstStyle/>
          <a:p>
            <a:endParaRPr lang="en-GB" sz="4000" dirty="0">
              <a:solidFill>
                <a:srgbClr val="1B7046"/>
              </a:solidFill>
            </a:endParaRPr>
          </a:p>
        </p:txBody>
      </p:sp>
      <p:grpSp>
        <p:nvGrpSpPr>
          <p:cNvPr id="20" name="Group 19">
            <a:extLst>
              <a:ext uri="{FF2B5EF4-FFF2-40B4-BE49-F238E27FC236}">
                <a16:creationId xmlns:a16="http://schemas.microsoft.com/office/drawing/2014/main" id="{31450DA9-1F88-4A3F-8F81-BF5DF952129F}"/>
              </a:ext>
            </a:extLst>
          </p:cNvPr>
          <p:cNvGrpSpPr/>
          <p:nvPr/>
        </p:nvGrpSpPr>
        <p:grpSpPr>
          <a:xfrm>
            <a:off x="15193924" y="8984062"/>
            <a:ext cx="2909529" cy="1138997"/>
            <a:chOff x="7977952" y="4614758"/>
            <a:chExt cx="3375848" cy="1589572"/>
          </a:xfrm>
        </p:grpSpPr>
        <p:pic>
          <p:nvPicPr>
            <p:cNvPr id="21" name="Picture 2" descr="Scarborough's Reading Rope">
              <a:extLst>
                <a:ext uri="{FF2B5EF4-FFF2-40B4-BE49-F238E27FC236}">
                  <a16:creationId xmlns:a16="http://schemas.microsoft.com/office/drawing/2014/main" id="{E2F6425A-8580-464B-8157-74FE32311D4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8478" t="21475" r="2500" b="12596"/>
            <a:stretch/>
          </p:blipFill>
          <p:spPr bwMode="auto">
            <a:xfrm>
              <a:off x="7977952" y="4614758"/>
              <a:ext cx="3375848" cy="158957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4B028C87-718F-4C83-B2A1-F9621252BD42}"/>
                </a:ext>
              </a:extLst>
            </p:cNvPr>
            <p:cNvSpPr/>
            <p:nvPr/>
          </p:nvSpPr>
          <p:spPr>
            <a:xfrm>
              <a:off x="9395733" y="4739315"/>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1512522-735D-4BA6-9916-56991A848921}"/>
                </a:ext>
              </a:extLst>
            </p:cNvPr>
            <p:cNvSpPr/>
            <p:nvPr/>
          </p:nvSpPr>
          <p:spPr>
            <a:xfrm>
              <a:off x="9361518" y="5614922"/>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E80B545-F449-4C21-92ED-E7408152B51F}"/>
              </a:ext>
            </a:extLst>
          </p:cNvPr>
          <p:cNvGrpSpPr/>
          <p:nvPr/>
        </p:nvGrpSpPr>
        <p:grpSpPr>
          <a:xfrm>
            <a:off x="3248402" y="1736527"/>
            <a:ext cx="1699954" cy="1658977"/>
            <a:chOff x="8001000" y="2558859"/>
            <a:chExt cx="1699954" cy="1658977"/>
          </a:xfrm>
        </p:grpSpPr>
        <p:sp>
          <p:nvSpPr>
            <p:cNvPr id="22" name="Oval 21">
              <a:extLst>
                <a:ext uri="{FF2B5EF4-FFF2-40B4-BE49-F238E27FC236}">
                  <a16:creationId xmlns:a16="http://schemas.microsoft.com/office/drawing/2014/main" id="{B160389B-87EF-4CAF-A89D-34DD4C5E5117}"/>
                </a:ext>
              </a:extLst>
            </p:cNvPr>
            <p:cNvSpPr/>
            <p:nvPr/>
          </p:nvSpPr>
          <p:spPr>
            <a:xfrm>
              <a:off x="8001000" y="2558859"/>
              <a:ext cx="1699954" cy="1658977"/>
            </a:xfrm>
            <a:prstGeom prst="ellipse">
              <a:avLst/>
            </a:prstGeom>
            <a:solidFill>
              <a:srgbClr val="BE9F56"/>
            </a:solidFill>
            <a:ln w="57150">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Boardroom with solid fill">
              <a:extLst>
                <a:ext uri="{FF2B5EF4-FFF2-40B4-BE49-F238E27FC236}">
                  <a16:creationId xmlns:a16="http://schemas.microsoft.com/office/drawing/2014/main" id="{A94F7798-EABD-4AC2-820E-6EB1A08837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89125" y="2558859"/>
              <a:ext cx="1523704" cy="1523704"/>
            </a:xfrm>
            <a:prstGeom prst="rect">
              <a:avLst/>
            </a:prstGeom>
          </p:spPr>
        </p:pic>
      </p:grpSp>
      <p:sp>
        <p:nvSpPr>
          <p:cNvPr id="24" name="TextBox 23">
            <a:extLst>
              <a:ext uri="{FF2B5EF4-FFF2-40B4-BE49-F238E27FC236}">
                <a16:creationId xmlns:a16="http://schemas.microsoft.com/office/drawing/2014/main" id="{6A75792D-62AF-46C6-991A-6C58CD39C8E9}"/>
              </a:ext>
            </a:extLst>
          </p:cNvPr>
          <p:cNvSpPr txBox="1"/>
          <p:nvPr/>
        </p:nvSpPr>
        <p:spPr>
          <a:xfrm>
            <a:off x="2983893" y="4547387"/>
            <a:ext cx="6615331" cy="3416320"/>
          </a:xfrm>
          <a:prstGeom prst="rect">
            <a:avLst/>
          </a:prstGeom>
          <a:noFill/>
        </p:spPr>
        <p:txBody>
          <a:bodyPr wrap="square" lIns="91440" tIns="45720" rIns="91440" bIns="45720" anchor="t">
            <a:spAutoFit/>
          </a:bodyPr>
          <a:lstStyle/>
          <a:p>
            <a:r>
              <a:rPr lang="en-GB" sz="3600" b="1" dirty="0">
                <a:latin typeface="Tahoma"/>
                <a:ea typeface="Tahoma"/>
                <a:cs typeface="Tahoma"/>
              </a:rPr>
              <a:t>Vocabulary Knowledge</a:t>
            </a:r>
          </a:p>
          <a:p>
            <a:r>
              <a:rPr lang="en-GB" sz="3600" b="1" dirty="0">
                <a:solidFill>
                  <a:schemeClr val="accent1">
                    <a:lumMod val="75000"/>
                  </a:schemeClr>
                </a:solidFill>
                <a:latin typeface="Tahoma"/>
                <a:ea typeface="Tahoma"/>
                <a:cs typeface="Tahoma"/>
              </a:rPr>
              <a:t>Background Knowledge</a:t>
            </a:r>
          </a:p>
          <a:p>
            <a:r>
              <a:rPr lang="en-GB" sz="3600" b="1" dirty="0">
                <a:latin typeface="Tahoma"/>
                <a:ea typeface="Tahoma"/>
                <a:cs typeface="Tahoma"/>
              </a:rPr>
              <a:t>Language Structures</a:t>
            </a:r>
          </a:p>
          <a:p>
            <a:r>
              <a:rPr lang="en-GB" sz="3600" b="1" dirty="0">
                <a:latin typeface="Tahoma"/>
                <a:ea typeface="Tahoma"/>
                <a:cs typeface="Tahoma"/>
              </a:rPr>
              <a:t>Literacy Knowledge</a:t>
            </a:r>
          </a:p>
          <a:p>
            <a:r>
              <a:rPr lang="en-GB" sz="3600" b="1" dirty="0">
                <a:latin typeface="Tahoma"/>
                <a:ea typeface="Tahoma"/>
                <a:cs typeface="Tahoma"/>
              </a:rPr>
              <a:t>Verbal Reasoning</a:t>
            </a:r>
            <a:endParaRPr lang="en-GB" sz="3600" dirty="0">
              <a:latin typeface="Tahoma"/>
              <a:ea typeface="Tahoma"/>
              <a:cs typeface="Tahoma"/>
            </a:endParaRPr>
          </a:p>
          <a:p>
            <a:endParaRPr lang="en-GB" sz="3600" b="1" dirty="0">
              <a:solidFill>
                <a:schemeClr val="accent4"/>
              </a:solidFill>
            </a:endParaRPr>
          </a:p>
        </p:txBody>
      </p:sp>
      <p:sp>
        <p:nvSpPr>
          <p:cNvPr id="27" name="TextBox 26">
            <a:extLst>
              <a:ext uri="{FF2B5EF4-FFF2-40B4-BE49-F238E27FC236}">
                <a16:creationId xmlns:a16="http://schemas.microsoft.com/office/drawing/2014/main" id="{1ED7B70B-1634-44E2-AAFB-73A3F599B4F6}"/>
              </a:ext>
            </a:extLst>
          </p:cNvPr>
          <p:cNvSpPr txBox="1"/>
          <p:nvPr/>
        </p:nvSpPr>
        <p:spPr>
          <a:xfrm>
            <a:off x="11688710" y="4547387"/>
            <a:ext cx="6615331" cy="3416320"/>
          </a:xfrm>
          <a:prstGeom prst="rect">
            <a:avLst/>
          </a:prstGeom>
          <a:noFill/>
        </p:spPr>
        <p:txBody>
          <a:bodyPr wrap="square" lIns="91440" tIns="45720" rIns="91440" bIns="45720" anchor="t">
            <a:spAutoFit/>
          </a:bodyPr>
          <a:lstStyle/>
          <a:p>
            <a:r>
              <a:rPr lang="en-GB" sz="3600" b="1" dirty="0">
                <a:latin typeface="Tahoma"/>
                <a:ea typeface="Tahoma"/>
                <a:cs typeface="Tahoma"/>
              </a:rPr>
              <a:t>Breadth, precision, links</a:t>
            </a:r>
          </a:p>
          <a:p>
            <a:r>
              <a:rPr lang="en-GB" sz="3600" b="1" dirty="0">
                <a:solidFill>
                  <a:schemeClr val="accent1">
                    <a:lumMod val="75000"/>
                  </a:schemeClr>
                </a:solidFill>
                <a:latin typeface="Tahoma"/>
                <a:ea typeface="Tahoma"/>
                <a:cs typeface="Tahoma"/>
              </a:rPr>
              <a:t>Facts, concepts</a:t>
            </a:r>
          </a:p>
          <a:p>
            <a:r>
              <a:rPr lang="en-GB" sz="3600" b="1" dirty="0">
                <a:latin typeface="Tahoma"/>
                <a:ea typeface="Tahoma"/>
                <a:cs typeface="Tahoma"/>
              </a:rPr>
              <a:t>Syntax, semantics</a:t>
            </a:r>
          </a:p>
          <a:p>
            <a:r>
              <a:rPr lang="en-GB" sz="3600" b="1" dirty="0">
                <a:latin typeface="Tahoma"/>
                <a:ea typeface="Tahoma"/>
                <a:cs typeface="Tahoma"/>
              </a:rPr>
              <a:t>Print concepts, genres</a:t>
            </a:r>
          </a:p>
          <a:p>
            <a:r>
              <a:rPr lang="en-GB" sz="3600" b="1" dirty="0">
                <a:latin typeface="Tahoma"/>
                <a:ea typeface="Tahoma"/>
                <a:cs typeface="Tahoma"/>
              </a:rPr>
              <a:t>Inference, metaphor</a:t>
            </a:r>
            <a:endParaRPr lang="en-GB" sz="3600" dirty="0">
              <a:latin typeface="Tahoma"/>
              <a:ea typeface="Tahoma"/>
              <a:cs typeface="Tahoma"/>
            </a:endParaRPr>
          </a:p>
          <a:p>
            <a:endParaRPr lang="en-GB" sz="3600" b="1" dirty="0">
              <a:solidFill>
                <a:schemeClr val="accent4"/>
              </a:solidFill>
            </a:endParaRPr>
          </a:p>
        </p:txBody>
      </p:sp>
      <p:pic>
        <p:nvPicPr>
          <p:cNvPr id="28" name="Picture 2" descr="Scarborough's Reading Rope">
            <a:extLst>
              <a:ext uri="{FF2B5EF4-FFF2-40B4-BE49-F238E27FC236}">
                <a16:creationId xmlns:a16="http://schemas.microsoft.com/office/drawing/2014/main" id="{4427C693-60BC-4C0E-8CA2-70091BD8500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8968" t="59810" r="51903" b="12747"/>
          <a:stretch/>
        </p:blipFill>
        <p:spPr bwMode="auto">
          <a:xfrm>
            <a:off x="8735982" y="4901129"/>
            <a:ext cx="2750358" cy="1945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890B4D71-5A8B-5B01-DDB9-8445305BEAE6}"/>
              </a:ext>
            </a:extLst>
          </p:cNvPr>
          <p:cNvSpPr txBox="1"/>
          <p:nvPr/>
        </p:nvSpPr>
        <p:spPr>
          <a:xfrm>
            <a:off x="2640239" y="185314"/>
            <a:ext cx="1300405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 training</a:t>
            </a:r>
            <a:endParaRPr lang="en-US">
              <a:solidFill>
                <a:srgbClr val="000000"/>
              </a:solidFill>
              <a:cs typeface="Calibri"/>
            </a:endParaRPr>
          </a:p>
        </p:txBody>
      </p:sp>
    </p:spTree>
    <p:extLst>
      <p:ext uri="{BB962C8B-B14F-4D97-AF65-F5344CB8AC3E}">
        <p14:creationId xmlns:p14="http://schemas.microsoft.com/office/powerpoint/2010/main" val="426262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BDEDEF83-9078-4381-8890-6964E5D9AC3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0" name="Picture 9">
            <a:extLst>
              <a:ext uri="{FF2B5EF4-FFF2-40B4-BE49-F238E27FC236}">
                <a16:creationId xmlns:a16="http://schemas.microsoft.com/office/drawing/2014/main" id="{99090D0E-7E9C-4DC4-8194-8504397B4937}"/>
              </a:ext>
            </a:extLst>
          </p:cNvPr>
          <p:cNvPicPr>
            <a:picLocks noChangeAspect="1"/>
          </p:cNvPicPr>
          <p:nvPr/>
        </p:nvPicPr>
        <p:blipFill rotWithShape="1">
          <a:blip r:embed="rId11">
            <a:extLst>
              <a:ext uri="{28A0092B-C50C-407E-A947-70E740481C1C}">
                <a14:useLocalDpi xmlns:a14="http://schemas.microsoft.com/office/drawing/2010/main" val="0"/>
              </a:ext>
            </a:extLst>
          </a:blip>
          <a:srcRect b="16400"/>
          <a:stretch/>
        </p:blipFill>
        <p:spPr>
          <a:xfrm>
            <a:off x="15239999" y="133650"/>
            <a:ext cx="2909529" cy="2432366"/>
          </a:xfrm>
          <a:prstGeom prst="rect">
            <a:avLst/>
          </a:prstGeom>
          <a:ln w="25400">
            <a:solidFill>
              <a:srgbClr val="BE9F56"/>
            </a:solidFill>
          </a:ln>
        </p:spPr>
      </p:pic>
      <p:sp>
        <p:nvSpPr>
          <p:cNvPr id="11" name="TextBox 10">
            <a:extLst>
              <a:ext uri="{FF2B5EF4-FFF2-40B4-BE49-F238E27FC236}">
                <a16:creationId xmlns:a16="http://schemas.microsoft.com/office/drawing/2014/main" id="{B9A46004-478A-461C-8383-C785F4727111}"/>
              </a:ext>
            </a:extLst>
          </p:cNvPr>
          <p:cNvSpPr txBox="1"/>
          <p:nvPr/>
        </p:nvSpPr>
        <p:spPr>
          <a:xfrm>
            <a:off x="4181424" y="2064294"/>
            <a:ext cx="8686800" cy="707886"/>
          </a:xfrm>
          <a:prstGeom prst="rect">
            <a:avLst/>
          </a:prstGeom>
          <a:noFill/>
        </p:spPr>
        <p:txBody>
          <a:bodyPr wrap="square" rtlCol="0">
            <a:spAutoFit/>
          </a:bodyPr>
          <a:lstStyle/>
          <a:p>
            <a:endParaRPr lang="en-GB" sz="4000" dirty="0">
              <a:solidFill>
                <a:srgbClr val="1B7046"/>
              </a:solidFill>
            </a:endParaRPr>
          </a:p>
        </p:txBody>
      </p:sp>
      <p:sp>
        <p:nvSpPr>
          <p:cNvPr id="18" name="Content Placeholder 2">
            <a:extLst>
              <a:ext uri="{FF2B5EF4-FFF2-40B4-BE49-F238E27FC236}">
                <a16:creationId xmlns:a16="http://schemas.microsoft.com/office/drawing/2014/main" id="{573610D8-DA9A-4541-82BA-11C95BB1C557}"/>
              </a:ext>
            </a:extLst>
          </p:cNvPr>
          <p:cNvSpPr txBox="1">
            <a:spLocks/>
          </p:cNvSpPr>
          <p:nvPr/>
        </p:nvSpPr>
        <p:spPr>
          <a:xfrm>
            <a:off x="3040474" y="3210312"/>
            <a:ext cx="10363200" cy="6490411"/>
          </a:xfrm>
          <a:prstGeom prst="rect">
            <a:avLst/>
          </a:prstGeom>
          <a:solidFill>
            <a:schemeClr val="bg1"/>
          </a:solidFill>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2000" b="1" dirty="0">
              <a:solidFill>
                <a:srgbClr val="00B050"/>
              </a:solidFill>
              <a:highlight>
                <a:srgbClr val="00FFFF"/>
              </a:highlight>
              <a:latin typeface="Tahoma"/>
              <a:ea typeface="Tahoma"/>
              <a:cs typeface="Tahoma"/>
            </a:endParaRPr>
          </a:p>
          <a:p>
            <a:pPr marL="0" indent="0">
              <a:buFont typeface="Arial" pitchFamily="34" charset="0"/>
              <a:buNone/>
            </a:pPr>
            <a:r>
              <a:rPr lang="en-GB" sz="2000" b="1" dirty="0">
                <a:solidFill>
                  <a:srgbClr val="00B050"/>
                </a:solidFill>
                <a:latin typeface="Tahoma"/>
                <a:ea typeface="Tahoma"/>
                <a:cs typeface="Tahoma"/>
              </a:rPr>
              <a:t>To all MPs in parliament,</a:t>
            </a:r>
            <a:endParaRPr lang="en-GB" sz="2000">
              <a:solidFill>
                <a:srgbClr val="00B050"/>
              </a:solidFill>
              <a:latin typeface="Tahoma"/>
              <a:ea typeface="Tahoma"/>
              <a:cs typeface="Tahoma"/>
            </a:endParaRPr>
          </a:p>
          <a:p>
            <a:pPr marL="0" indent="0">
              <a:buFont typeface="Arial" pitchFamily="34" charset="0"/>
              <a:buNone/>
            </a:pPr>
            <a:r>
              <a:rPr lang="en-GB" sz="2000" dirty="0">
                <a:solidFill>
                  <a:srgbClr val="121212"/>
                </a:solidFill>
                <a:latin typeface="Tahoma"/>
                <a:ea typeface="Tahoma"/>
                <a:cs typeface="Tahoma"/>
              </a:rPr>
              <a:t>On a week that would have opened </a:t>
            </a:r>
            <a:r>
              <a:rPr lang="en-GB" sz="2000" b="1" dirty="0">
                <a:solidFill>
                  <a:schemeClr val="accent1">
                    <a:lumMod val="50000"/>
                  </a:schemeClr>
                </a:solidFill>
                <a:latin typeface="Tahoma"/>
                <a:ea typeface="Tahoma"/>
                <a:cs typeface="Tahoma"/>
              </a:rPr>
              <a:t>Euro 2020</a:t>
            </a:r>
            <a:r>
              <a:rPr lang="en-GB" sz="2000" dirty="0">
                <a:solidFill>
                  <a:srgbClr val="121212"/>
                </a:solidFill>
                <a:latin typeface="Tahoma"/>
                <a:ea typeface="Tahoma"/>
                <a:cs typeface="Tahoma"/>
              </a:rPr>
              <a:t>, I wanted to </a:t>
            </a:r>
            <a:r>
              <a:rPr lang="en-GB" sz="2000" b="1" dirty="0">
                <a:solidFill>
                  <a:srgbClr val="00B0F0"/>
                </a:solidFill>
                <a:latin typeface="Tahoma"/>
                <a:ea typeface="Tahoma"/>
                <a:cs typeface="Tahoma"/>
              </a:rPr>
              <a:t>reflect</a:t>
            </a:r>
            <a:r>
              <a:rPr lang="en-GB" sz="2000" dirty="0">
                <a:solidFill>
                  <a:srgbClr val="00B0F0"/>
                </a:solidFill>
                <a:latin typeface="Tahoma"/>
                <a:ea typeface="Tahoma"/>
                <a:cs typeface="Tahoma"/>
              </a:rPr>
              <a:t> </a:t>
            </a:r>
            <a:r>
              <a:rPr lang="en-GB" sz="2000" dirty="0">
                <a:solidFill>
                  <a:srgbClr val="121212"/>
                </a:solidFill>
                <a:latin typeface="Tahoma"/>
                <a:ea typeface="Tahoma"/>
                <a:cs typeface="Tahoma"/>
              </a:rPr>
              <a:t>back to 27 May 2016, when I stood in the middle of the </a:t>
            </a:r>
            <a:r>
              <a:rPr lang="en-GB" sz="2000" b="1" dirty="0">
                <a:solidFill>
                  <a:schemeClr val="accent1">
                    <a:lumMod val="50000"/>
                  </a:schemeClr>
                </a:solidFill>
                <a:latin typeface="Tahoma"/>
                <a:ea typeface="Tahoma"/>
                <a:cs typeface="Tahoma"/>
              </a:rPr>
              <a:t>Stadium of Light</a:t>
            </a:r>
            <a:r>
              <a:rPr lang="en-GB" sz="2000" dirty="0">
                <a:solidFill>
                  <a:schemeClr val="accent1">
                    <a:lumMod val="50000"/>
                  </a:schemeClr>
                </a:solidFill>
                <a:latin typeface="Tahoma"/>
                <a:ea typeface="Tahoma"/>
                <a:cs typeface="Tahoma"/>
              </a:rPr>
              <a:t> </a:t>
            </a:r>
            <a:r>
              <a:rPr lang="en-GB" sz="2000" dirty="0">
                <a:solidFill>
                  <a:srgbClr val="121212"/>
                </a:solidFill>
                <a:latin typeface="Tahoma"/>
                <a:ea typeface="Tahoma"/>
                <a:cs typeface="Tahoma"/>
              </a:rPr>
              <a:t>in </a:t>
            </a:r>
            <a:r>
              <a:rPr lang="en-GB" sz="2000" b="1" dirty="0">
                <a:solidFill>
                  <a:schemeClr val="accent1">
                    <a:lumMod val="50000"/>
                  </a:schemeClr>
                </a:solidFill>
                <a:latin typeface="Tahoma"/>
                <a:ea typeface="Tahoma"/>
                <a:cs typeface="Tahoma"/>
              </a:rPr>
              <a:t>Sunderland</a:t>
            </a:r>
            <a:r>
              <a:rPr lang="en-GB" sz="2000" dirty="0">
                <a:solidFill>
                  <a:srgbClr val="121212"/>
                </a:solidFill>
                <a:latin typeface="Tahoma"/>
                <a:ea typeface="Tahoma"/>
                <a:cs typeface="Tahoma"/>
              </a:rPr>
              <a:t> having just broken the record for the youngest player to score in his first senior international match. I watched the crowds waving their flags and </a:t>
            </a:r>
            <a:r>
              <a:rPr lang="en-GB" sz="2000" b="1" dirty="0">
                <a:solidFill>
                  <a:schemeClr val="tx2">
                    <a:lumMod val="40000"/>
                    <a:lumOff val="60000"/>
                  </a:schemeClr>
                </a:solidFill>
                <a:latin typeface="Tahoma"/>
                <a:ea typeface="Tahoma"/>
                <a:cs typeface="Tahoma"/>
              </a:rPr>
              <a:t>fist-pumping</a:t>
            </a:r>
            <a:r>
              <a:rPr lang="en-GB" sz="2000" dirty="0">
                <a:solidFill>
                  <a:srgbClr val="121212"/>
                </a:solidFill>
                <a:latin typeface="Tahoma"/>
                <a:ea typeface="Tahoma"/>
                <a:cs typeface="Tahoma"/>
              </a:rPr>
              <a:t> the </a:t>
            </a:r>
            <a:r>
              <a:rPr lang="en-GB" sz="2000" b="1" u="sng" dirty="0">
                <a:solidFill>
                  <a:schemeClr val="accent1">
                    <a:lumMod val="75000"/>
                  </a:schemeClr>
                </a:solidFill>
                <a:latin typeface="Tahoma"/>
                <a:ea typeface="Tahoma"/>
                <a:cs typeface="Tahoma"/>
              </a:rPr>
              <a:t>Three Lions </a:t>
            </a:r>
            <a:r>
              <a:rPr lang="en-GB" sz="2000" dirty="0">
                <a:solidFill>
                  <a:srgbClr val="121212"/>
                </a:solidFill>
                <a:latin typeface="Tahoma"/>
                <a:ea typeface="Tahoma"/>
                <a:cs typeface="Tahoma"/>
              </a:rPr>
              <a:t>on their shirts and I was overwhelmed with pride not only for myself but for all of those who had helped me reach this moment and achieve my dream of playing for the England national team.</a:t>
            </a:r>
          </a:p>
          <a:p>
            <a:pPr marL="0" indent="0">
              <a:buFont typeface="Arial" pitchFamily="34" charset="0"/>
              <a:buNone/>
            </a:pPr>
            <a:r>
              <a:rPr lang="en-GB" sz="2000" b="1" dirty="0">
                <a:solidFill>
                  <a:schemeClr val="accent1">
                    <a:lumMod val="60000"/>
                    <a:lumOff val="40000"/>
                  </a:schemeClr>
                </a:solidFill>
                <a:latin typeface="Tahoma"/>
                <a:ea typeface="Tahoma"/>
                <a:cs typeface="Tahoma"/>
              </a:rPr>
              <a:t>Understand: without the kindness </a:t>
            </a:r>
            <a:r>
              <a:rPr lang="en-GB" sz="2000" dirty="0">
                <a:solidFill>
                  <a:srgbClr val="121212"/>
                </a:solidFill>
                <a:latin typeface="Tahoma"/>
                <a:ea typeface="Tahoma"/>
                <a:cs typeface="Tahoma"/>
              </a:rPr>
              <a:t>and generosity of the community I had around me,</a:t>
            </a:r>
            <a:r>
              <a:rPr lang="en-GB" sz="2000" b="1" dirty="0">
                <a:solidFill>
                  <a:schemeClr val="accent6"/>
                </a:solidFill>
                <a:latin typeface="Tahoma"/>
                <a:ea typeface="Tahoma"/>
                <a:cs typeface="Tahoma"/>
              </a:rPr>
              <a:t> </a:t>
            </a:r>
            <a:r>
              <a:rPr lang="en-GB" sz="2000" b="1" dirty="0">
                <a:solidFill>
                  <a:schemeClr val="accent6">
                    <a:lumMod val="75000"/>
                  </a:schemeClr>
                </a:solidFill>
                <a:latin typeface="Tahoma"/>
                <a:ea typeface="Tahoma"/>
                <a:cs typeface="Tahoma"/>
              </a:rPr>
              <a:t>there wouldn’t be the Marcus Rashford you see today: </a:t>
            </a:r>
            <a:r>
              <a:rPr lang="en-GB" sz="2000" dirty="0">
                <a:solidFill>
                  <a:srgbClr val="121212"/>
                </a:solidFill>
                <a:latin typeface="Tahoma"/>
                <a:ea typeface="Tahoma"/>
                <a:cs typeface="Tahoma"/>
              </a:rPr>
              <a:t>a 22-year-old black man lucky enough to make a career playing a game I love.</a:t>
            </a:r>
          </a:p>
          <a:p>
            <a:pPr marL="0" indent="0">
              <a:buFont typeface="Arial" pitchFamily="34" charset="0"/>
              <a:buNone/>
            </a:pPr>
            <a:r>
              <a:rPr lang="en-GB" sz="2000" b="1" dirty="0">
                <a:solidFill>
                  <a:schemeClr val="accent6">
                    <a:lumMod val="75000"/>
                  </a:schemeClr>
                </a:solidFill>
                <a:latin typeface="Tahoma"/>
                <a:ea typeface="Tahoma"/>
                <a:cs typeface="Tahoma"/>
              </a:rPr>
              <a:t>My story </a:t>
            </a:r>
            <a:r>
              <a:rPr lang="en-GB" sz="2000" dirty="0">
                <a:solidFill>
                  <a:srgbClr val="121212"/>
                </a:solidFill>
                <a:latin typeface="Tahoma"/>
                <a:ea typeface="Tahoma"/>
                <a:cs typeface="Tahoma"/>
              </a:rPr>
              <a:t>to get here is </a:t>
            </a:r>
            <a:r>
              <a:rPr lang="en-GB" sz="2000" b="1" dirty="0">
                <a:solidFill>
                  <a:schemeClr val="accent1">
                    <a:lumMod val="60000"/>
                    <a:lumOff val="40000"/>
                  </a:schemeClr>
                </a:solidFill>
                <a:latin typeface="Tahoma"/>
                <a:ea typeface="Tahoma"/>
                <a:cs typeface="Tahoma"/>
              </a:rPr>
              <a:t>all-too-familiar for families </a:t>
            </a:r>
            <a:r>
              <a:rPr lang="en-GB" sz="2000" dirty="0">
                <a:solidFill>
                  <a:srgbClr val="121212"/>
                </a:solidFill>
                <a:latin typeface="Tahoma"/>
                <a:ea typeface="Tahoma"/>
                <a:cs typeface="Tahoma"/>
              </a:rPr>
              <a:t>in England: my mum worked full-time, earning </a:t>
            </a:r>
            <a:r>
              <a:rPr lang="en-GB" sz="2000" b="1" u="sng" dirty="0">
                <a:solidFill>
                  <a:schemeClr val="accent1">
                    <a:lumMod val="50000"/>
                  </a:schemeClr>
                </a:solidFill>
                <a:latin typeface="Tahoma"/>
                <a:ea typeface="Tahoma"/>
                <a:cs typeface="Tahoma"/>
              </a:rPr>
              <a:t>minimum wage </a:t>
            </a:r>
            <a:r>
              <a:rPr lang="en-GB" sz="2000" dirty="0">
                <a:solidFill>
                  <a:srgbClr val="121212"/>
                </a:solidFill>
                <a:latin typeface="Tahoma"/>
                <a:ea typeface="Tahoma"/>
                <a:cs typeface="Tahoma"/>
              </a:rPr>
              <a:t>to make sure we always had a </a:t>
            </a:r>
            <a:r>
              <a:rPr lang="en-GB" sz="2000" b="1" dirty="0">
                <a:solidFill>
                  <a:schemeClr val="accent6">
                    <a:lumMod val="75000"/>
                  </a:schemeClr>
                </a:solidFill>
                <a:latin typeface="Tahoma"/>
                <a:ea typeface="Tahoma"/>
                <a:cs typeface="Tahoma"/>
              </a:rPr>
              <a:t>good</a:t>
            </a:r>
            <a:r>
              <a:rPr lang="en-GB" sz="2000" dirty="0">
                <a:solidFill>
                  <a:srgbClr val="121212"/>
                </a:solidFill>
                <a:latin typeface="Tahoma"/>
                <a:ea typeface="Tahoma"/>
                <a:cs typeface="Tahoma"/>
              </a:rPr>
              <a:t> evening meal on the table. But it was not enough. </a:t>
            </a:r>
            <a:r>
              <a:rPr lang="en-GB" sz="2000" b="1" u="sng" dirty="0">
                <a:solidFill>
                  <a:schemeClr val="tx2">
                    <a:lumMod val="60000"/>
                    <a:lumOff val="40000"/>
                  </a:schemeClr>
                </a:solidFill>
                <a:latin typeface="Tahoma"/>
                <a:ea typeface="Tahoma"/>
                <a:cs typeface="Tahoma"/>
              </a:rPr>
              <a:t>The system </a:t>
            </a:r>
            <a:r>
              <a:rPr lang="en-GB" sz="2000" dirty="0">
                <a:solidFill>
                  <a:srgbClr val="121212"/>
                </a:solidFill>
                <a:latin typeface="Tahoma"/>
                <a:ea typeface="Tahoma"/>
                <a:cs typeface="Tahoma"/>
              </a:rPr>
              <a:t>was not built for families like mine to succeed, regardless of how hard my mum worked.</a:t>
            </a:r>
          </a:p>
        </p:txBody>
      </p:sp>
      <p:sp>
        <p:nvSpPr>
          <p:cNvPr id="19" name="TextBox 18">
            <a:extLst>
              <a:ext uri="{FF2B5EF4-FFF2-40B4-BE49-F238E27FC236}">
                <a16:creationId xmlns:a16="http://schemas.microsoft.com/office/drawing/2014/main" id="{CAC86CCB-872B-40C3-AC45-67CB89B9A2EC}"/>
              </a:ext>
            </a:extLst>
          </p:cNvPr>
          <p:cNvSpPr txBox="1"/>
          <p:nvPr/>
        </p:nvSpPr>
        <p:spPr>
          <a:xfrm>
            <a:off x="13638433" y="3922857"/>
            <a:ext cx="4387453" cy="4585871"/>
          </a:xfrm>
          <a:prstGeom prst="rect">
            <a:avLst/>
          </a:prstGeom>
          <a:noFill/>
        </p:spPr>
        <p:txBody>
          <a:bodyPr wrap="square" lIns="91440" tIns="45720" rIns="91440" bIns="45720" anchor="t">
            <a:spAutoFit/>
          </a:bodyPr>
          <a:lstStyle/>
          <a:p>
            <a:r>
              <a:rPr lang="en-GB" sz="3200" b="1" dirty="0">
                <a:solidFill>
                  <a:srgbClr val="00B0F0"/>
                </a:solidFill>
                <a:latin typeface="Tahoma"/>
                <a:ea typeface="Tahoma"/>
                <a:cs typeface="Tahoma"/>
              </a:rPr>
              <a:t>Vocabulary Knowledge</a:t>
            </a:r>
          </a:p>
          <a:p>
            <a:r>
              <a:rPr lang="en-GB" sz="3200" b="1" u="sng" dirty="0">
                <a:solidFill>
                  <a:schemeClr val="accent1">
                    <a:lumMod val="75000"/>
                  </a:schemeClr>
                </a:solidFill>
                <a:latin typeface="Tahoma"/>
                <a:ea typeface="Tahoma"/>
                <a:cs typeface="Tahoma"/>
              </a:rPr>
              <a:t>Background Knowledge</a:t>
            </a:r>
          </a:p>
          <a:p>
            <a:r>
              <a:rPr lang="en-GB" sz="3200" b="1" dirty="0">
                <a:solidFill>
                  <a:schemeClr val="accent1">
                    <a:lumMod val="60000"/>
                    <a:lumOff val="40000"/>
                  </a:schemeClr>
                </a:solidFill>
                <a:latin typeface="Tahoma"/>
                <a:ea typeface="Tahoma"/>
                <a:cs typeface="Tahoma"/>
              </a:rPr>
              <a:t>Language Structures</a:t>
            </a:r>
          </a:p>
          <a:p>
            <a:r>
              <a:rPr lang="en-GB" sz="3200" b="1" dirty="0">
                <a:solidFill>
                  <a:srgbClr val="00B050"/>
                </a:solidFill>
                <a:latin typeface="Tahoma"/>
                <a:ea typeface="Tahoma"/>
                <a:cs typeface="Tahoma"/>
              </a:rPr>
              <a:t>Literacy Knowledge</a:t>
            </a:r>
          </a:p>
          <a:p>
            <a:r>
              <a:rPr lang="en-GB" sz="3200" b="1" dirty="0">
                <a:solidFill>
                  <a:schemeClr val="accent6">
                    <a:lumMod val="75000"/>
                  </a:schemeClr>
                </a:solidFill>
                <a:latin typeface="Tahoma"/>
                <a:ea typeface="Tahoma"/>
                <a:cs typeface="Tahoma"/>
              </a:rPr>
              <a:t>Verbal Reasoning</a:t>
            </a:r>
            <a:endParaRPr lang="en-GB" sz="3200" dirty="0">
              <a:solidFill>
                <a:schemeClr val="accent6">
                  <a:lumMod val="75000"/>
                </a:schemeClr>
              </a:solidFill>
              <a:latin typeface="Tahoma"/>
              <a:ea typeface="Tahoma"/>
              <a:cs typeface="Tahoma"/>
            </a:endParaRPr>
          </a:p>
          <a:p>
            <a:endParaRPr lang="en-GB" sz="3600" b="1" dirty="0">
              <a:solidFill>
                <a:schemeClr val="accent4"/>
              </a:solidFill>
            </a:endParaRPr>
          </a:p>
        </p:txBody>
      </p:sp>
      <p:grpSp>
        <p:nvGrpSpPr>
          <p:cNvPr id="20" name="Group 19">
            <a:extLst>
              <a:ext uri="{FF2B5EF4-FFF2-40B4-BE49-F238E27FC236}">
                <a16:creationId xmlns:a16="http://schemas.microsoft.com/office/drawing/2014/main" id="{31450DA9-1F88-4A3F-8F81-BF5DF952129F}"/>
              </a:ext>
            </a:extLst>
          </p:cNvPr>
          <p:cNvGrpSpPr/>
          <p:nvPr/>
        </p:nvGrpSpPr>
        <p:grpSpPr>
          <a:xfrm>
            <a:off x="15193924" y="8984062"/>
            <a:ext cx="2909529" cy="1138997"/>
            <a:chOff x="7977952" y="4614758"/>
            <a:chExt cx="3375848" cy="1589572"/>
          </a:xfrm>
        </p:grpSpPr>
        <p:pic>
          <p:nvPicPr>
            <p:cNvPr id="21" name="Picture 2" descr="Scarborough's Reading Rope">
              <a:extLst>
                <a:ext uri="{FF2B5EF4-FFF2-40B4-BE49-F238E27FC236}">
                  <a16:creationId xmlns:a16="http://schemas.microsoft.com/office/drawing/2014/main" id="{E2F6425A-8580-464B-8157-74FE32311D4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8478" t="21475" r="2500" b="12596"/>
            <a:stretch/>
          </p:blipFill>
          <p:spPr bwMode="auto">
            <a:xfrm>
              <a:off x="7977952" y="4614758"/>
              <a:ext cx="3375848" cy="158957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4B028C87-718F-4C83-B2A1-F9621252BD42}"/>
                </a:ext>
              </a:extLst>
            </p:cNvPr>
            <p:cNvSpPr/>
            <p:nvPr/>
          </p:nvSpPr>
          <p:spPr>
            <a:xfrm>
              <a:off x="9395733" y="4739315"/>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1512522-735D-4BA6-9916-56991A848921}"/>
                </a:ext>
              </a:extLst>
            </p:cNvPr>
            <p:cNvSpPr/>
            <p:nvPr/>
          </p:nvSpPr>
          <p:spPr>
            <a:xfrm>
              <a:off x="9361518" y="5614922"/>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A8F76061-2B88-41E9-86EA-D57C5F6EC6C9}"/>
              </a:ext>
            </a:extLst>
          </p:cNvPr>
          <p:cNvSpPr/>
          <p:nvPr/>
        </p:nvSpPr>
        <p:spPr>
          <a:xfrm>
            <a:off x="3111405" y="1673836"/>
            <a:ext cx="10292269" cy="1323439"/>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Tahoma"/>
                <a:ea typeface="Tahoma"/>
                <a:cs typeface="Tahoma"/>
              </a:rPr>
              <a:t>'Protect the vulnerable': Marcus Rashford's emotional letter to MPs</a:t>
            </a:r>
            <a:endParaRPr lang="en-GB" sz="2000" b="1" i="0" u="none" strike="noStrike" kern="1200" cap="none" spc="0" normalizeH="0" baseline="0" noProof="0" dirty="0">
              <a:ln>
                <a:noFill/>
              </a:ln>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i="0" u="none" strike="noStrike" kern="1200" cap="none" spc="0" normalizeH="0" baseline="0" noProof="0" dirty="0">
              <a:ln>
                <a:noFill/>
              </a:ln>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effectLst/>
                <a:uLnTx/>
                <a:uFillTx/>
                <a:latin typeface="Tahoma"/>
                <a:ea typeface="Tahoma"/>
                <a:cs typeface="Tahoma"/>
              </a:rPr>
              <a:t>I encourage you to hear the childrens’ </a:t>
            </a:r>
            <a:r>
              <a:rPr kumimoji="0" lang="en-GB" sz="2000" b="1" i="1" u="none" strike="noStrike" kern="1200" cap="none" spc="0" normalizeH="0" baseline="0" noProof="0" dirty="0">
                <a:ln>
                  <a:noFill/>
                </a:ln>
                <a:solidFill>
                  <a:srgbClr val="00B0F0"/>
                </a:solidFill>
                <a:effectLst/>
                <a:uLnTx/>
                <a:uFillTx/>
                <a:latin typeface="Tahoma"/>
                <a:ea typeface="Tahoma"/>
                <a:cs typeface="Tahoma"/>
              </a:rPr>
              <a:t>pleas</a:t>
            </a:r>
            <a:r>
              <a:rPr kumimoji="0" lang="en-GB" sz="2000" b="0" i="1" u="none" strike="noStrike" kern="1200" cap="none" spc="0" normalizeH="0" baseline="0" noProof="0" dirty="0">
                <a:ln>
                  <a:noFill/>
                </a:ln>
                <a:effectLst/>
                <a:uLnTx/>
                <a:uFillTx/>
                <a:latin typeface="Tahoma"/>
                <a:ea typeface="Tahoma"/>
                <a:cs typeface="Tahoma"/>
              </a:rPr>
              <a:t> and find your </a:t>
            </a:r>
            <a:r>
              <a:rPr kumimoji="0" lang="en-GB" sz="2000" b="1" i="1" u="none" strike="noStrike" kern="1200" cap="none" spc="0" normalizeH="0" baseline="0" noProof="0" dirty="0">
                <a:ln>
                  <a:noFill/>
                </a:ln>
                <a:solidFill>
                  <a:srgbClr val="00B0F0"/>
                </a:solidFill>
                <a:effectLst/>
                <a:uLnTx/>
                <a:uFillTx/>
                <a:latin typeface="Tahoma"/>
                <a:ea typeface="Tahoma"/>
                <a:cs typeface="Tahoma"/>
              </a:rPr>
              <a:t>humanity</a:t>
            </a:r>
            <a:r>
              <a:rPr kumimoji="0" lang="en-GB" sz="2000" b="0" i="1" u="none" strike="noStrike" kern="1200" cap="none" spc="0" normalizeH="0" baseline="0" noProof="0" dirty="0">
                <a:ln>
                  <a:noFill/>
                </a:ln>
                <a:effectLst/>
                <a:uLnTx/>
                <a:uFillTx/>
                <a:latin typeface="Tahoma"/>
                <a:ea typeface="Tahoma"/>
                <a:cs typeface="Tahoma"/>
              </a:rPr>
              <a:t>. Please reconsider your decision to cancel the </a:t>
            </a:r>
            <a:r>
              <a:rPr kumimoji="0" lang="en-GB" sz="2000" b="1" i="1" u="sng" strike="noStrike" kern="1200" cap="none" spc="0" normalizeH="0" baseline="0" noProof="0" dirty="0">
                <a:ln>
                  <a:noFill/>
                </a:ln>
                <a:solidFill>
                  <a:schemeClr val="accent1">
                    <a:lumMod val="75000"/>
                  </a:schemeClr>
                </a:solidFill>
                <a:effectLst/>
                <a:uLnTx/>
                <a:uFillTx/>
                <a:latin typeface="Tahoma"/>
                <a:ea typeface="Tahoma"/>
                <a:cs typeface="Tahoma"/>
              </a:rPr>
              <a:t>food voucher scheme </a:t>
            </a:r>
            <a:r>
              <a:rPr kumimoji="0" lang="en-GB" sz="2000" b="0" i="1" u="none" strike="noStrike" kern="1200" cap="none" spc="0" normalizeH="0" baseline="0" noProof="0" dirty="0">
                <a:ln>
                  <a:noFill/>
                </a:ln>
                <a:effectLst/>
                <a:uLnTx/>
                <a:uFillTx/>
                <a:latin typeface="Tahoma"/>
                <a:ea typeface="Tahoma"/>
                <a:cs typeface="Tahoma"/>
              </a:rPr>
              <a:t>over the summer holidays. </a:t>
            </a:r>
            <a:endParaRPr kumimoji="0" lang="en-GB" sz="2000" b="1" i="1" u="none" strike="noStrike" kern="1200" cap="none" spc="0" normalizeH="0" baseline="0" noProof="0" dirty="0">
              <a:ln>
                <a:noFill/>
              </a:ln>
              <a:effectLst/>
              <a:uLnTx/>
              <a:uFillTx/>
              <a:latin typeface="Tahoma"/>
              <a:ea typeface="Tahoma"/>
              <a:cs typeface="Tahoma"/>
            </a:endParaRPr>
          </a:p>
        </p:txBody>
      </p:sp>
      <p:sp>
        <p:nvSpPr>
          <p:cNvPr id="4" name="TextBox 5">
            <a:extLst>
              <a:ext uri="{FF2B5EF4-FFF2-40B4-BE49-F238E27FC236}">
                <a16:creationId xmlns:a16="http://schemas.microsoft.com/office/drawing/2014/main" id="{A56D8B77-A1EF-87BB-CDE9-A1BF355E3E18}"/>
              </a:ext>
            </a:extLst>
          </p:cNvPr>
          <p:cNvSpPr txBox="1"/>
          <p:nvPr/>
        </p:nvSpPr>
        <p:spPr>
          <a:xfrm>
            <a:off x="2640239" y="185314"/>
            <a:ext cx="1300405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 training</a:t>
            </a:r>
            <a:endParaRPr lang="en-US">
              <a:solidFill>
                <a:srgbClr val="000000"/>
              </a:solidFill>
              <a:cs typeface="Calibri"/>
            </a:endParaRPr>
          </a:p>
        </p:txBody>
      </p:sp>
    </p:spTree>
    <p:extLst>
      <p:ext uri="{BB962C8B-B14F-4D97-AF65-F5344CB8AC3E}">
        <p14:creationId xmlns:p14="http://schemas.microsoft.com/office/powerpoint/2010/main" val="31200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254F028E-4358-4030-B310-A551C009155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597166" y="223345"/>
            <a:ext cx="1108987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a:t>
            </a:r>
            <a:endParaRPr lang="en-US" sz="7200"/>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sp>
        <p:nvSpPr>
          <p:cNvPr id="11" name="TextBox 10">
            <a:extLst>
              <a:ext uri="{FF2B5EF4-FFF2-40B4-BE49-F238E27FC236}">
                <a16:creationId xmlns:a16="http://schemas.microsoft.com/office/drawing/2014/main" id="{B9A46004-478A-461C-8383-C785F4727111}"/>
              </a:ext>
            </a:extLst>
          </p:cNvPr>
          <p:cNvSpPr txBox="1"/>
          <p:nvPr/>
        </p:nvSpPr>
        <p:spPr>
          <a:xfrm>
            <a:off x="4181424" y="2064294"/>
            <a:ext cx="8686800" cy="707886"/>
          </a:xfrm>
          <a:prstGeom prst="rect">
            <a:avLst/>
          </a:prstGeom>
          <a:noFill/>
        </p:spPr>
        <p:txBody>
          <a:bodyPr wrap="square" rtlCol="0">
            <a:spAutoFit/>
          </a:bodyPr>
          <a:lstStyle/>
          <a:p>
            <a:endParaRPr lang="en-GB" sz="4000" dirty="0">
              <a:solidFill>
                <a:srgbClr val="1B7046"/>
              </a:solidFill>
            </a:endParaRPr>
          </a:p>
        </p:txBody>
      </p:sp>
      <p:grpSp>
        <p:nvGrpSpPr>
          <p:cNvPr id="20" name="Group 19">
            <a:extLst>
              <a:ext uri="{FF2B5EF4-FFF2-40B4-BE49-F238E27FC236}">
                <a16:creationId xmlns:a16="http://schemas.microsoft.com/office/drawing/2014/main" id="{31450DA9-1F88-4A3F-8F81-BF5DF952129F}"/>
              </a:ext>
            </a:extLst>
          </p:cNvPr>
          <p:cNvGrpSpPr/>
          <p:nvPr/>
        </p:nvGrpSpPr>
        <p:grpSpPr>
          <a:xfrm>
            <a:off x="15193924" y="8984062"/>
            <a:ext cx="2909529" cy="1138997"/>
            <a:chOff x="7977952" y="4614758"/>
            <a:chExt cx="3375848" cy="1589572"/>
          </a:xfrm>
        </p:grpSpPr>
        <p:pic>
          <p:nvPicPr>
            <p:cNvPr id="21" name="Picture 2" descr="Scarborough's Reading Rope">
              <a:extLst>
                <a:ext uri="{FF2B5EF4-FFF2-40B4-BE49-F238E27FC236}">
                  <a16:creationId xmlns:a16="http://schemas.microsoft.com/office/drawing/2014/main" id="{E2F6425A-8580-464B-8157-74FE32311D4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478" t="21475" r="2500" b="12596"/>
            <a:stretch/>
          </p:blipFill>
          <p:spPr bwMode="auto">
            <a:xfrm>
              <a:off x="7977952" y="4614758"/>
              <a:ext cx="3375848" cy="158957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4B028C87-718F-4C83-B2A1-F9621252BD42}"/>
                </a:ext>
              </a:extLst>
            </p:cNvPr>
            <p:cNvSpPr/>
            <p:nvPr/>
          </p:nvSpPr>
          <p:spPr>
            <a:xfrm>
              <a:off x="9395733" y="4739315"/>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1512522-735D-4BA6-9916-56991A848921}"/>
                </a:ext>
              </a:extLst>
            </p:cNvPr>
            <p:cNvSpPr/>
            <p:nvPr/>
          </p:nvSpPr>
          <p:spPr>
            <a:xfrm>
              <a:off x="9361518" y="5614922"/>
              <a:ext cx="879098" cy="3755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28">
            <a:extLst>
              <a:ext uri="{FF2B5EF4-FFF2-40B4-BE49-F238E27FC236}">
                <a16:creationId xmlns:a16="http://schemas.microsoft.com/office/drawing/2014/main" id="{2C5239C6-E2AC-4AB7-9281-34C136E4FB9B}"/>
              </a:ext>
            </a:extLst>
          </p:cNvPr>
          <p:cNvPicPr>
            <a:picLocks noChangeAspect="1"/>
          </p:cNvPicPr>
          <p:nvPr/>
        </p:nvPicPr>
        <p:blipFill>
          <a:blip r:embed="rId12"/>
          <a:stretch>
            <a:fillRect/>
          </a:stretch>
        </p:blipFill>
        <p:spPr>
          <a:xfrm>
            <a:off x="3023966" y="1572019"/>
            <a:ext cx="15125562" cy="8551040"/>
          </a:xfrm>
          <a:prstGeom prst="rect">
            <a:avLst/>
          </a:prstGeom>
        </p:spPr>
      </p:pic>
      <p:pic>
        <p:nvPicPr>
          <p:cNvPr id="17" name="Picture 16">
            <a:extLst>
              <a:ext uri="{FF2B5EF4-FFF2-40B4-BE49-F238E27FC236}">
                <a16:creationId xmlns:a16="http://schemas.microsoft.com/office/drawing/2014/main" id="{41D80A57-6A37-4267-B652-37685BCCB132}"/>
              </a:ext>
            </a:extLst>
          </p:cNvPr>
          <p:cNvPicPr>
            <a:picLocks noChangeAspect="1"/>
          </p:cNvPicPr>
          <p:nvPr/>
        </p:nvPicPr>
        <p:blipFill rotWithShape="1">
          <a:blip r:embed="rId13">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62361" y="224042"/>
            <a:ext cx="2125639" cy="2507117"/>
          </a:xfrm>
          <a:prstGeom prst="rect">
            <a:avLst/>
          </a:prstGeom>
        </p:spPr>
      </p:pic>
    </p:spTree>
    <p:extLst>
      <p:ext uri="{BB962C8B-B14F-4D97-AF65-F5344CB8AC3E}">
        <p14:creationId xmlns:p14="http://schemas.microsoft.com/office/powerpoint/2010/main" val="214299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597166" y="217882"/>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a:t>
            </a:r>
            <a:endParaRPr lang="en-US" sz="7200" dirty="0">
              <a:solidFill>
                <a:srgbClr val="1B7046"/>
              </a:solidFill>
              <a:latin typeface="Tahoma"/>
              <a:ea typeface="Tahoma"/>
              <a:cs typeface="Tahoma"/>
            </a:endParaRPr>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sp>
        <p:nvSpPr>
          <p:cNvPr id="4" name="TextBox 3">
            <a:extLst>
              <a:ext uri="{FF2B5EF4-FFF2-40B4-BE49-F238E27FC236}">
                <a16:creationId xmlns:a16="http://schemas.microsoft.com/office/drawing/2014/main" id="{DD32BD31-A314-4568-B439-FBE9B9CBF124}"/>
              </a:ext>
            </a:extLst>
          </p:cNvPr>
          <p:cNvSpPr txBox="1"/>
          <p:nvPr/>
        </p:nvSpPr>
        <p:spPr>
          <a:xfrm>
            <a:off x="3247474" y="2206726"/>
            <a:ext cx="9601199" cy="5109091"/>
          </a:xfrm>
          <a:prstGeom prst="rect">
            <a:avLst/>
          </a:prstGeom>
          <a:noFill/>
        </p:spPr>
        <p:txBody>
          <a:bodyPr wrap="square" lIns="91440" tIns="45720" rIns="91440" bIns="45720" rtlCol="0" anchor="t">
            <a:spAutoFit/>
          </a:bodyPr>
          <a:lstStyle/>
          <a:p>
            <a:pPr marL="457200" indent="-457200">
              <a:buFont typeface="Arial" panose="05000000000000000000" pitchFamily="2" charset="2"/>
              <a:buChar char="•"/>
            </a:pPr>
            <a:endParaRPr lang="en-GB" sz="2800" dirty="0">
              <a:latin typeface="Tahoma"/>
              <a:ea typeface="Tahoma"/>
              <a:cs typeface="Tahoma"/>
            </a:endParaRPr>
          </a:p>
          <a:p>
            <a:pPr marL="457200" indent="-457200">
              <a:buFont typeface="Arial" panose="05000000000000000000" pitchFamily="2" charset="2"/>
              <a:buChar char="•"/>
            </a:pPr>
            <a:r>
              <a:rPr lang="en-GB" sz="2800" dirty="0">
                <a:latin typeface="Tahoma"/>
                <a:ea typeface="Tahoma"/>
                <a:cs typeface="Tahoma"/>
              </a:rPr>
              <a:t>Supporting Comprehension in the Classroom</a:t>
            </a:r>
          </a:p>
          <a:p>
            <a:pPr marL="457200" indent="-457200">
              <a:buFont typeface="Arial" panose="05000000000000000000" pitchFamily="2" charset="2"/>
              <a:buChar char="•"/>
            </a:pPr>
            <a:r>
              <a:rPr lang="en-GB" sz="2800" dirty="0">
                <a:highlight>
                  <a:srgbClr val="FFFF00"/>
                </a:highlight>
                <a:latin typeface="Tahoma"/>
                <a:ea typeface="Tahoma"/>
                <a:cs typeface="Tahoma"/>
              </a:rPr>
              <a:t>Direct Vocabulary Instruction</a:t>
            </a:r>
          </a:p>
          <a:p>
            <a:pPr marL="457200" indent="-457200">
              <a:buFont typeface="Arial" panose="05000000000000000000" pitchFamily="2" charset="2"/>
              <a:buChar char="•"/>
            </a:pPr>
            <a:r>
              <a:rPr lang="en-GB" sz="2800" dirty="0">
                <a:highlight>
                  <a:srgbClr val="FFFF00"/>
                </a:highlight>
                <a:latin typeface="Tahoma"/>
                <a:ea typeface="Tahoma"/>
                <a:cs typeface="Tahoma"/>
              </a:rPr>
              <a:t>Curriculum Development</a:t>
            </a:r>
          </a:p>
          <a:p>
            <a:pPr marL="457200" indent="-457200">
              <a:buFont typeface="Arial" panose="05000000000000000000" pitchFamily="2" charset="2"/>
              <a:buChar char="•"/>
            </a:pPr>
            <a:r>
              <a:rPr lang="en-GB" sz="2800" dirty="0">
                <a:latin typeface="Tahoma"/>
                <a:ea typeface="Tahoma"/>
                <a:cs typeface="Tahoma"/>
              </a:rPr>
              <a:t>Reading Fluency </a:t>
            </a:r>
          </a:p>
          <a:p>
            <a:pPr marL="457200" indent="-457200">
              <a:buFont typeface="Arial" panose="05000000000000000000" pitchFamily="2" charset="2"/>
              <a:buChar char="•"/>
            </a:pPr>
            <a:r>
              <a:rPr lang="en-GB" sz="2800" dirty="0">
                <a:latin typeface="Tahoma"/>
                <a:ea typeface="Tahoma"/>
                <a:cs typeface="Tahoma"/>
              </a:rPr>
              <a:t>Supporting Reading at KS4</a:t>
            </a:r>
          </a:p>
          <a:p>
            <a:pPr marL="457200" indent="-457200">
              <a:buFont typeface="Arial" panose="05000000000000000000" pitchFamily="2" charset="2"/>
              <a:buChar char="•"/>
            </a:pPr>
            <a:r>
              <a:rPr lang="en-GB" sz="2800" dirty="0">
                <a:latin typeface="Tahoma"/>
                <a:ea typeface="Tahoma"/>
                <a:cs typeface="Tahoma"/>
              </a:rPr>
              <a:t>Disciplinary Literacy  </a:t>
            </a:r>
          </a:p>
          <a:p>
            <a:pPr marL="457200" indent="-457200">
              <a:buFont typeface="Arial" panose="05000000000000000000" pitchFamily="2" charset="2"/>
              <a:buChar char="•"/>
            </a:pPr>
            <a:r>
              <a:rPr lang="en-GB" sz="2800" dirty="0">
                <a:latin typeface="Tahoma"/>
                <a:ea typeface="Tahoma"/>
                <a:cs typeface="Tahoma"/>
              </a:rPr>
              <a:t>Adaptive Teaching </a:t>
            </a:r>
          </a:p>
          <a:p>
            <a:pPr marL="457200" indent="-457200">
              <a:buFont typeface="Arial" panose="05000000000000000000" pitchFamily="2" charset="2"/>
              <a:buChar char="•"/>
            </a:pPr>
            <a:r>
              <a:rPr lang="en-GB" sz="2800" dirty="0">
                <a:highlight>
                  <a:srgbClr val="FFFF00"/>
                </a:highlight>
                <a:latin typeface="Tahoma"/>
                <a:ea typeface="Tahoma"/>
                <a:cs typeface="Tahoma"/>
              </a:rPr>
              <a:t>Form-Time Reading</a:t>
            </a:r>
          </a:p>
          <a:p>
            <a:pPr marL="457200" indent="-457200">
              <a:buFont typeface="Arial" panose="05000000000000000000" pitchFamily="2" charset="2"/>
              <a:buChar char="•"/>
            </a:pPr>
            <a:r>
              <a:rPr lang="en-GB" sz="2800" dirty="0">
                <a:latin typeface="Tahoma"/>
                <a:ea typeface="Tahoma"/>
                <a:cs typeface="Tahoma"/>
              </a:rPr>
              <a:t>Whole School Phonics</a:t>
            </a:r>
          </a:p>
          <a:p>
            <a:pPr marL="457200" indent="-457200">
              <a:buFont typeface="Arial" panose="05000000000000000000" pitchFamily="2" charset="2"/>
              <a:buChar char="•"/>
            </a:pPr>
            <a:r>
              <a:rPr lang="en-GB" sz="2800" dirty="0">
                <a:latin typeface="Tahoma"/>
                <a:ea typeface="Tahoma"/>
                <a:cs typeface="Tahoma"/>
              </a:rPr>
              <a:t>Supporting Struggling Readers (TA Training) </a:t>
            </a:r>
          </a:p>
          <a:p>
            <a:endParaRPr lang="en-GB" dirty="0"/>
          </a:p>
        </p:txBody>
      </p:sp>
      <p:pic>
        <p:nvPicPr>
          <p:cNvPr id="7" name="Picture 6">
            <a:extLst>
              <a:ext uri="{FF2B5EF4-FFF2-40B4-BE49-F238E27FC236}">
                <a16:creationId xmlns:a16="http://schemas.microsoft.com/office/drawing/2014/main" id="{CA67C88C-4FA9-4739-B279-63B448919D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65019" y="5314293"/>
            <a:ext cx="7839767" cy="4658745"/>
          </a:xfrm>
          <a:prstGeom prst="rect">
            <a:avLst/>
          </a:prstGeom>
        </p:spPr>
      </p:pic>
      <p:pic>
        <p:nvPicPr>
          <p:cNvPr id="17" name="Picture 16">
            <a:extLst>
              <a:ext uri="{FF2B5EF4-FFF2-40B4-BE49-F238E27FC236}">
                <a16:creationId xmlns:a16="http://schemas.microsoft.com/office/drawing/2014/main" id="{08AA9725-7623-4F44-B35B-FFA5B36B2F35}"/>
              </a:ext>
            </a:extLst>
          </p:cNvPr>
          <p:cNvPicPr>
            <a:picLocks noChangeAspect="1"/>
          </p:cNvPicPr>
          <p:nvPr/>
        </p:nvPicPr>
        <p:blipFill rotWithShape="1">
          <a:blip r:embed="rId12">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62361" y="224042"/>
            <a:ext cx="2125639" cy="2507117"/>
          </a:xfrm>
          <a:prstGeom prst="rect">
            <a:avLst/>
          </a:prstGeom>
        </p:spPr>
      </p:pic>
    </p:spTree>
    <p:extLst>
      <p:ext uri="{BB962C8B-B14F-4D97-AF65-F5344CB8AC3E}">
        <p14:creationId xmlns:p14="http://schemas.microsoft.com/office/powerpoint/2010/main" val="383471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6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602946" y="219237"/>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Impact</a:t>
            </a:r>
            <a:endParaRPr lang="en-US" sz="7200" dirty="0">
              <a:solidFill>
                <a:srgbClr val="1B7046"/>
              </a:solidFill>
              <a:latin typeface="Tahoma"/>
              <a:ea typeface="Tahoma"/>
              <a:cs typeface="Tahoma"/>
            </a:endParaRPr>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sp>
        <p:nvSpPr>
          <p:cNvPr id="17" name="Google Shape;154;p10">
            <a:extLst>
              <a:ext uri="{FF2B5EF4-FFF2-40B4-BE49-F238E27FC236}">
                <a16:creationId xmlns:a16="http://schemas.microsoft.com/office/drawing/2014/main" id="{B22B80A2-6ED7-4B2B-8605-2C748609FFF6}"/>
              </a:ext>
            </a:extLst>
          </p:cNvPr>
          <p:cNvSpPr txBox="1"/>
          <p:nvPr/>
        </p:nvSpPr>
        <p:spPr>
          <a:xfrm flipH="1">
            <a:off x="2948955" y="3249181"/>
            <a:ext cx="7421857"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dirty="0">
                <a:latin typeface="Tahoma"/>
                <a:ea typeface="Tahoma"/>
                <a:cs typeface="Tahoma"/>
              </a:rPr>
              <a:t>‘The Key Stage 3 Lead in Science  has embraced the reading across the curriculum initiative, bringing reading to the forefront of the science curriculum. Reading ability is currently a barrier for some students in accessing the curriculum in science. There has been a cultural shift in science; staff never make assumptions about what language the students know. Whereas previously the learners had become accustomed to accepting there are words they do not know, they now ask for the meaning due to the safe. language-rich culture which has been created. Staff have enjoyed delivering the reading lessons and the impact to date is very positive. The Key Stage 3 Lead has shared the good practice in science at a whole staff briefing, widening the impact.’  </a:t>
            </a:r>
            <a:r>
              <a:rPr lang="en-GB" sz="2000" dirty="0">
                <a:latin typeface="Tahoma"/>
                <a:ea typeface="Tahoma"/>
                <a:cs typeface="Tahoma"/>
              </a:rPr>
              <a:t>IQM report  (2024)</a:t>
            </a:r>
            <a:endParaRPr sz="2000" dirty="0">
              <a:latin typeface="Tahoma"/>
              <a:ea typeface="Tahoma"/>
              <a:cs typeface="Tahoma"/>
            </a:endParaRPr>
          </a:p>
        </p:txBody>
      </p:sp>
      <p:pic>
        <p:nvPicPr>
          <p:cNvPr id="19" name="Google Shape;156;p10">
            <a:extLst>
              <a:ext uri="{FF2B5EF4-FFF2-40B4-BE49-F238E27FC236}">
                <a16:creationId xmlns:a16="http://schemas.microsoft.com/office/drawing/2014/main" id="{F4F2C8DC-1694-449A-8079-2B51CDF2B9F3}"/>
              </a:ext>
            </a:extLst>
          </p:cNvPr>
          <p:cNvPicPr preferRelativeResize="0"/>
          <p:nvPr/>
        </p:nvPicPr>
        <p:blipFill rotWithShape="1">
          <a:blip r:embed="rId11">
            <a:alphaModFix/>
          </a:blip>
          <a:srcRect/>
          <a:stretch/>
        </p:blipFill>
        <p:spPr>
          <a:xfrm>
            <a:off x="10846272" y="3220366"/>
            <a:ext cx="5875515" cy="4183487"/>
          </a:xfrm>
          <a:prstGeom prst="rect">
            <a:avLst/>
          </a:prstGeom>
          <a:noFill/>
          <a:ln w="15875" cap="flat" cmpd="sng">
            <a:solidFill>
              <a:srgbClr val="757070"/>
            </a:solidFill>
            <a:prstDash val="solid"/>
            <a:round/>
            <a:headEnd type="none" w="sm" len="sm"/>
            <a:tailEnd type="none" w="sm" len="sm"/>
          </a:ln>
        </p:spPr>
      </p:pic>
      <p:pic>
        <p:nvPicPr>
          <p:cNvPr id="21" name="Picture 20">
            <a:extLst>
              <a:ext uri="{FF2B5EF4-FFF2-40B4-BE49-F238E27FC236}">
                <a16:creationId xmlns:a16="http://schemas.microsoft.com/office/drawing/2014/main" id="{5BEA2829-3DFE-4B68-9F96-8E990A7D448A}"/>
              </a:ext>
            </a:extLst>
          </p:cNvPr>
          <p:cNvPicPr>
            <a:picLocks noChangeAspect="1"/>
          </p:cNvPicPr>
          <p:nvPr/>
        </p:nvPicPr>
        <p:blipFill rotWithShape="1">
          <a:blip r:embed="rId12">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62361" y="224042"/>
            <a:ext cx="2125639" cy="2507117"/>
          </a:xfrm>
          <a:prstGeom prst="rect">
            <a:avLst/>
          </a:prstGeom>
        </p:spPr>
      </p:pic>
    </p:spTree>
    <p:extLst>
      <p:ext uri="{BB962C8B-B14F-4D97-AF65-F5344CB8AC3E}">
        <p14:creationId xmlns:p14="http://schemas.microsoft.com/office/powerpoint/2010/main" val="7016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0">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17" name="Freeform 2">
            <a:extLst>
              <a:ext uri="{FF2B5EF4-FFF2-40B4-BE49-F238E27FC236}">
                <a16:creationId xmlns:a16="http://schemas.microsoft.com/office/drawing/2014/main" id="{74A9C4B0-28C6-49B0-AEE2-3CE1344E7A3F}"/>
              </a:ext>
            </a:extLst>
          </p:cNvPr>
          <p:cNvSpPr/>
          <p:nvPr/>
        </p:nvSpPr>
        <p:spPr>
          <a:xfrm>
            <a:off x="3081618" y="5600700"/>
            <a:ext cx="14656969" cy="524870"/>
          </a:xfrm>
          <a:custGeom>
            <a:avLst/>
            <a:gdLst/>
            <a:ahLst/>
            <a:cxnLst/>
            <a:rect l="l" t="t" r="r" b="b"/>
            <a:pathLst>
              <a:path w="18288000" h="480060">
                <a:moveTo>
                  <a:pt x="0" y="0"/>
                </a:moveTo>
                <a:lnTo>
                  <a:pt x="18288000" y="0"/>
                </a:lnTo>
                <a:lnTo>
                  <a:pt x="18288000" y="480060"/>
                </a:lnTo>
                <a:lnTo>
                  <a:pt x="0" y="4800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E"/>
          </a:p>
        </p:txBody>
      </p:sp>
      <p:grpSp>
        <p:nvGrpSpPr>
          <p:cNvPr id="6" name="Group 5">
            <a:extLst>
              <a:ext uri="{FF2B5EF4-FFF2-40B4-BE49-F238E27FC236}">
                <a16:creationId xmlns:a16="http://schemas.microsoft.com/office/drawing/2014/main" id="{BD0C3D0A-11A4-4B4F-91A7-74435D77DB7C}"/>
              </a:ext>
            </a:extLst>
          </p:cNvPr>
          <p:cNvGrpSpPr/>
          <p:nvPr/>
        </p:nvGrpSpPr>
        <p:grpSpPr>
          <a:xfrm>
            <a:off x="3869695" y="3855422"/>
            <a:ext cx="3290529" cy="4336078"/>
            <a:chOff x="3891304" y="3974546"/>
            <a:chExt cx="3290529" cy="4336078"/>
          </a:xfrm>
        </p:grpSpPr>
        <p:sp>
          <p:nvSpPr>
            <p:cNvPr id="20" name="Rectangle: Rounded Corners 19">
              <a:extLst>
                <a:ext uri="{FF2B5EF4-FFF2-40B4-BE49-F238E27FC236}">
                  <a16:creationId xmlns:a16="http://schemas.microsoft.com/office/drawing/2014/main" id="{3BE0A3C9-C809-4C21-9FFF-B5C643CEF2F5}"/>
                </a:ext>
              </a:extLst>
            </p:cNvPr>
            <p:cNvSpPr/>
            <p:nvPr/>
          </p:nvSpPr>
          <p:spPr>
            <a:xfrm>
              <a:off x="3891304" y="3974546"/>
              <a:ext cx="3290529" cy="3689014"/>
            </a:xfrm>
            <a:prstGeom prst="roundRect">
              <a:avLst/>
            </a:prstGeom>
            <a:gradFill flip="none" rotWithShape="1">
              <a:gsLst>
                <a:gs pos="0">
                  <a:srgbClr val="970D34">
                    <a:tint val="66000"/>
                    <a:satMod val="160000"/>
                  </a:srgbClr>
                </a:gs>
                <a:gs pos="50000">
                  <a:srgbClr val="970D34">
                    <a:tint val="44500"/>
                    <a:satMod val="160000"/>
                  </a:srgbClr>
                </a:gs>
                <a:gs pos="100000">
                  <a:srgbClr val="970D34">
                    <a:tint val="23500"/>
                    <a:satMod val="160000"/>
                  </a:srgbClr>
                </a:gs>
              </a:gsLst>
              <a:lin ang="2700000" scaled="1"/>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1" name="Rectangle: Rounded Corners 4">
              <a:extLst>
                <a:ext uri="{FF2B5EF4-FFF2-40B4-BE49-F238E27FC236}">
                  <a16:creationId xmlns:a16="http://schemas.microsoft.com/office/drawing/2014/main" id="{8302C616-F194-4E7D-A9C9-A5255992A650}"/>
                </a:ext>
              </a:extLst>
            </p:cNvPr>
            <p:cNvSpPr txBox="1"/>
            <p:nvPr/>
          </p:nvSpPr>
          <p:spPr>
            <a:xfrm>
              <a:off x="3957726" y="4981776"/>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kern="1200" dirty="0">
                  <a:solidFill>
                    <a:srgbClr val="BE9F56"/>
                  </a:solidFill>
                  <a:latin typeface="Tahoma"/>
                  <a:ea typeface="Tahoma"/>
                  <a:cs typeface="Tahoma"/>
                </a:rPr>
                <a:t>Whole-School Strategy</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Reciprocal reading</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Direct vocabulary instruction</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Curriculum development</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Disciplinary reading</a:t>
              </a:r>
              <a:endParaRPr lang="en-GB" sz="20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grpSp>
        <p:nvGrpSpPr>
          <p:cNvPr id="7" name="Group 6">
            <a:extLst>
              <a:ext uri="{FF2B5EF4-FFF2-40B4-BE49-F238E27FC236}">
                <a16:creationId xmlns:a16="http://schemas.microsoft.com/office/drawing/2014/main" id="{F2701127-2EBD-49BB-AC11-680D9C49B1F5}"/>
              </a:ext>
            </a:extLst>
          </p:cNvPr>
          <p:cNvGrpSpPr/>
          <p:nvPr/>
        </p:nvGrpSpPr>
        <p:grpSpPr>
          <a:xfrm>
            <a:off x="8520471" y="3848528"/>
            <a:ext cx="3290529" cy="4319020"/>
            <a:chOff x="8404755" y="3977389"/>
            <a:chExt cx="3290529" cy="4319020"/>
          </a:xfrm>
        </p:grpSpPr>
        <p:sp>
          <p:nvSpPr>
            <p:cNvPr id="22" name="Rectangle: Rounded Corners 21">
              <a:extLst>
                <a:ext uri="{FF2B5EF4-FFF2-40B4-BE49-F238E27FC236}">
                  <a16:creationId xmlns:a16="http://schemas.microsoft.com/office/drawing/2014/main" id="{F15985E7-B070-479A-A32E-CB20920529B3}"/>
                </a:ext>
              </a:extLst>
            </p:cNvPr>
            <p:cNvSpPr/>
            <p:nvPr/>
          </p:nvSpPr>
          <p:spPr>
            <a:xfrm>
              <a:off x="8404755" y="3977389"/>
              <a:ext cx="3290529" cy="3689014"/>
            </a:xfrm>
            <a:prstGeom prst="roundRect">
              <a:avLst/>
            </a:prstGeom>
            <a:solidFill>
              <a:srgbClr val="970D3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3" name="Rectangle: Rounded Corners 4">
              <a:extLst>
                <a:ext uri="{FF2B5EF4-FFF2-40B4-BE49-F238E27FC236}">
                  <a16:creationId xmlns:a16="http://schemas.microsoft.com/office/drawing/2014/main" id="{E61A3ACB-27C3-40C2-83FE-0F9C678ED621}"/>
                </a:ext>
              </a:extLst>
            </p:cNvPr>
            <p:cNvSpPr txBox="1"/>
            <p:nvPr/>
          </p:nvSpPr>
          <p:spPr>
            <a:xfrm>
              <a:off x="8455584" y="4967561"/>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dirty="0">
                  <a:solidFill>
                    <a:srgbClr val="BE9F56"/>
                  </a:solidFill>
                  <a:latin typeface="Tahoma"/>
                  <a:ea typeface="Tahoma"/>
                  <a:cs typeface="Tahoma"/>
                </a:rPr>
                <a:t>Intervention</a:t>
              </a:r>
              <a:endParaRPr lang="en-GB" sz="36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Establishing an expert reading team</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Effe</a:t>
              </a:r>
              <a:r>
                <a:rPr lang="en-GB" sz="2000" dirty="0">
                  <a:solidFill>
                    <a:srgbClr val="BE9F56"/>
                  </a:solidFill>
                  <a:latin typeface="Tahoma"/>
                  <a:ea typeface="Tahoma"/>
                  <a:cs typeface="Tahoma"/>
                </a:rPr>
                <a:t>ctive screening &amp; diagnostic tools</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Bespoke, multi-tiered intervention</a:t>
              </a:r>
            </a:p>
            <a:p>
              <a:pPr marL="571500" lvl="0" indent="-571500" defTabSz="1244600">
                <a:lnSpc>
                  <a:spcPct val="90000"/>
                </a:lnSpc>
                <a:spcBef>
                  <a:spcPct val="0"/>
                </a:spcBef>
                <a:spcAft>
                  <a:spcPct val="35000"/>
                </a:spcAft>
                <a:buFont typeface="Arial" panose="020B0604020202020204" pitchFamily="34" charset="0"/>
                <a:buChar char="•"/>
              </a:pPr>
              <a:endParaRPr lang="en-GB" sz="2000"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grpSp>
        <p:nvGrpSpPr>
          <p:cNvPr id="8" name="Group 7">
            <a:extLst>
              <a:ext uri="{FF2B5EF4-FFF2-40B4-BE49-F238E27FC236}">
                <a16:creationId xmlns:a16="http://schemas.microsoft.com/office/drawing/2014/main" id="{F3E44F9D-5B09-47AA-8ACA-98C2935BA07E}"/>
              </a:ext>
            </a:extLst>
          </p:cNvPr>
          <p:cNvGrpSpPr/>
          <p:nvPr/>
        </p:nvGrpSpPr>
        <p:grpSpPr>
          <a:xfrm>
            <a:off x="13168062" y="3848100"/>
            <a:ext cx="3290529" cy="4648200"/>
            <a:chOff x="13333128" y="3977389"/>
            <a:chExt cx="3290529" cy="4648200"/>
          </a:xfrm>
        </p:grpSpPr>
        <p:sp>
          <p:nvSpPr>
            <p:cNvPr id="24" name="Rectangle: Rounded Corners 23">
              <a:extLst>
                <a:ext uri="{FF2B5EF4-FFF2-40B4-BE49-F238E27FC236}">
                  <a16:creationId xmlns:a16="http://schemas.microsoft.com/office/drawing/2014/main" id="{EE0AD6D4-EF2F-4C9C-BA71-31ED9E7D7299}"/>
                </a:ext>
              </a:extLst>
            </p:cNvPr>
            <p:cNvSpPr/>
            <p:nvPr/>
          </p:nvSpPr>
          <p:spPr>
            <a:xfrm>
              <a:off x="13333128" y="3977389"/>
              <a:ext cx="3290529" cy="3689014"/>
            </a:xfrm>
            <a:prstGeom prst="roundRect">
              <a:avLst/>
            </a:prstGeom>
            <a:gradFill flip="none" rotWithShape="1">
              <a:gsLst>
                <a:gs pos="0">
                  <a:srgbClr val="970D34">
                    <a:tint val="66000"/>
                    <a:satMod val="160000"/>
                  </a:srgbClr>
                </a:gs>
                <a:gs pos="50000">
                  <a:srgbClr val="970D34">
                    <a:tint val="44500"/>
                    <a:satMod val="160000"/>
                  </a:srgbClr>
                </a:gs>
                <a:gs pos="100000">
                  <a:srgbClr val="970D34">
                    <a:tint val="23500"/>
                    <a:satMod val="160000"/>
                  </a:srgbClr>
                </a:gs>
              </a:gsLst>
              <a:lin ang="2700000" scaled="1"/>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5" name="Rectangle: Rounded Corners 4">
              <a:extLst>
                <a:ext uri="{FF2B5EF4-FFF2-40B4-BE49-F238E27FC236}">
                  <a16:creationId xmlns:a16="http://schemas.microsoft.com/office/drawing/2014/main" id="{A6455C73-540C-4E85-A691-72A80144F442}"/>
                </a:ext>
              </a:extLst>
            </p:cNvPr>
            <p:cNvSpPr txBox="1"/>
            <p:nvPr/>
          </p:nvSpPr>
          <p:spPr>
            <a:xfrm>
              <a:off x="13440912" y="5296741"/>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dirty="0">
                  <a:solidFill>
                    <a:srgbClr val="BE9F56"/>
                  </a:solidFill>
                  <a:latin typeface="Tahoma"/>
                  <a:ea typeface="Tahoma"/>
                  <a:cs typeface="Tahoma"/>
                </a:rPr>
                <a:t>Reading for Pleasure</a:t>
              </a:r>
              <a:endParaRPr lang="en-GB" sz="36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Form-time reading</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Reading for pleasure &amp; progress at subject level</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Personal Development texts</a:t>
              </a:r>
            </a:p>
            <a:p>
              <a:pPr marL="571500" lvl="0" indent="-571500" defTabSz="1244600">
                <a:lnSpc>
                  <a:spcPct val="90000"/>
                </a:lnSpc>
                <a:spcBef>
                  <a:spcPct val="0"/>
                </a:spcBef>
                <a:spcAft>
                  <a:spcPct val="35000"/>
                </a:spcAft>
                <a:buFont typeface="Arial" panose="020B0604020202020204" pitchFamily="34" charset="0"/>
                <a:buChar char="•"/>
              </a:pPr>
              <a:endParaRPr lang="en-GB" sz="20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2000"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sp>
        <p:nvSpPr>
          <p:cNvPr id="26" name="TextBox 5">
            <a:extLst>
              <a:ext uri="{FF2B5EF4-FFF2-40B4-BE49-F238E27FC236}">
                <a16:creationId xmlns:a16="http://schemas.microsoft.com/office/drawing/2014/main" id="{0A21AECC-7439-423A-A0BD-0D142CCC46D0}"/>
              </a:ext>
            </a:extLst>
          </p:cNvPr>
          <p:cNvSpPr txBox="1"/>
          <p:nvPr/>
        </p:nvSpPr>
        <p:spPr>
          <a:xfrm>
            <a:off x="3591811" y="336251"/>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a:t>
            </a:r>
            <a:endParaRPr lang="en-US" sz="7200" b="1">
              <a:solidFill>
                <a:srgbClr val="1B7046"/>
              </a:solidFill>
              <a:latin typeface="Tahoma"/>
              <a:ea typeface="Tahoma"/>
              <a:cs typeface="Tahoma"/>
            </a:endParaRPr>
          </a:p>
        </p:txBody>
      </p:sp>
    </p:spTree>
    <p:extLst>
      <p:ext uri="{BB962C8B-B14F-4D97-AF65-F5344CB8AC3E}">
        <p14:creationId xmlns:p14="http://schemas.microsoft.com/office/powerpoint/2010/main" val="208180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077" y="-860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dirty="0"/>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sp>
        <p:nvSpPr>
          <p:cNvPr id="24" name="TextBox 23">
            <a:extLst>
              <a:ext uri="{FF2B5EF4-FFF2-40B4-BE49-F238E27FC236}">
                <a16:creationId xmlns:a16="http://schemas.microsoft.com/office/drawing/2014/main" id="{1452F423-E704-4491-B3BE-276A33482438}"/>
              </a:ext>
            </a:extLst>
          </p:cNvPr>
          <p:cNvSpPr txBox="1"/>
          <p:nvPr/>
        </p:nvSpPr>
        <p:spPr>
          <a:xfrm>
            <a:off x="2323868" y="9050433"/>
            <a:ext cx="14353838" cy="954107"/>
          </a:xfrm>
          <a:prstGeom prst="rect">
            <a:avLst/>
          </a:prstGeom>
          <a:noFill/>
        </p:spPr>
        <p:txBody>
          <a:bodyPr wrap="square" lIns="91440" tIns="45720" rIns="91440" bIns="45720" anchor="t">
            <a:spAutoFit/>
          </a:bodyPr>
          <a:lstStyle/>
          <a:p>
            <a:r>
              <a:rPr lang="en-GB" sz="2800" i="1" dirty="0">
                <a:latin typeface="Tahoma"/>
                <a:ea typeface="Tahoma"/>
                <a:cs typeface="Tahoma"/>
              </a:rPr>
              <a:t>‘Leaders have strengthened their processes for identifying pupils who struggle with their reading knowledge</a:t>
            </a:r>
            <a:r>
              <a:rPr lang="en-GB" sz="2800" dirty="0">
                <a:latin typeface="Tahoma"/>
                <a:ea typeface="Tahoma"/>
                <a:cs typeface="Tahoma"/>
              </a:rPr>
              <a:t>.’  Ofsted report (2023)</a:t>
            </a:r>
          </a:p>
        </p:txBody>
      </p:sp>
      <p:sp>
        <p:nvSpPr>
          <p:cNvPr id="25" name="TextBox 5">
            <a:extLst>
              <a:ext uri="{FF2B5EF4-FFF2-40B4-BE49-F238E27FC236}">
                <a16:creationId xmlns:a16="http://schemas.microsoft.com/office/drawing/2014/main" id="{7C29B24E-6745-484C-BE03-0E72ABFAA417}"/>
              </a:ext>
            </a:extLst>
          </p:cNvPr>
          <p:cNvSpPr txBox="1"/>
          <p:nvPr/>
        </p:nvSpPr>
        <p:spPr>
          <a:xfrm>
            <a:off x="3595150" y="322554"/>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Screening &amp; Diagnostic</a:t>
            </a:r>
            <a:endParaRPr lang="en-US" sz="7200" b="1">
              <a:solidFill>
                <a:srgbClr val="1B7046"/>
              </a:solidFill>
              <a:latin typeface="Tahoma"/>
              <a:ea typeface="Tahoma"/>
              <a:cs typeface="Tahoma"/>
            </a:endParaRPr>
          </a:p>
        </p:txBody>
      </p:sp>
      <p:sp>
        <p:nvSpPr>
          <p:cNvPr id="26" name="Google Shape;104;p3">
            <a:extLst>
              <a:ext uri="{FF2B5EF4-FFF2-40B4-BE49-F238E27FC236}">
                <a16:creationId xmlns:a16="http://schemas.microsoft.com/office/drawing/2014/main" id="{B794E474-377E-4FD7-869B-B6703A6FAD58}"/>
              </a:ext>
            </a:extLst>
          </p:cNvPr>
          <p:cNvSpPr txBox="1">
            <a:spLocks/>
          </p:cNvSpPr>
          <p:nvPr/>
        </p:nvSpPr>
        <p:spPr>
          <a:xfrm>
            <a:off x="11430000" y="2601892"/>
            <a:ext cx="6508574" cy="2779225"/>
          </a:xfrm>
          <a:prstGeom prst="rect">
            <a:avLst/>
          </a:prstGeom>
          <a:noFill/>
          <a:ln w="38100" cap="flat" cmpd="sng">
            <a:solidFill>
              <a:srgbClr val="1B7046"/>
            </a:solidFill>
            <a:prstDash val="solid"/>
            <a:round/>
            <a:headEnd type="none" w="sm" len="sm"/>
            <a:tailEnd type="none" w="sm" len="sm"/>
          </a:ln>
        </p:spPr>
        <p:txBody>
          <a:bodyPr spcFirstLastPara="1" wrap="square" lIns="91425" tIns="45700" rIns="91425" bIns="45700" anchor="t" anchorCtr="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Clr>
                <a:schemeClr val="dk1"/>
              </a:buClr>
              <a:buSzPts val="2400"/>
              <a:buFont typeface="Arial" pitchFamily="34" charset="0"/>
              <a:buChar char="•"/>
            </a:pPr>
            <a:r>
              <a:rPr lang="en-GB" sz="2400" b="1" dirty="0">
                <a:latin typeface="Tahoma"/>
                <a:ea typeface="Tahoma"/>
                <a:cs typeface="Tahoma"/>
              </a:rPr>
              <a:t>Diagnostic assessment to ensure accurate understanding of precise barriers</a:t>
            </a:r>
            <a:endParaRPr lang="en-GB" sz="2400">
              <a:latin typeface="Tahoma"/>
              <a:ea typeface="Tahoma"/>
              <a:cs typeface="Tahoma"/>
            </a:endParaRPr>
          </a:p>
          <a:p>
            <a:pPr>
              <a:spcBef>
                <a:spcPts val="1000"/>
              </a:spcBef>
              <a:buClr>
                <a:srgbClr val="FF0000"/>
              </a:buClr>
              <a:buSzPts val="2400"/>
            </a:pPr>
            <a:r>
              <a:rPr lang="en-GB" sz="2400" b="1" dirty="0">
                <a:solidFill>
                  <a:srgbClr val="FF0000"/>
                </a:solidFill>
                <a:latin typeface="Tahoma"/>
                <a:ea typeface="Tahoma"/>
                <a:cs typeface="Tahoma"/>
              </a:rPr>
              <a:t>Individual evaluation</a:t>
            </a:r>
            <a:endParaRPr lang="en-GB" sz="2400" dirty="0">
              <a:latin typeface="Tahoma"/>
              <a:ea typeface="Tahoma"/>
              <a:cs typeface="Tahoma"/>
            </a:endParaRPr>
          </a:p>
          <a:p>
            <a:pPr>
              <a:spcBef>
                <a:spcPts val="1000"/>
              </a:spcBef>
              <a:buClr>
                <a:schemeClr val="dk1"/>
              </a:buClr>
              <a:buSzPts val="2400"/>
            </a:pPr>
            <a:r>
              <a:rPr lang="en-GB" sz="2400" dirty="0">
                <a:latin typeface="Tahoma"/>
                <a:ea typeface="Tahoma"/>
                <a:cs typeface="Tahoma"/>
              </a:rPr>
              <a:t>Entry level phonics screening </a:t>
            </a:r>
          </a:p>
          <a:p>
            <a:pPr>
              <a:spcBef>
                <a:spcPts val="1000"/>
              </a:spcBef>
              <a:buClr>
                <a:schemeClr val="dk1"/>
              </a:buClr>
              <a:buSzPts val="2400"/>
            </a:pPr>
            <a:r>
              <a:rPr lang="en-GB" sz="2400" dirty="0">
                <a:latin typeface="Tahoma"/>
                <a:ea typeface="Tahoma"/>
                <a:cs typeface="Tahoma"/>
              </a:rPr>
              <a:t>WRAT testing </a:t>
            </a:r>
          </a:p>
          <a:p>
            <a:pPr>
              <a:spcBef>
                <a:spcPts val="1000"/>
              </a:spcBef>
              <a:buClr>
                <a:schemeClr val="dk1"/>
              </a:buClr>
              <a:buSzPts val="2400"/>
            </a:pPr>
            <a:r>
              <a:rPr lang="en-GB" sz="2400" dirty="0">
                <a:latin typeface="Tahoma"/>
                <a:ea typeface="Tahoma"/>
                <a:cs typeface="Tahoma"/>
              </a:rPr>
              <a:t>Rasinski’s  Fluency Rubric</a:t>
            </a:r>
          </a:p>
          <a:p>
            <a:pPr marL="0" indent="0">
              <a:lnSpc>
                <a:spcPct val="90000"/>
              </a:lnSpc>
              <a:spcBef>
                <a:spcPts val="1000"/>
              </a:spcBef>
              <a:buClr>
                <a:schemeClr val="dk1"/>
              </a:buClr>
              <a:buSzPts val="2000"/>
              <a:buFont typeface="Arial" pitchFamily="34" charset="0"/>
              <a:buNone/>
            </a:pPr>
            <a:endParaRPr lang="en-GB" sz="2800" dirty="0"/>
          </a:p>
        </p:txBody>
      </p:sp>
      <p:sp>
        <p:nvSpPr>
          <p:cNvPr id="39" name="Google Shape;104;p3">
            <a:extLst>
              <a:ext uri="{FF2B5EF4-FFF2-40B4-BE49-F238E27FC236}">
                <a16:creationId xmlns:a16="http://schemas.microsoft.com/office/drawing/2014/main" id="{E05702FD-641A-47E5-9F56-FE831AEC187E}"/>
              </a:ext>
            </a:extLst>
          </p:cNvPr>
          <p:cNvSpPr txBox="1">
            <a:spLocks/>
          </p:cNvSpPr>
          <p:nvPr/>
        </p:nvSpPr>
        <p:spPr>
          <a:xfrm>
            <a:off x="3352800" y="2984902"/>
            <a:ext cx="6508574" cy="1979288"/>
          </a:xfrm>
          <a:prstGeom prst="rect">
            <a:avLst/>
          </a:prstGeom>
          <a:noFill/>
          <a:ln w="38100" cap="flat" cmpd="sng">
            <a:solidFill>
              <a:srgbClr val="1B7046"/>
            </a:solidFill>
            <a:prstDash val="solid"/>
            <a:round/>
            <a:headEnd type="none" w="sm" len="sm"/>
            <a:tailEnd type="none" w="sm" len="sm"/>
          </a:ln>
        </p:spPr>
        <p:txBody>
          <a:bodyPr spcFirstLastPara="1" wrap="square" lIns="91425" tIns="45700" rIns="91425" bIns="45700" anchor="t" anchorCtr="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Clr>
                <a:schemeClr val="dk1"/>
              </a:buClr>
              <a:buSzPts val="2400"/>
              <a:buFont typeface="Arial" pitchFamily="34" charset="0"/>
              <a:buNone/>
            </a:pPr>
            <a:r>
              <a:rPr lang="en-GB" sz="2600" b="1" dirty="0">
                <a:latin typeface="Tahoma"/>
                <a:ea typeface="Tahoma"/>
                <a:cs typeface="Tahoma"/>
              </a:rPr>
              <a:t>Multiple tools to identify struggling readers</a:t>
            </a:r>
            <a:endParaRPr lang="en-GB" sz="2600" dirty="0">
              <a:latin typeface="Tahoma"/>
              <a:ea typeface="Tahoma"/>
              <a:cs typeface="Tahoma"/>
            </a:endParaRPr>
          </a:p>
          <a:p>
            <a:pPr marL="685800" lvl="1" indent="-228600">
              <a:spcBef>
                <a:spcPts val="1000"/>
              </a:spcBef>
              <a:buClr>
                <a:schemeClr val="dk1"/>
              </a:buClr>
              <a:buSzPts val="2400"/>
              <a:buFont typeface="Arial" pitchFamily="34" charset="0"/>
              <a:buChar char="•"/>
            </a:pPr>
            <a:r>
              <a:rPr lang="en-GB" sz="2600" dirty="0">
                <a:latin typeface="Tahoma"/>
                <a:ea typeface="Tahoma"/>
                <a:cs typeface="Tahoma"/>
              </a:rPr>
              <a:t>Screening programme (reading age / standard score / CATS)</a:t>
            </a:r>
          </a:p>
          <a:p>
            <a:pPr marL="685800" lvl="1" indent="-228600">
              <a:spcBef>
                <a:spcPts val="1000"/>
              </a:spcBef>
              <a:buClr>
                <a:schemeClr val="dk1"/>
              </a:buClr>
              <a:buSzPts val="2400"/>
              <a:buFont typeface="Arial" pitchFamily="34" charset="0"/>
              <a:buChar char="•"/>
            </a:pPr>
            <a:r>
              <a:rPr lang="en-GB" sz="2600" dirty="0">
                <a:latin typeface="Tahoma"/>
                <a:ea typeface="Tahoma"/>
                <a:cs typeface="Tahoma"/>
              </a:rPr>
              <a:t>Key Stage 2 data (SATS, teacher assessments &amp; feedback)</a:t>
            </a:r>
          </a:p>
          <a:p>
            <a:pPr marL="0" indent="0">
              <a:lnSpc>
                <a:spcPct val="90000"/>
              </a:lnSpc>
              <a:spcBef>
                <a:spcPts val="1000"/>
              </a:spcBef>
              <a:buClr>
                <a:schemeClr val="dk1"/>
              </a:buClr>
              <a:buSzPts val="2400"/>
              <a:buFont typeface="Arial" pitchFamily="34" charset="0"/>
              <a:buNone/>
            </a:pPr>
            <a:endParaRPr lang="en-GB" sz="2400" b="1" dirty="0"/>
          </a:p>
          <a:p>
            <a:pPr marL="0" indent="0">
              <a:lnSpc>
                <a:spcPct val="90000"/>
              </a:lnSpc>
              <a:spcBef>
                <a:spcPts val="1000"/>
              </a:spcBef>
              <a:buClr>
                <a:schemeClr val="dk1"/>
              </a:buClr>
              <a:buSzPts val="2000"/>
              <a:buFont typeface="Arial" pitchFamily="34" charset="0"/>
              <a:buNone/>
            </a:pPr>
            <a:endParaRPr lang="en-GB" sz="2800" dirty="0"/>
          </a:p>
        </p:txBody>
      </p:sp>
      <p:sp>
        <p:nvSpPr>
          <p:cNvPr id="8" name="Rectangle: Rounded Corners 7">
            <a:extLst>
              <a:ext uri="{FF2B5EF4-FFF2-40B4-BE49-F238E27FC236}">
                <a16:creationId xmlns:a16="http://schemas.microsoft.com/office/drawing/2014/main" id="{E4D9A54E-B523-4E33-9671-F1C81926120E}"/>
              </a:ext>
            </a:extLst>
          </p:cNvPr>
          <p:cNvSpPr/>
          <p:nvPr/>
        </p:nvSpPr>
        <p:spPr>
          <a:xfrm>
            <a:off x="5029200" y="5600700"/>
            <a:ext cx="2518579" cy="2901461"/>
          </a:xfrm>
          <a:prstGeom prst="roundRect">
            <a:avLst/>
          </a:prstGeom>
          <a:solidFill>
            <a:srgbClr val="BE9F56"/>
          </a:solidFill>
          <a:ln w="38100">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raphic 43" descr="Group of people with solid fill">
            <a:extLst>
              <a:ext uri="{FF2B5EF4-FFF2-40B4-BE49-F238E27FC236}">
                <a16:creationId xmlns:a16="http://schemas.microsoft.com/office/drawing/2014/main" id="{9198C86E-12B1-4DCE-AA7B-28559C5CDD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29200" y="5732045"/>
            <a:ext cx="2518579" cy="2518579"/>
          </a:xfrm>
          <a:prstGeom prst="rect">
            <a:avLst/>
          </a:prstGeom>
        </p:spPr>
      </p:pic>
      <p:sp>
        <p:nvSpPr>
          <p:cNvPr id="46" name="Rectangle: Rounded Corners 45">
            <a:extLst>
              <a:ext uri="{FF2B5EF4-FFF2-40B4-BE49-F238E27FC236}">
                <a16:creationId xmlns:a16="http://schemas.microsoft.com/office/drawing/2014/main" id="{AB5AA516-EC6A-4D12-AE38-7EB0891A7A95}"/>
              </a:ext>
            </a:extLst>
          </p:cNvPr>
          <p:cNvSpPr/>
          <p:nvPr/>
        </p:nvSpPr>
        <p:spPr>
          <a:xfrm>
            <a:off x="13247293" y="5600700"/>
            <a:ext cx="2518579" cy="2901461"/>
          </a:xfrm>
          <a:prstGeom prst="roundRect">
            <a:avLst/>
          </a:prstGeom>
          <a:solidFill>
            <a:srgbClr val="BE9F56"/>
          </a:solidFill>
          <a:ln w="38100">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Group with solid fill">
            <a:extLst>
              <a:ext uri="{FF2B5EF4-FFF2-40B4-BE49-F238E27FC236}">
                <a16:creationId xmlns:a16="http://schemas.microsoft.com/office/drawing/2014/main" id="{DE040BDF-8F89-4DAD-9AC0-CB17E7EBEE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792199" y="6293826"/>
            <a:ext cx="1428766" cy="1428766"/>
          </a:xfrm>
          <a:prstGeom prst="rect">
            <a:avLst/>
          </a:prstGeom>
        </p:spPr>
      </p:pic>
    </p:spTree>
    <p:extLst>
      <p:ext uri="{BB962C8B-B14F-4D97-AF65-F5344CB8AC3E}">
        <p14:creationId xmlns:p14="http://schemas.microsoft.com/office/powerpoint/2010/main" val="29478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9"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240425" y="306429"/>
            <a:ext cx="2125639" cy="2507117"/>
          </a:xfrm>
          <a:prstGeom prst="rect">
            <a:avLst/>
          </a:prstGeom>
        </p:spPr>
      </p:pic>
      <p:pic>
        <p:nvPicPr>
          <p:cNvPr id="17" name="Picture 16">
            <a:extLst>
              <a:ext uri="{FF2B5EF4-FFF2-40B4-BE49-F238E27FC236}">
                <a16:creationId xmlns:a16="http://schemas.microsoft.com/office/drawing/2014/main" id="{F789F28E-DB90-4984-B4D8-D1A2C4902E41}"/>
              </a:ext>
            </a:extLst>
          </p:cNvPr>
          <p:cNvPicPr>
            <a:picLocks noChangeAspect="1"/>
          </p:cNvPicPr>
          <p:nvPr/>
        </p:nvPicPr>
        <p:blipFill>
          <a:blip r:embed="rId12"/>
          <a:stretch>
            <a:fillRect/>
          </a:stretch>
        </p:blipFill>
        <p:spPr>
          <a:xfrm>
            <a:off x="7175938" y="1849431"/>
            <a:ext cx="8365083" cy="4932461"/>
          </a:xfrm>
          <a:prstGeom prst="rect">
            <a:avLst/>
          </a:prstGeom>
        </p:spPr>
      </p:pic>
      <p:pic>
        <p:nvPicPr>
          <p:cNvPr id="20" name="Picture 19">
            <a:extLst>
              <a:ext uri="{FF2B5EF4-FFF2-40B4-BE49-F238E27FC236}">
                <a16:creationId xmlns:a16="http://schemas.microsoft.com/office/drawing/2014/main" id="{B50B828F-520F-4DA3-904F-F6A429294D89}"/>
              </a:ext>
            </a:extLst>
          </p:cNvPr>
          <p:cNvPicPr>
            <a:picLocks noChangeAspect="1"/>
          </p:cNvPicPr>
          <p:nvPr/>
        </p:nvPicPr>
        <p:blipFill>
          <a:blip r:embed="rId13"/>
          <a:stretch>
            <a:fillRect/>
          </a:stretch>
        </p:blipFill>
        <p:spPr>
          <a:xfrm>
            <a:off x="7179013" y="6972300"/>
            <a:ext cx="5696339" cy="2819400"/>
          </a:xfrm>
          <a:prstGeom prst="rect">
            <a:avLst/>
          </a:prstGeom>
        </p:spPr>
      </p:pic>
      <p:grpSp>
        <p:nvGrpSpPr>
          <p:cNvPr id="21" name="Group 20">
            <a:extLst>
              <a:ext uri="{FF2B5EF4-FFF2-40B4-BE49-F238E27FC236}">
                <a16:creationId xmlns:a16="http://schemas.microsoft.com/office/drawing/2014/main" id="{67DAA001-2CAA-4BF7-88DB-699400116D5E}"/>
              </a:ext>
            </a:extLst>
          </p:cNvPr>
          <p:cNvGrpSpPr/>
          <p:nvPr/>
        </p:nvGrpSpPr>
        <p:grpSpPr>
          <a:xfrm>
            <a:off x="3189484" y="2328850"/>
            <a:ext cx="3290529" cy="4237343"/>
            <a:chOff x="8404755" y="3977389"/>
            <a:chExt cx="3290529" cy="4237343"/>
          </a:xfrm>
        </p:grpSpPr>
        <p:sp>
          <p:nvSpPr>
            <p:cNvPr id="22" name="Rectangle: Rounded Corners 21">
              <a:extLst>
                <a:ext uri="{FF2B5EF4-FFF2-40B4-BE49-F238E27FC236}">
                  <a16:creationId xmlns:a16="http://schemas.microsoft.com/office/drawing/2014/main" id="{CB4FC709-B683-422B-A70E-274D61D48712}"/>
                </a:ext>
              </a:extLst>
            </p:cNvPr>
            <p:cNvSpPr/>
            <p:nvPr/>
          </p:nvSpPr>
          <p:spPr>
            <a:xfrm>
              <a:off x="8404755" y="3977389"/>
              <a:ext cx="3290529" cy="3689014"/>
            </a:xfrm>
            <a:prstGeom prst="roundRect">
              <a:avLst/>
            </a:prstGeom>
            <a:solidFill>
              <a:srgbClr val="970D3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3" name="Rectangle: Rounded Corners 4">
              <a:extLst>
                <a:ext uri="{FF2B5EF4-FFF2-40B4-BE49-F238E27FC236}">
                  <a16:creationId xmlns:a16="http://schemas.microsoft.com/office/drawing/2014/main" id="{E3C23F2C-0B16-4E0A-A0B5-5833CD5775E7}"/>
                </a:ext>
              </a:extLst>
            </p:cNvPr>
            <p:cNvSpPr txBox="1"/>
            <p:nvPr/>
          </p:nvSpPr>
          <p:spPr>
            <a:xfrm>
              <a:off x="8474777" y="4885884"/>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dirty="0">
                  <a:solidFill>
                    <a:srgbClr val="BE9F56"/>
                  </a:solidFill>
                  <a:latin typeface="Tahoma"/>
                  <a:ea typeface="Tahoma"/>
                  <a:cs typeface="Tahoma"/>
                </a:rPr>
                <a:t>Intervention</a:t>
              </a:r>
              <a:endParaRPr lang="en-GB" sz="36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Establishing an expert reading team</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Effe</a:t>
              </a:r>
              <a:r>
                <a:rPr lang="en-GB" sz="2000" dirty="0">
                  <a:solidFill>
                    <a:srgbClr val="BE9F56"/>
                  </a:solidFill>
                  <a:latin typeface="Tahoma"/>
                  <a:ea typeface="Tahoma"/>
                  <a:cs typeface="Tahoma"/>
                </a:rPr>
                <a:t>ctive screening &amp; diagnostic tools</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Bespoke, multi-tiered intervention</a:t>
              </a:r>
            </a:p>
            <a:p>
              <a:pPr marL="571500" lvl="0" indent="-571500" defTabSz="1244600">
                <a:lnSpc>
                  <a:spcPct val="90000"/>
                </a:lnSpc>
                <a:spcBef>
                  <a:spcPct val="0"/>
                </a:spcBef>
                <a:spcAft>
                  <a:spcPct val="35000"/>
                </a:spcAft>
                <a:buFont typeface="Arial" panose="020B0604020202020204" pitchFamily="34" charset="0"/>
                <a:buChar char="•"/>
              </a:pPr>
              <a:endParaRPr lang="en-GB" sz="2000"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sp>
        <p:nvSpPr>
          <p:cNvPr id="27" name="TextBox 5">
            <a:extLst>
              <a:ext uri="{FF2B5EF4-FFF2-40B4-BE49-F238E27FC236}">
                <a16:creationId xmlns:a16="http://schemas.microsoft.com/office/drawing/2014/main" id="{43A5261F-716F-498C-B005-E831DDEB7CB2}"/>
              </a:ext>
            </a:extLst>
          </p:cNvPr>
          <p:cNvSpPr txBox="1"/>
          <p:nvPr/>
        </p:nvSpPr>
        <p:spPr>
          <a:xfrm>
            <a:off x="2360184" y="309417"/>
            <a:ext cx="13559804"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Identifying priority cohort</a:t>
            </a:r>
            <a:endParaRPr lang="en-US" sz="7200" dirty="0">
              <a:solidFill>
                <a:srgbClr val="1B7046"/>
              </a:solidFill>
              <a:latin typeface="Tahoma"/>
              <a:ea typeface="Tahoma"/>
              <a:cs typeface="Tahoma"/>
            </a:endParaRPr>
          </a:p>
        </p:txBody>
      </p:sp>
    </p:spTree>
    <p:extLst>
      <p:ext uri="{BB962C8B-B14F-4D97-AF65-F5344CB8AC3E}">
        <p14:creationId xmlns:p14="http://schemas.microsoft.com/office/powerpoint/2010/main" val="6609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3938752" y="336123"/>
            <a:ext cx="1108987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Identifying a product</a:t>
            </a:r>
            <a:endParaRPr lang="en-US"/>
          </a:p>
        </p:txBody>
      </p:sp>
      <p:grpSp>
        <p:nvGrpSpPr>
          <p:cNvPr id="61" name="Group 60">
            <a:extLst>
              <a:ext uri="{FF2B5EF4-FFF2-40B4-BE49-F238E27FC236}">
                <a16:creationId xmlns:a16="http://schemas.microsoft.com/office/drawing/2014/main" id="{1DF96EFA-2990-4471-AA20-A5DF4F798691}"/>
              </a:ext>
            </a:extLst>
          </p:cNvPr>
          <p:cNvGrpSpPr/>
          <p:nvPr/>
        </p:nvGrpSpPr>
        <p:grpSpPr>
          <a:xfrm>
            <a:off x="4094864" y="2721096"/>
            <a:ext cx="10780484" cy="6001643"/>
            <a:chOff x="5486400" y="2560241"/>
            <a:chExt cx="10780484" cy="6001643"/>
          </a:xfrm>
        </p:grpSpPr>
        <p:grpSp>
          <p:nvGrpSpPr>
            <p:cNvPr id="60" name="Group 59">
              <a:extLst>
                <a:ext uri="{FF2B5EF4-FFF2-40B4-BE49-F238E27FC236}">
                  <a16:creationId xmlns:a16="http://schemas.microsoft.com/office/drawing/2014/main" id="{0F5438F2-56BF-4509-B733-C465DCCE62C9}"/>
                </a:ext>
              </a:extLst>
            </p:cNvPr>
            <p:cNvGrpSpPr/>
            <p:nvPr/>
          </p:nvGrpSpPr>
          <p:grpSpPr>
            <a:xfrm>
              <a:off x="5486400" y="2560241"/>
              <a:ext cx="10780484" cy="6001643"/>
              <a:chOff x="3763970" y="1497113"/>
              <a:chExt cx="10780484" cy="6001643"/>
            </a:xfrm>
          </p:grpSpPr>
          <p:sp>
            <p:nvSpPr>
              <p:cNvPr id="52" name="Freeform 2">
                <a:extLst>
                  <a:ext uri="{FF2B5EF4-FFF2-40B4-BE49-F238E27FC236}">
                    <a16:creationId xmlns:a16="http://schemas.microsoft.com/office/drawing/2014/main" id="{15FD849E-5F7C-4A79-9CB3-FA4E9D660997}"/>
                  </a:ext>
                </a:extLst>
              </p:cNvPr>
              <p:cNvSpPr/>
              <p:nvPr/>
            </p:nvSpPr>
            <p:spPr>
              <a:xfrm rot="16200000">
                <a:off x="1559776" y="3701308"/>
                <a:ext cx="5322786" cy="914398"/>
              </a:xfrm>
              <a:custGeom>
                <a:avLst/>
                <a:gdLst/>
                <a:ahLst/>
                <a:cxnLst/>
                <a:rect l="l" t="t" r="r" b="b"/>
                <a:pathLst>
                  <a:path w="18288000" h="480060">
                    <a:moveTo>
                      <a:pt x="0" y="0"/>
                    </a:moveTo>
                    <a:lnTo>
                      <a:pt x="18288000" y="0"/>
                    </a:lnTo>
                    <a:lnTo>
                      <a:pt x="18288000" y="480060"/>
                    </a:lnTo>
                    <a:lnTo>
                      <a:pt x="0" y="480060"/>
                    </a:lnTo>
                    <a:lnTo>
                      <a:pt x="0" y="0"/>
                    </a:lnTo>
                    <a:close/>
                  </a:path>
                </a:pathLst>
              </a:custGeom>
              <a:solidFill>
                <a:srgbClr val="BE9F56"/>
              </a:solidFill>
            </p:spPr>
            <p:txBody>
              <a:bodyPr/>
              <a:lstStyle/>
              <a:p>
                <a:endParaRPr lang="en-AE"/>
              </a:p>
            </p:txBody>
          </p:sp>
          <p:sp>
            <p:nvSpPr>
              <p:cNvPr id="27" name="TextBox 26">
                <a:extLst>
                  <a:ext uri="{FF2B5EF4-FFF2-40B4-BE49-F238E27FC236}">
                    <a16:creationId xmlns:a16="http://schemas.microsoft.com/office/drawing/2014/main" id="{A9F2B648-1771-4F85-BC94-E6A9534556EC}"/>
                  </a:ext>
                </a:extLst>
              </p:cNvPr>
              <p:cNvSpPr txBox="1"/>
              <p:nvPr/>
            </p:nvSpPr>
            <p:spPr>
              <a:xfrm>
                <a:off x="4943255" y="1497113"/>
                <a:ext cx="9601199" cy="6001643"/>
              </a:xfrm>
              <a:prstGeom prst="rect">
                <a:avLst/>
              </a:prstGeom>
              <a:noFill/>
            </p:spPr>
            <p:txBody>
              <a:bodyPr wrap="square" lIns="91440" tIns="45720" rIns="91440" bIns="45720" rtlCol="0" anchor="t">
                <a:spAutoFit/>
              </a:bodyPr>
              <a:lstStyle/>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b="1" dirty="0">
                    <a:latin typeface="Tahoma"/>
                    <a:ea typeface="Tahoma"/>
                    <a:cs typeface="Tahoma"/>
                  </a:rPr>
                  <a:t>Suitable for older readers</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Research led, fully resourced programme </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High-quality training and quality assurance</a:t>
                </a:r>
              </a:p>
              <a:p>
                <a:pPr marL="457200" indent="-457200">
                  <a:buFont typeface="Arial"/>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Multi-tiered and flexible</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Targeted</a:t>
                </a:r>
              </a:p>
              <a:p>
                <a:pPr marL="457200" indent="-457200">
                  <a:buFont typeface="Arial" panose="05000000000000000000" pitchFamily="2" charset="2"/>
                  <a:buChar char="•"/>
                </a:pPr>
                <a:endParaRPr lang="en-GB" sz="3200" dirty="0">
                  <a:cs typeface="Calibri"/>
                </a:endParaRPr>
              </a:p>
              <a:p>
                <a:pPr marL="285750" indent="-285750">
                  <a:buFont typeface="Arial" panose="05000000000000000000" pitchFamily="2" charset="2"/>
                  <a:buChar char="•"/>
                </a:pPr>
                <a:endParaRPr lang="en-GB" sz="3200" dirty="0">
                  <a:cs typeface="Calibri"/>
                </a:endParaRPr>
              </a:p>
            </p:txBody>
          </p:sp>
          <p:pic>
            <p:nvPicPr>
              <p:cNvPr id="35" name="Graphic 34" descr="Bar chart with solid fill">
                <a:extLst>
                  <a:ext uri="{FF2B5EF4-FFF2-40B4-BE49-F238E27FC236}">
                    <a16:creationId xmlns:a16="http://schemas.microsoft.com/office/drawing/2014/main" id="{7F858DFF-521E-4EC9-B0E5-CDFD8188A7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83122" y="2776916"/>
                <a:ext cx="849210" cy="849210"/>
              </a:xfrm>
              <a:prstGeom prst="rect">
                <a:avLst/>
              </a:prstGeom>
            </p:spPr>
          </p:pic>
          <p:pic>
            <p:nvPicPr>
              <p:cNvPr id="55" name="Graphic 54" descr="Business Growth with solid fill">
                <a:extLst>
                  <a:ext uri="{FF2B5EF4-FFF2-40B4-BE49-F238E27FC236}">
                    <a16:creationId xmlns:a16="http://schemas.microsoft.com/office/drawing/2014/main" id="{352905AF-E190-4532-9411-A0D31E3A2F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92209" y="1896113"/>
                <a:ext cx="836993" cy="836993"/>
              </a:xfrm>
              <a:prstGeom prst="rect">
                <a:avLst/>
              </a:prstGeom>
            </p:spPr>
          </p:pic>
          <p:pic>
            <p:nvPicPr>
              <p:cNvPr id="57" name="Graphic 56" descr="Target Audience with solid fill">
                <a:extLst>
                  <a:ext uri="{FF2B5EF4-FFF2-40B4-BE49-F238E27FC236}">
                    <a16:creationId xmlns:a16="http://schemas.microsoft.com/office/drawing/2014/main" id="{1BE11C2E-0274-4FEC-95E2-5489B7363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6209" y="5706319"/>
                <a:ext cx="838765" cy="838765"/>
              </a:xfrm>
              <a:prstGeom prst="rect">
                <a:avLst/>
              </a:prstGeom>
            </p:spPr>
          </p:pic>
          <p:pic>
            <p:nvPicPr>
              <p:cNvPr id="59" name="Graphic 58" descr="Business Growth with solid fill">
                <a:extLst>
                  <a:ext uri="{FF2B5EF4-FFF2-40B4-BE49-F238E27FC236}">
                    <a16:creationId xmlns:a16="http://schemas.microsoft.com/office/drawing/2014/main" id="{27C3A5AA-C916-43A9-BEE7-BB633FFE8D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57789" y="4824360"/>
                <a:ext cx="762000" cy="762000"/>
              </a:xfrm>
              <a:prstGeom prst="rect">
                <a:avLst/>
              </a:prstGeom>
            </p:spPr>
          </p:pic>
        </p:grpSp>
        <p:pic>
          <p:nvPicPr>
            <p:cNvPr id="39" name="Graphic 38" descr="Checklist with solid fill">
              <a:extLst>
                <a:ext uri="{FF2B5EF4-FFF2-40B4-BE49-F238E27FC236}">
                  <a16:creationId xmlns:a16="http://schemas.microsoft.com/office/drawing/2014/main" id="{77C6F4BE-ACF6-4C11-AE55-EC51366D0C9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45524" y="4781895"/>
              <a:ext cx="779167" cy="779167"/>
            </a:xfrm>
            <a:prstGeom prst="rect">
              <a:avLst/>
            </a:prstGeom>
          </p:spPr>
        </p:pic>
      </p:grpSp>
    </p:spTree>
    <p:extLst>
      <p:ext uri="{BB962C8B-B14F-4D97-AF65-F5344CB8AC3E}">
        <p14:creationId xmlns:p14="http://schemas.microsoft.com/office/powerpoint/2010/main" val="335486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531F0B45-BE98-EEFE-A605-6C4DA55D187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grpSp>
        <p:nvGrpSpPr>
          <p:cNvPr id="5" name="Group 5"/>
          <p:cNvGrpSpPr>
            <a:grpSpLocks noChangeAspect="1"/>
          </p:cNvGrpSpPr>
          <p:nvPr/>
        </p:nvGrpSpPr>
        <p:grpSpPr>
          <a:xfrm>
            <a:off x="15200388" y="-1385862"/>
            <a:ext cx="2188452" cy="1895201"/>
            <a:chOff x="0" y="0"/>
            <a:chExt cx="6350000" cy="5499100"/>
          </a:xfrm>
        </p:grpSpPr>
        <p:sp>
          <p:nvSpPr>
            <p:cNvPr id="6" name="Freeform 6"/>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AB105A"/>
            </a:solidFill>
            <a:ln w="12700">
              <a:solidFill>
                <a:srgbClr val="000000"/>
              </a:solidFill>
            </a:ln>
          </p:spPr>
          <p:txBody>
            <a:bodyPr/>
            <a:lstStyle/>
            <a:p>
              <a:endParaRPr lang="en-AE"/>
            </a:p>
          </p:txBody>
        </p:sp>
      </p:grpSp>
      <p:grpSp>
        <p:nvGrpSpPr>
          <p:cNvPr id="7" name="Group 7"/>
          <p:cNvGrpSpPr/>
          <p:nvPr/>
        </p:nvGrpSpPr>
        <p:grpSpPr>
          <a:xfrm>
            <a:off x="16936711" y="-291425"/>
            <a:ext cx="2046518" cy="175872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8B258"/>
            </a:solidFill>
          </p:spPr>
          <p:txBody>
            <a:bodyPr/>
            <a:lstStyle/>
            <a:p>
              <a:endParaRPr lang="en-AE"/>
            </a:p>
          </p:txBody>
        </p:sp>
        <p:sp>
          <p:nvSpPr>
            <p:cNvPr id="9" name="TextBox 9"/>
            <p:cNvSpPr txBox="1"/>
            <p:nvPr/>
          </p:nvSpPr>
          <p:spPr>
            <a:xfrm>
              <a:off x="114300" y="-38100"/>
              <a:ext cx="584200" cy="736600"/>
            </a:xfrm>
            <a:prstGeom prst="rect">
              <a:avLst/>
            </a:prstGeom>
          </p:spPr>
          <p:txBody>
            <a:bodyPr lIns="50801" tIns="50801" rIns="50801" bIns="50801" rtlCol="0" anchor="ctr"/>
            <a:lstStyle/>
            <a:p>
              <a:pPr algn="ctr">
                <a:lnSpc>
                  <a:spcPts val="2660"/>
                </a:lnSpc>
                <a:spcBef>
                  <a:spcPct val="0"/>
                </a:spcBef>
              </a:pPr>
              <a:endParaRPr/>
            </a:p>
          </p:txBody>
        </p:sp>
      </p:grpSp>
      <p:grpSp>
        <p:nvGrpSpPr>
          <p:cNvPr id="10" name="Group 10"/>
          <p:cNvGrpSpPr>
            <a:grpSpLocks noChangeAspect="1"/>
          </p:cNvGrpSpPr>
          <p:nvPr/>
        </p:nvGrpSpPr>
        <p:grpSpPr>
          <a:xfrm>
            <a:off x="15176303" y="483926"/>
            <a:ext cx="2188452" cy="1895201"/>
            <a:chOff x="0" y="0"/>
            <a:chExt cx="6350000" cy="5499100"/>
          </a:xfrm>
        </p:grpSpPr>
        <p:sp>
          <p:nvSpPr>
            <p:cNvPr id="11" name="Freeform 11"/>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t="-12604" b="-50746"/>
              </a:stretch>
            </a:blipFill>
          </p:spPr>
          <p:txBody>
            <a:bodyPr/>
            <a:lstStyle/>
            <a:p>
              <a:endParaRPr lang="en-AE"/>
            </a:p>
          </p:txBody>
        </p:sp>
      </p:grpSp>
      <p:grpSp>
        <p:nvGrpSpPr>
          <p:cNvPr id="12" name="Group 12"/>
          <p:cNvGrpSpPr>
            <a:grpSpLocks noChangeAspect="1"/>
          </p:cNvGrpSpPr>
          <p:nvPr/>
        </p:nvGrpSpPr>
        <p:grpSpPr>
          <a:xfrm>
            <a:off x="16936709" y="1467304"/>
            <a:ext cx="2188452" cy="1895201"/>
            <a:chOff x="0" y="0"/>
            <a:chExt cx="6350000" cy="5499100"/>
          </a:xfrm>
        </p:grpSpPr>
        <p:sp>
          <p:nvSpPr>
            <p:cNvPr id="13" name="Freeform 1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5"/>
              <a:stretch>
                <a:fillRect t="-12604" b="-50746"/>
              </a:stretch>
            </a:blipFill>
          </p:spPr>
          <p:txBody>
            <a:bodyPr/>
            <a:lstStyle/>
            <a:p>
              <a:endParaRPr lang="en-AE"/>
            </a:p>
          </p:txBody>
        </p:sp>
      </p:grpSp>
      <p:grpSp>
        <p:nvGrpSpPr>
          <p:cNvPr id="14" name="Group 14"/>
          <p:cNvGrpSpPr>
            <a:grpSpLocks noChangeAspect="1"/>
          </p:cNvGrpSpPr>
          <p:nvPr/>
        </p:nvGrpSpPr>
        <p:grpSpPr>
          <a:xfrm>
            <a:off x="13449866" y="-438262"/>
            <a:ext cx="2188452" cy="1895201"/>
            <a:chOff x="0" y="0"/>
            <a:chExt cx="6350000" cy="5499100"/>
          </a:xfrm>
        </p:grpSpPr>
        <p:sp>
          <p:nvSpPr>
            <p:cNvPr id="15" name="Freeform 15"/>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6"/>
              <a:stretch>
                <a:fillRect b="-63350"/>
              </a:stretch>
            </a:blipFill>
          </p:spPr>
          <p:txBody>
            <a:bodyPr/>
            <a:lstStyle/>
            <a:p>
              <a:endParaRPr lang="en-AE"/>
            </a:p>
          </p:txBody>
        </p:sp>
      </p:grpSp>
      <p:sp>
        <p:nvSpPr>
          <p:cNvPr id="27" name="AutoShape 27"/>
          <p:cNvSpPr/>
          <p:nvPr/>
        </p:nvSpPr>
        <p:spPr>
          <a:xfrm>
            <a:off x="13453584" y="9563100"/>
            <a:ext cx="4834416" cy="0"/>
          </a:xfrm>
          <a:prstGeom prst="line">
            <a:avLst/>
          </a:prstGeom>
          <a:ln w="95250" cap="flat">
            <a:solidFill>
              <a:srgbClr val="AB105A"/>
            </a:solidFill>
            <a:prstDash val="solid"/>
            <a:headEnd type="none" w="sm" len="sm"/>
            <a:tailEnd type="none" w="sm" len="sm"/>
          </a:ln>
        </p:spPr>
        <p:txBody>
          <a:bodyPr/>
          <a:lstStyle/>
          <a:p>
            <a:endParaRPr lang="en-AE"/>
          </a:p>
        </p:txBody>
      </p:sp>
      <p:sp>
        <p:nvSpPr>
          <p:cNvPr id="28" name="AutoShape 28"/>
          <p:cNvSpPr/>
          <p:nvPr/>
        </p:nvSpPr>
        <p:spPr>
          <a:xfrm>
            <a:off x="-172221" y="9610725"/>
            <a:ext cx="4834416" cy="0"/>
          </a:xfrm>
          <a:prstGeom prst="line">
            <a:avLst/>
          </a:prstGeom>
          <a:ln w="95250" cap="flat">
            <a:solidFill>
              <a:srgbClr val="AB105A"/>
            </a:solidFill>
            <a:prstDash val="solid"/>
            <a:headEnd type="none" w="sm" len="sm"/>
            <a:tailEnd type="none" w="sm" len="sm"/>
          </a:ln>
        </p:spPr>
        <p:txBody>
          <a:bodyPr/>
          <a:lstStyle/>
          <a:p>
            <a:endParaRPr lang="en-AE"/>
          </a:p>
        </p:txBody>
      </p:sp>
      <p:sp>
        <p:nvSpPr>
          <p:cNvPr id="29" name="Freeform 29"/>
          <p:cNvSpPr/>
          <p:nvPr/>
        </p:nvSpPr>
        <p:spPr>
          <a:xfrm>
            <a:off x="17029569" y="6905087"/>
            <a:ext cx="1670298" cy="1664034"/>
          </a:xfrm>
          <a:custGeom>
            <a:avLst/>
            <a:gdLst/>
            <a:ahLst/>
            <a:cxnLst/>
            <a:rect l="l" t="t" r="r" b="b"/>
            <a:pathLst>
              <a:path w="1670298" h="1664034">
                <a:moveTo>
                  <a:pt x="0" y="0"/>
                </a:moveTo>
                <a:lnTo>
                  <a:pt x="1670298" y="0"/>
                </a:lnTo>
                <a:lnTo>
                  <a:pt x="1670298" y="1664034"/>
                </a:lnTo>
                <a:lnTo>
                  <a:pt x="0" y="16640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E"/>
          </a:p>
        </p:txBody>
      </p:sp>
      <p:sp>
        <p:nvSpPr>
          <p:cNvPr id="30" name="Freeform 30"/>
          <p:cNvSpPr/>
          <p:nvPr/>
        </p:nvSpPr>
        <p:spPr>
          <a:xfrm>
            <a:off x="-458885" y="6905087"/>
            <a:ext cx="1670298" cy="1664034"/>
          </a:xfrm>
          <a:custGeom>
            <a:avLst/>
            <a:gdLst/>
            <a:ahLst/>
            <a:cxnLst/>
            <a:rect l="l" t="t" r="r" b="b"/>
            <a:pathLst>
              <a:path w="1670298" h="1664034">
                <a:moveTo>
                  <a:pt x="0" y="0"/>
                </a:moveTo>
                <a:lnTo>
                  <a:pt x="1670298" y="0"/>
                </a:lnTo>
                <a:lnTo>
                  <a:pt x="1670298" y="1664034"/>
                </a:lnTo>
                <a:lnTo>
                  <a:pt x="0" y="16640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E"/>
          </a:p>
        </p:txBody>
      </p:sp>
      <p:grpSp>
        <p:nvGrpSpPr>
          <p:cNvPr id="36" name="Group 36"/>
          <p:cNvGrpSpPr>
            <a:grpSpLocks noChangeAspect="1"/>
          </p:cNvGrpSpPr>
          <p:nvPr/>
        </p:nvGrpSpPr>
        <p:grpSpPr>
          <a:xfrm>
            <a:off x="3131585" y="2988401"/>
            <a:ext cx="1374156" cy="1190019"/>
            <a:chOff x="0" y="0"/>
            <a:chExt cx="6350000" cy="5499100"/>
          </a:xfrm>
        </p:grpSpPr>
        <p:sp>
          <p:nvSpPr>
            <p:cNvPr id="37" name="Freeform 37"/>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t="-12604" b="-50746"/>
              </a:stretch>
            </a:blipFill>
          </p:spPr>
          <p:txBody>
            <a:bodyPr/>
            <a:lstStyle/>
            <a:p>
              <a:endParaRPr lang="en-AE"/>
            </a:p>
          </p:txBody>
        </p:sp>
      </p:grpSp>
      <p:grpSp>
        <p:nvGrpSpPr>
          <p:cNvPr id="38" name="Group 38"/>
          <p:cNvGrpSpPr>
            <a:grpSpLocks noChangeAspect="1"/>
          </p:cNvGrpSpPr>
          <p:nvPr/>
        </p:nvGrpSpPr>
        <p:grpSpPr>
          <a:xfrm>
            <a:off x="3184493" y="4179049"/>
            <a:ext cx="1321170" cy="1144133"/>
            <a:chOff x="0" y="0"/>
            <a:chExt cx="6350000" cy="5499100"/>
          </a:xfrm>
        </p:grpSpPr>
        <p:sp>
          <p:nvSpPr>
            <p:cNvPr id="39" name="Freeform 39"/>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5"/>
              <a:stretch>
                <a:fillRect t="-12604" b="-50746"/>
              </a:stretch>
            </a:blipFill>
          </p:spPr>
          <p:txBody>
            <a:bodyPr/>
            <a:lstStyle/>
            <a:p>
              <a:endParaRPr lang="en-AE"/>
            </a:p>
          </p:txBody>
        </p:sp>
      </p:grpSp>
      <p:grpSp>
        <p:nvGrpSpPr>
          <p:cNvPr id="40" name="Group 40"/>
          <p:cNvGrpSpPr>
            <a:grpSpLocks noChangeAspect="1"/>
          </p:cNvGrpSpPr>
          <p:nvPr/>
        </p:nvGrpSpPr>
        <p:grpSpPr>
          <a:xfrm>
            <a:off x="3128611" y="5337581"/>
            <a:ext cx="1438772" cy="1245977"/>
            <a:chOff x="0" y="0"/>
            <a:chExt cx="6350000" cy="5499100"/>
          </a:xfrm>
        </p:grpSpPr>
        <p:sp>
          <p:nvSpPr>
            <p:cNvPr id="41" name="Freeform 41"/>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9"/>
              <a:stretch>
                <a:fillRect b="-63350"/>
              </a:stretch>
            </a:blipFill>
          </p:spPr>
          <p:txBody>
            <a:bodyPr/>
            <a:lstStyle/>
            <a:p>
              <a:endParaRPr lang="en-AE"/>
            </a:p>
          </p:txBody>
        </p:sp>
      </p:grpSp>
      <p:sp>
        <p:nvSpPr>
          <p:cNvPr id="42" name="TextBox 42"/>
          <p:cNvSpPr txBox="1"/>
          <p:nvPr/>
        </p:nvSpPr>
        <p:spPr>
          <a:xfrm>
            <a:off x="4175157" y="3224841"/>
            <a:ext cx="10693707" cy="3479286"/>
          </a:xfrm>
          <a:prstGeom prst="rect">
            <a:avLst/>
          </a:prstGeom>
        </p:spPr>
        <p:txBody>
          <a:bodyPr lIns="0" tIns="0" rIns="0" bIns="0" rtlCol="0" anchor="t">
            <a:spAutoFit/>
          </a:bodyPr>
          <a:lstStyle/>
          <a:p>
            <a:pPr marL="840740" lvl="1" indent="-420370" algn="just">
              <a:lnSpc>
                <a:spcPts val="5456"/>
              </a:lnSpc>
              <a:buFont typeface="Arial"/>
              <a:buChar char="•"/>
            </a:pPr>
            <a:r>
              <a:rPr lang="en-US" sz="3850" dirty="0">
                <a:solidFill>
                  <a:srgbClr val="000000"/>
                </a:solidFill>
                <a:latin typeface="Tahoma"/>
                <a:ea typeface="Tahoma"/>
                <a:cs typeface="Tahoma"/>
              </a:rPr>
              <a:t>1100 on roll (18% on SEN register)</a:t>
            </a:r>
          </a:p>
          <a:p>
            <a:pPr marL="840740" lvl="1" indent="-420370" algn="just">
              <a:lnSpc>
                <a:spcPts val="5456"/>
              </a:lnSpc>
              <a:buFont typeface="Arial"/>
              <a:buChar char="•"/>
            </a:pPr>
            <a:r>
              <a:rPr lang="en-US" sz="3850" dirty="0">
                <a:solidFill>
                  <a:srgbClr val="000000"/>
                </a:solidFill>
                <a:latin typeface="Tahoma"/>
                <a:ea typeface="Tahoma"/>
                <a:cs typeface="Tahoma"/>
              </a:rPr>
              <a:t>46 pupils with an EHCP (4%)</a:t>
            </a:r>
          </a:p>
          <a:p>
            <a:pPr marL="840740" lvl="1" indent="-420370" algn="just">
              <a:lnSpc>
                <a:spcPts val="5456"/>
              </a:lnSpc>
              <a:buFont typeface="Arial"/>
              <a:buChar char="•"/>
            </a:pPr>
            <a:r>
              <a:rPr lang="en-US" sz="3850" dirty="0">
                <a:solidFill>
                  <a:srgbClr val="000000"/>
                </a:solidFill>
                <a:latin typeface="Tahoma"/>
                <a:ea typeface="Tahoma"/>
                <a:cs typeface="Tahoma"/>
              </a:rPr>
              <a:t>Primary need typically: ASD/SEMH/SLC</a:t>
            </a:r>
          </a:p>
          <a:p>
            <a:pPr marL="840740" lvl="1" indent="-420370" algn="just">
              <a:lnSpc>
                <a:spcPts val="5456"/>
              </a:lnSpc>
              <a:buFont typeface="Arial"/>
              <a:buChar char="•"/>
            </a:pPr>
            <a:r>
              <a:rPr lang="en-US" sz="3850" dirty="0">
                <a:solidFill>
                  <a:srgbClr val="000000"/>
                </a:solidFill>
                <a:latin typeface="Tahoma"/>
                <a:ea typeface="Tahoma"/>
                <a:cs typeface="Tahoma"/>
              </a:rPr>
              <a:t>56% pupils in receipt of PP</a:t>
            </a:r>
          </a:p>
          <a:p>
            <a:pPr marL="840740" lvl="1" indent="-420370" algn="just">
              <a:lnSpc>
                <a:spcPts val="5456"/>
              </a:lnSpc>
              <a:buFont typeface="Arial"/>
              <a:buChar char="•"/>
            </a:pPr>
            <a:r>
              <a:rPr lang="en-US" sz="3850" dirty="0">
                <a:solidFill>
                  <a:srgbClr val="000000"/>
                </a:solidFill>
                <a:latin typeface="Tahoma"/>
                <a:ea typeface="Tahoma"/>
                <a:cs typeface="Tahoma"/>
              </a:rPr>
              <a:t>97% White British</a:t>
            </a:r>
          </a:p>
        </p:txBody>
      </p:sp>
      <p:sp>
        <p:nvSpPr>
          <p:cNvPr id="43" name="Freeform 43"/>
          <p:cNvSpPr/>
          <p:nvPr/>
        </p:nvSpPr>
        <p:spPr>
          <a:xfrm>
            <a:off x="7288733" y="7336700"/>
            <a:ext cx="2226401" cy="2226401"/>
          </a:xfrm>
          <a:custGeom>
            <a:avLst/>
            <a:gdLst/>
            <a:ahLst/>
            <a:cxnLst/>
            <a:rect l="l" t="t" r="r" b="b"/>
            <a:pathLst>
              <a:path w="2226400" h="2226400">
                <a:moveTo>
                  <a:pt x="0" y="0"/>
                </a:moveTo>
                <a:lnTo>
                  <a:pt x="2226401" y="0"/>
                </a:lnTo>
                <a:lnTo>
                  <a:pt x="2226401" y="2226400"/>
                </a:lnTo>
                <a:lnTo>
                  <a:pt x="0" y="2226400"/>
                </a:lnTo>
                <a:lnTo>
                  <a:pt x="0" y="0"/>
                </a:lnTo>
                <a:close/>
              </a:path>
            </a:pathLst>
          </a:custGeom>
          <a:blipFill>
            <a:blip r:embed="rId10"/>
            <a:stretch>
              <a:fillRect/>
            </a:stretch>
          </a:blipFill>
        </p:spPr>
        <p:txBody>
          <a:bodyPr/>
          <a:lstStyle/>
          <a:p>
            <a:endParaRPr lang="en-AE"/>
          </a:p>
        </p:txBody>
      </p:sp>
      <p:sp>
        <p:nvSpPr>
          <p:cNvPr id="44" name="Freeform 44"/>
          <p:cNvSpPr/>
          <p:nvPr/>
        </p:nvSpPr>
        <p:spPr>
          <a:xfrm>
            <a:off x="10207595" y="7266055"/>
            <a:ext cx="2686143" cy="2667437"/>
          </a:xfrm>
          <a:custGeom>
            <a:avLst/>
            <a:gdLst/>
            <a:ahLst/>
            <a:cxnLst/>
            <a:rect l="l" t="t" r="r" b="b"/>
            <a:pathLst>
              <a:path w="2686143" h="2667437">
                <a:moveTo>
                  <a:pt x="0" y="0"/>
                </a:moveTo>
                <a:lnTo>
                  <a:pt x="2686143" y="0"/>
                </a:lnTo>
                <a:lnTo>
                  <a:pt x="2686143" y="2667437"/>
                </a:lnTo>
                <a:lnTo>
                  <a:pt x="0" y="2667437"/>
                </a:lnTo>
                <a:lnTo>
                  <a:pt x="0" y="0"/>
                </a:lnTo>
                <a:close/>
              </a:path>
            </a:pathLst>
          </a:custGeom>
          <a:blipFill>
            <a:blip r:embed="rId11"/>
            <a:stretch>
              <a:fillRect t="-4839"/>
            </a:stretch>
          </a:blipFill>
        </p:spPr>
        <p:txBody>
          <a:bodyPr/>
          <a:lstStyle/>
          <a:p>
            <a:endParaRPr lang="en-AE"/>
          </a:p>
        </p:txBody>
      </p:sp>
      <p:sp>
        <p:nvSpPr>
          <p:cNvPr id="45" name="TextBox 45"/>
          <p:cNvSpPr txBox="1"/>
          <p:nvPr/>
        </p:nvSpPr>
        <p:spPr>
          <a:xfrm>
            <a:off x="2329832" y="489073"/>
            <a:ext cx="12153681" cy="2030941"/>
          </a:xfrm>
          <a:prstGeom prst="rect">
            <a:avLst/>
          </a:prstGeom>
        </p:spPr>
        <p:txBody>
          <a:bodyPr wrap="square" lIns="0" tIns="0" rIns="0" bIns="0" rtlCol="0" anchor="t">
            <a:spAutoFit/>
          </a:bodyPr>
          <a:lstStyle/>
          <a:p>
            <a:pPr algn="ctr">
              <a:lnSpc>
                <a:spcPts val="5124"/>
              </a:lnSpc>
            </a:pPr>
            <a:r>
              <a:rPr lang="en-US" sz="7200" b="1" dirty="0">
                <a:solidFill>
                  <a:srgbClr val="1B7046"/>
                </a:solidFill>
                <a:latin typeface="Tahoma"/>
                <a:ea typeface="Tahoma"/>
                <a:cs typeface="Tahoma"/>
              </a:rPr>
              <a:t>Lord Derby Academy</a:t>
            </a:r>
            <a:endParaRPr lang="en-US" sz="7200" dirty="0">
              <a:solidFill>
                <a:srgbClr val="000000"/>
              </a:solidFill>
              <a:latin typeface="Calibri"/>
              <a:ea typeface="Tahoma"/>
              <a:cs typeface="Calibri"/>
            </a:endParaRPr>
          </a:p>
          <a:p>
            <a:pPr algn="ctr">
              <a:lnSpc>
                <a:spcPts val="5124"/>
              </a:lnSpc>
            </a:pPr>
            <a:endParaRPr lang="en-US" sz="7200">
              <a:cs typeface="Calibri"/>
            </a:endParaRPr>
          </a:p>
          <a:p>
            <a:pPr algn="ctr">
              <a:lnSpc>
                <a:spcPts val="5124"/>
              </a:lnSpc>
            </a:pPr>
            <a:r>
              <a:rPr lang="en-US" sz="7200" b="1" dirty="0">
                <a:solidFill>
                  <a:srgbClr val="1B7046"/>
                </a:solidFill>
                <a:latin typeface="Tahoma"/>
                <a:ea typeface="Tahoma"/>
                <a:cs typeface="Tahoma"/>
              </a:rPr>
              <a:t> Context</a:t>
            </a:r>
            <a:endParaRPr lang="en-US" sz="7200" dirty="0"/>
          </a:p>
        </p:txBody>
      </p:sp>
      <p:sp>
        <p:nvSpPr>
          <p:cNvPr id="50" name="Freeform 9">
            <a:extLst>
              <a:ext uri="{FF2B5EF4-FFF2-40B4-BE49-F238E27FC236}">
                <a16:creationId xmlns:a16="http://schemas.microsoft.com/office/drawing/2014/main" id="{79AF0A2A-42F2-4BFA-A466-F5378AA3D64D}"/>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12">
              <a:extLst>
                <a:ext uri="{96DAC541-7B7A-43D3-8B79-37D633B846F1}">
                  <asvg:svgBlip xmlns:asvg="http://schemas.microsoft.com/office/drawing/2016/SVG/main" r:embed="rId13"/>
                </a:ext>
              </a:extLst>
            </a:blip>
            <a:stretch>
              <a:fillRect l="-259585"/>
            </a:stretch>
          </a:blipFill>
        </p:spPr>
        <p:txBody>
          <a:bodyPr/>
          <a:lstStyle/>
          <a:p>
            <a:endParaRPr lang="en-AE"/>
          </a:p>
        </p:txBody>
      </p:sp>
      <p:grpSp>
        <p:nvGrpSpPr>
          <p:cNvPr id="46" name="Group 11">
            <a:extLst>
              <a:ext uri="{FF2B5EF4-FFF2-40B4-BE49-F238E27FC236}">
                <a16:creationId xmlns:a16="http://schemas.microsoft.com/office/drawing/2014/main" id="{8764FB39-C003-4E8F-91FA-DB6E4DFD2B5D}"/>
              </a:ext>
            </a:extLst>
          </p:cNvPr>
          <p:cNvGrpSpPr/>
          <p:nvPr/>
        </p:nvGrpSpPr>
        <p:grpSpPr>
          <a:xfrm>
            <a:off x="-170348" y="1638300"/>
            <a:ext cx="2761148" cy="7391400"/>
            <a:chOff x="0" y="0"/>
            <a:chExt cx="3970292" cy="11099823"/>
          </a:xfrm>
        </p:grpSpPr>
        <p:sp>
          <p:nvSpPr>
            <p:cNvPr id="47" name="Freeform 12">
              <a:extLst>
                <a:ext uri="{FF2B5EF4-FFF2-40B4-BE49-F238E27FC236}">
                  <a16:creationId xmlns:a16="http://schemas.microsoft.com/office/drawing/2014/main" id="{2EFFBD91-75F3-401F-877F-1515869BF23F}"/>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4"/>
              <a:stretch>
                <a:fillRect/>
              </a:stretch>
            </a:blipFill>
          </p:spPr>
          <p:txBody>
            <a:bodyPr/>
            <a:lstStyle/>
            <a:p>
              <a:endParaRPr lang="en-AE"/>
            </a:p>
          </p:txBody>
        </p:sp>
        <p:sp>
          <p:nvSpPr>
            <p:cNvPr id="48" name="Freeform 13">
              <a:extLst>
                <a:ext uri="{FF2B5EF4-FFF2-40B4-BE49-F238E27FC236}">
                  <a16:creationId xmlns:a16="http://schemas.microsoft.com/office/drawing/2014/main" id="{D6A69968-2E23-478C-ACA6-14B0A4CAFC36}"/>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5"/>
              <a:stretch>
                <a:fillRect/>
              </a:stretch>
            </a:blipFill>
          </p:spPr>
          <p:txBody>
            <a:bodyPr/>
            <a:lstStyle/>
            <a:p>
              <a:endParaRPr lang="en-AE"/>
            </a:p>
          </p:txBody>
        </p:sp>
        <p:sp>
          <p:nvSpPr>
            <p:cNvPr id="49" name="Freeform 14">
              <a:extLst>
                <a:ext uri="{FF2B5EF4-FFF2-40B4-BE49-F238E27FC236}">
                  <a16:creationId xmlns:a16="http://schemas.microsoft.com/office/drawing/2014/main" id="{3B1CEFDD-6E77-4647-9995-B707EDF677D9}"/>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6"/>
              <a:stretch>
                <a:fillRect/>
              </a:stretch>
            </a:blipFill>
          </p:spPr>
          <p:txBody>
            <a:bodyPr/>
            <a:lstStyle/>
            <a:p>
              <a:endParaRPr lang="en-AE"/>
            </a:p>
          </p:txBody>
        </p:sp>
      </p:grpSp>
    </p:spTree>
    <p:extLst>
      <p:ext uri="{BB962C8B-B14F-4D97-AF65-F5344CB8AC3E}">
        <p14:creationId xmlns:p14="http://schemas.microsoft.com/office/powerpoint/2010/main" val="323006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0" y="1313"/>
            <a:ext cx="18301137"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3597166" y="336123"/>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a:t>
            </a:r>
            <a:endParaRPr lang="en-US" sz="3600" b="1" dirty="0">
              <a:solidFill>
                <a:srgbClr val="7F7F7F"/>
              </a:solidFill>
              <a:latin typeface="Tahoma"/>
              <a:ea typeface="Tahoma"/>
              <a:cs typeface="Tahoma"/>
            </a:endParaRPr>
          </a:p>
        </p:txBody>
      </p:sp>
      <p:grpSp>
        <p:nvGrpSpPr>
          <p:cNvPr id="2" name="Group 1">
            <a:extLst>
              <a:ext uri="{FF2B5EF4-FFF2-40B4-BE49-F238E27FC236}">
                <a16:creationId xmlns:a16="http://schemas.microsoft.com/office/drawing/2014/main" id="{DD5BCA9B-37EA-4DC7-AAD3-B0FB7893FC2B}"/>
              </a:ext>
            </a:extLst>
          </p:cNvPr>
          <p:cNvGrpSpPr/>
          <p:nvPr/>
        </p:nvGrpSpPr>
        <p:grpSpPr>
          <a:xfrm>
            <a:off x="4056220" y="2223818"/>
            <a:ext cx="10866817" cy="6043597"/>
            <a:chOff x="3753506" y="3959326"/>
            <a:chExt cx="10866817" cy="6043597"/>
          </a:xfrm>
        </p:grpSpPr>
        <p:sp>
          <p:nvSpPr>
            <p:cNvPr id="52" name="Freeform 2">
              <a:extLst>
                <a:ext uri="{FF2B5EF4-FFF2-40B4-BE49-F238E27FC236}">
                  <a16:creationId xmlns:a16="http://schemas.microsoft.com/office/drawing/2014/main" id="{15FD849E-5F7C-4A79-9CB3-FA4E9D660997}"/>
                </a:ext>
              </a:extLst>
            </p:cNvPr>
            <p:cNvSpPr/>
            <p:nvPr/>
          </p:nvSpPr>
          <p:spPr>
            <a:xfrm rot="16200000">
              <a:off x="1466569" y="6791124"/>
              <a:ext cx="5509200" cy="914398"/>
            </a:xfrm>
            <a:custGeom>
              <a:avLst/>
              <a:gdLst/>
              <a:ahLst/>
              <a:cxnLst/>
              <a:rect l="l" t="t" r="r" b="b"/>
              <a:pathLst>
                <a:path w="18288000" h="480060">
                  <a:moveTo>
                    <a:pt x="0" y="0"/>
                  </a:moveTo>
                  <a:lnTo>
                    <a:pt x="18288000" y="0"/>
                  </a:lnTo>
                  <a:lnTo>
                    <a:pt x="18288000" y="480060"/>
                  </a:lnTo>
                  <a:lnTo>
                    <a:pt x="0" y="480060"/>
                  </a:lnTo>
                  <a:lnTo>
                    <a:pt x="0" y="0"/>
                  </a:lnTo>
                  <a:close/>
                </a:path>
              </a:pathLst>
            </a:custGeom>
            <a:solidFill>
              <a:srgbClr val="BE9F56"/>
            </a:solidFill>
          </p:spPr>
          <p:txBody>
            <a:bodyPr/>
            <a:lstStyle/>
            <a:p>
              <a:endParaRPr lang="en-AE"/>
            </a:p>
          </p:txBody>
        </p:sp>
        <p:sp>
          <p:nvSpPr>
            <p:cNvPr id="27" name="TextBox 26">
              <a:extLst>
                <a:ext uri="{FF2B5EF4-FFF2-40B4-BE49-F238E27FC236}">
                  <a16:creationId xmlns:a16="http://schemas.microsoft.com/office/drawing/2014/main" id="{A9F2B648-1771-4F85-BC94-E6A9534556EC}"/>
                </a:ext>
              </a:extLst>
            </p:cNvPr>
            <p:cNvSpPr txBox="1"/>
            <p:nvPr/>
          </p:nvSpPr>
          <p:spPr>
            <a:xfrm>
              <a:off x="5019124" y="3959326"/>
              <a:ext cx="9601199" cy="5509200"/>
            </a:xfrm>
            <a:prstGeom prst="rect">
              <a:avLst/>
            </a:prstGeom>
            <a:noFill/>
          </p:spPr>
          <p:txBody>
            <a:bodyPr wrap="square" lIns="91440" tIns="45720" rIns="91440" bIns="45720" rtlCol="0" anchor="t">
              <a:spAutoFit/>
            </a:bodyPr>
            <a:lstStyle/>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Delivered by reading experts</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SLT support</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Highly organised and well-communicated</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Delivered with fidelity</a:t>
              </a:r>
            </a:p>
            <a:p>
              <a:pPr marL="457200" indent="-457200">
                <a:buFont typeface="Arial" panose="05000000000000000000" pitchFamily="2" charset="2"/>
                <a:buChar char="•"/>
              </a:pPr>
              <a:endParaRPr lang="en-GB" sz="3200" dirty="0">
                <a:latin typeface="Tahoma"/>
                <a:ea typeface="Tahoma"/>
                <a:cs typeface="Tahoma"/>
              </a:endParaRPr>
            </a:p>
            <a:p>
              <a:pPr marL="457200" indent="-457200">
                <a:buFont typeface="Arial" panose="05000000000000000000" pitchFamily="2" charset="2"/>
                <a:buChar char="•"/>
              </a:pPr>
              <a:r>
                <a:rPr lang="en-GB" sz="3200" dirty="0">
                  <a:latin typeface="Tahoma"/>
                  <a:ea typeface="Tahoma"/>
                  <a:cs typeface="Tahoma"/>
                </a:rPr>
                <a:t>Ongoing evaluation</a:t>
              </a:r>
            </a:p>
          </p:txBody>
        </p:sp>
        <p:pic>
          <p:nvPicPr>
            <p:cNvPr id="19" name="Graphic 18" descr="Scales of justice with solid fill">
              <a:extLst>
                <a:ext uri="{FF2B5EF4-FFF2-40B4-BE49-F238E27FC236}">
                  <a16:creationId xmlns:a16="http://schemas.microsoft.com/office/drawing/2014/main" id="{035C63D8-5E5C-49C5-8532-4E17F7B41B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06209" y="8619316"/>
              <a:ext cx="849210" cy="849210"/>
            </a:xfrm>
            <a:prstGeom prst="rect">
              <a:avLst/>
            </a:prstGeom>
          </p:spPr>
        </p:pic>
        <p:pic>
          <p:nvPicPr>
            <p:cNvPr id="43" name="Graphic 42" descr="Classroom with solid fill">
              <a:extLst>
                <a:ext uri="{FF2B5EF4-FFF2-40B4-BE49-F238E27FC236}">
                  <a16:creationId xmlns:a16="http://schemas.microsoft.com/office/drawing/2014/main" id="{0664B402-4B99-44DC-8E96-70EA42A7E6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78268" y="4744426"/>
              <a:ext cx="779167" cy="779167"/>
            </a:xfrm>
            <a:prstGeom prst="rect">
              <a:avLst/>
            </a:prstGeom>
          </p:spPr>
        </p:pic>
        <p:pic>
          <p:nvPicPr>
            <p:cNvPr id="47" name="Graphic 46" descr="Gavel with solid fill">
              <a:extLst>
                <a:ext uri="{FF2B5EF4-FFF2-40B4-BE49-F238E27FC236}">
                  <a16:creationId xmlns:a16="http://schemas.microsoft.com/office/drawing/2014/main" id="{75EB82DF-8B6A-4123-AD7F-B82CA0EBCFA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28768" y="7639726"/>
              <a:ext cx="838200" cy="838200"/>
            </a:xfrm>
            <a:prstGeom prst="rect">
              <a:avLst/>
            </a:prstGeom>
          </p:spPr>
        </p:pic>
        <p:pic>
          <p:nvPicPr>
            <p:cNvPr id="49" name="Graphic 48" descr="Meeting with solid fill">
              <a:extLst>
                <a:ext uri="{FF2B5EF4-FFF2-40B4-BE49-F238E27FC236}">
                  <a16:creationId xmlns:a16="http://schemas.microsoft.com/office/drawing/2014/main" id="{1F0BB017-8D53-4FBD-BA5A-12474E2A4F6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76692" y="5681192"/>
              <a:ext cx="838200" cy="838200"/>
            </a:xfrm>
            <a:prstGeom prst="rect">
              <a:avLst/>
            </a:prstGeom>
          </p:spPr>
        </p:pic>
        <p:pic>
          <p:nvPicPr>
            <p:cNvPr id="51" name="Graphic 50" descr="Connections with solid fill">
              <a:extLst>
                <a:ext uri="{FF2B5EF4-FFF2-40B4-BE49-F238E27FC236}">
                  <a16:creationId xmlns:a16="http://schemas.microsoft.com/office/drawing/2014/main" id="{B4D2ECBC-49DB-4491-9671-47A26FA346B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753506" y="6659007"/>
              <a:ext cx="914400" cy="914400"/>
            </a:xfrm>
            <a:prstGeom prst="rect">
              <a:avLst/>
            </a:prstGeom>
          </p:spPr>
        </p:pic>
      </p:grpSp>
    </p:spTree>
    <p:extLst>
      <p:ext uri="{BB962C8B-B14F-4D97-AF65-F5344CB8AC3E}">
        <p14:creationId xmlns:p14="http://schemas.microsoft.com/office/powerpoint/2010/main" val="407784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2506717" y="322986"/>
            <a:ext cx="13283907"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Impact: evaluating success</a:t>
            </a:r>
            <a:endParaRPr lang="en-US" sz="3600" b="1">
              <a:solidFill>
                <a:srgbClr val="7F7F7F"/>
              </a:solidFill>
              <a:latin typeface="Tahoma"/>
              <a:ea typeface="Tahoma"/>
              <a:cs typeface="Tahoma"/>
            </a:endParaRPr>
          </a:p>
        </p:txBody>
      </p:sp>
      <p:sp>
        <p:nvSpPr>
          <p:cNvPr id="17" name="Text Placeholder 2">
            <a:extLst>
              <a:ext uri="{FF2B5EF4-FFF2-40B4-BE49-F238E27FC236}">
                <a16:creationId xmlns:a16="http://schemas.microsoft.com/office/drawing/2014/main" id="{7269973B-8DF8-477E-B397-4906ADDCAD1D}"/>
              </a:ext>
            </a:extLst>
          </p:cNvPr>
          <p:cNvSpPr txBox="1">
            <a:spLocks/>
          </p:cNvSpPr>
          <p:nvPr/>
        </p:nvSpPr>
        <p:spPr>
          <a:xfrm>
            <a:off x="3204654" y="2188194"/>
            <a:ext cx="13030200" cy="6142192"/>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Tahoma"/>
                <a:ea typeface="Tahoma"/>
                <a:cs typeface="Tahoma"/>
              </a:rPr>
              <a:t>Last year, the average gains for those pupils based on their exit tests suggested they had made </a:t>
            </a:r>
            <a:r>
              <a:rPr lang="en-GB" dirty="0">
                <a:solidFill>
                  <a:srgbClr val="1B7046"/>
                </a:solidFill>
                <a:latin typeface="Tahoma"/>
                <a:ea typeface="Calibri"/>
                <a:cs typeface="Calibri"/>
                <a:sym typeface="Calibri"/>
              </a:rPr>
              <a:t>51</a:t>
            </a:r>
            <a:r>
              <a:rPr lang="en-GB" dirty="0">
                <a:solidFill>
                  <a:schemeClr val="dk1"/>
                </a:solidFill>
                <a:latin typeface="Tahoma"/>
                <a:ea typeface="Calibri"/>
                <a:cs typeface="Calibri"/>
                <a:sym typeface="Calibri"/>
              </a:rPr>
              <a:t> months progress in terms of reading age and </a:t>
            </a:r>
            <a:r>
              <a:rPr lang="en-GB" dirty="0">
                <a:solidFill>
                  <a:srgbClr val="1B7046"/>
                </a:solidFill>
                <a:latin typeface="Tahoma"/>
                <a:ea typeface="Calibri"/>
                <a:cs typeface="Calibri"/>
                <a:sym typeface="Calibri"/>
              </a:rPr>
              <a:t>15</a:t>
            </a:r>
            <a:r>
              <a:rPr lang="en-GB" dirty="0">
                <a:solidFill>
                  <a:schemeClr val="dk1"/>
                </a:solidFill>
                <a:latin typeface="Tahoma"/>
                <a:ea typeface="Calibri"/>
                <a:cs typeface="Calibri"/>
                <a:sym typeface="Calibri"/>
              </a:rPr>
              <a:t> points progress on standard </a:t>
            </a:r>
            <a:r>
              <a:rPr lang="en-GB">
                <a:solidFill>
                  <a:schemeClr val="dk1"/>
                </a:solidFill>
                <a:latin typeface="Tahoma"/>
                <a:ea typeface="Calibri"/>
                <a:cs typeface="Calibri"/>
                <a:sym typeface="Calibri"/>
              </a:rPr>
              <a:t>score.</a:t>
            </a:r>
            <a:r>
              <a:rPr lang="en-GB" dirty="0">
                <a:solidFill>
                  <a:schemeClr val="dk1"/>
                </a:solidFill>
                <a:latin typeface="Tahoma"/>
                <a:ea typeface="Calibri"/>
                <a:cs typeface="Calibri"/>
                <a:sym typeface="Calibri"/>
              </a:rPr>
              <a:t> </a:t>
            </a:r>
            <a:endParaRPr lang="en-GB" dirty="0">
              <a:solidFill>
                <a:schemeClr val="dk1"/>
              </a:solidFill>
              <a:latin typeface="Tahoma"/>
              <a:ea typeface="Calibri"/>
              <a:cs typeface="Calibri"/>
            </a:endParaRPr>
          </a:p>
          <a:p>
            <a:r>
              <a:rPr lang="en-GB" dirty="0">
                <a:solidFill>
                  <a:schemeClr val="dk1"/>
                </a:solidFill>
                <a:latin typeface="Tahoma"/>
                <a:ea typeface="Calibri"/>
                <a:cs typeface="Calibri"/>
                <a:sym typeface="Calibri"/>
              </a:rPr>
              <a:t>Whilst this data reveals rapid success in a short period of time, this data should be treated with some caution. The WRAT exit test does not assess unfamiliar vocabulary or comprehension in the same way reading age screening does and these two scores did not always correlate . </a:t>
            </a:r>
            <a:endParaRPr lang="en-GB" dirty="0">
              <a:solidFill>
                <a:schemeClr val="dk1"/>
              </a:solidFill>
              <a:latin typeface="Tahoma"/>
              <a:ea typeface="Calibri"/>
              <a:cs typeface="Calibri"/>
            </a:endParaRPr>
          </a:p>
          <a:p>
            <a:r>
              <a:rPr lang="en-GB" dirty="0">
                <a:latin typeface="Tahoma"/>
                <a:ea typeface="Tahoma"/>
                <a:cs typeface="Tahoma"/>
              </a:rPr>
              <a:t>The data did prove that the intervention was delivered with fidelity and the decoding gaps had been filled, however this did not appear to immediately support pupils in their comprehension. </a:t>
            </a:r>
          </a:p>
          <a:p>
            <a:r>
              <a:rPr lang="en-GB" dirty="0">
                <a:solidFill>
                  <a:srgbClr val="1B7046"/>
                </a:solidFill>
                <a:latin typeface="Tahoma"/>
                <a:ea typeface="Tahoma"/>
                <a:cs typeface="Tahoma"/>
              </a:rPr>
              <a:t>The team decided that an additional layer of intervention was required that incorporated the application of reading skills at whole text level and increasing exposure to a variety of texts.  </a:t>
            </a:r>
          </a:p>
          <a:p>
            <a:pPr marL="114300" indent="0">
              <a:buFont typeface="Arial" pitchFamily="34" charset="0"/>
              <a:buNone/>
            </a:pPr>
            <a:endParaRPr lang="en-GB" dirty="0"/>
          </a:p>
          <a:p>
            <a:endParaRPr lang="en-GB" dirty="0"/>
          </a:p>
        </p:txBody>
      </p:sp>
    </p:spTree>
    <p:extLst>
      <p:ext uri="{BB962C8B-B14F-4D97-AF65-F5344CB8AC3E}">
        <p14:creationId xmlns:p14="http://schemas.microsoft.com/office/powerpoint/2010/main" val="6722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2782614" y="309848"/>
            <a:ext cx="12718976"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Impact: evaluating success</a:t>
            </a:r>
            <a:endParaRPr lang="en-US" sz="3600">
              <a:solidFill>
                <a:srgbClr val="1B7046"/>
              </a:solidFill>
              <a:latin typeface="Tahoma"/>
              <a:ea typeface="Tahoma"/>
              <a:cs typeface="Tahoma"/>
            </a:endParaRPr>
          </a:p>
        </p:txBody>
      </p:sp>
      <p:pic>
        <p:nvPicPr>
          <p:cNvPr id="21" name="Picture 20">
            <a:extLst>
              <a:ext uri="{FF2B5EF4-FFF2-40B4-BE49-F238E27FC236}">
                <a16:creationId xmlns:a16="http://schemas.microsoft.com/office/drawing/2014/main" id="{647F08B6-E384-439E-88A4-7D978AF52D68}"/>
              </a:ext>
            </a:extLst>
          </p:cNvPr>
          <p:cNvPicPr>
            <a:picLocks noChangeAspect="1"/>
          </p:cNvPicPr>
          <p:nvPr/>
        </p:nvPicPr>
        <p:blipFill rotWithShape="1">
          <a:blip r:embed="rId12"/>
          <a:srcRect t="7514"/>
          <a:stretch/>
        </p:blipFill>
        <p:spPr>
          <a:xfrm>
            <a:off x="3296764" y="3016191"/>
            <a:ext cx="14455621" cy="4370034"/>
          </a:xfrm>
          <a:prstGeom prst="rect">
            <a:avLst/>
          </a:prstGeom>
          <a:ln>
            <a:solidFill>
              <a:schemeClr val="tx1"/>
            </a:solidFill>
          </a:ln>
        </p:spPr>
      </p:pic>
      <p:sp>
        <p:nvSpPr>
          <p:cNvPr id="22" name="TextBox 21">
            <a:extLst>
              <a:ext uri="{FF2B5EF4-FFF2-40B4-BE49-F238E27FC236}">
                <a16:creationId xmlns:a16="http://schemas.microsoft.com/office/drawing/2014/main" id="{020F260D-715D-40A9-AD6B-7302A2AFE5A5}"/>
              </a:ext>
            </a:extLst>
          </p:cNvPr>
          <p:cNvSpPr txBox="1"/>
          <p:nvPr/>
        </p:nvSpPr>
        <p:spPr>
          <a:xfrm>
            <a:off x="3216944" y="8112358"/>
            <a:ext cx="14087830" cy="1569660"/>
          </a:xfrm>
          <a:prstGeom prst="rect">
            <a:avLst/>
          </a:prstGeom>
          <a:noFill/>
        </p:spPr>
        <p:txBody>
          <a:bodyPr wrap="square" lIns="91440" tIns="45720" rIns="91440" bIns="45720" rtlCol="0" anchor="t">
            <a:spAutoFit/>
          </a:bodyPr>
          <a:lstStyle/>
          <a:p>
            <a:r>
              <a:rPr lang="en-GB" sz="3200" dirty="0">
                <a:latin typeface="Tahoma"/>
                <a:ea typeface="Tahoma"/>
                <a:cs typeface="Calibri"/>
              </a:rPr>
              <a:t>Average gains of 2 years in 10 weeks suggest that the whole text reading and fluency practice following a phonics programme is effective in improving reading. </a:t>
            </a:r>
          </a:p>
        </p:txBody>
      </p:sp>
      <p:sp>
        <p:nvSpPr>
          <p:cNvPr id="2" name="Oval 1">
            <a:extLst>
              <a:ext uri="{FF2B5EF4-FFF2-40B4-BE49-F238E27FC236}">
                <a16:creationId xmlns:a16="http://schemas.microsoft.com/office/drawing/2014/main" id="{AFAA7D70-4AEB-4B66-986D-DA4E0CB32CC5}"/>
              </a:ext>
            </a:extLst>
          </p:cNvPr>
          <p:cNvSpPr/>
          <p:nvPr/>
        </p:nvSpPr>
        <p:spPr>
          <a:xfrm>
            <a:off x="16075166" y="6877843"/>
            <a:ext cx="2021239" cy="801002"/>
          </a:xfrm>
          <a:prstGeom prst="ellipse">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994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172019" y="-5462"/>
            <a:ext cx="18458792"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5784133" y="190500"/>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2611821" y="309848"/>
            <a:ext cx="12889769"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Impact: evaluating success</a:t>
            </a:r>
            <a:endParaRPr lang="en-US" sz="3600">
              <a:solidFill>
                <a:srgbClr val="1B7046"/>
              </a:solidFill>
              <a:latin typeface="Tahoma"/>
              <a:ea typeface="Tahoma"/>
              <a:cs typeface="Tahoma"/>
            </a:endParaRPr>
          </a:p>
        </p:txBody>
      </p:sp>
      <p:graphicFrame>
        <p:nvGraphicFramePr>
          <p:cNvPr id="2" name="Table 3">
            <a:extLst>
              <a:ext uri="{FF2B5EF4-FFF2-40B4-BE49-F238E27FC236}">
                <a16:creationId xmlns:a16="http://schemas.microsoft.com/office/drawing/2014/main" id="{0A65A3E6-58E1-44B6-86E7-18D00FABE700}"/>
              </a:ext>
            </a:extLst>
          </p:cNvPr>
          <p:cNvGraphicFramePr>
            <a:graphicFrameLocks noGrp="1"/>
          </p:cNvGraphicFramePr>
          <p:nvPr>
            <p:extLst>
              <p:ext uri="{D42A27DB-BD31-4B8C-83A1-F6EECF244321}">
                <p14:modId xmlns:p14="http://schemas.microsoft.com/office/powerpoint/2010/main" val="3414315328"/>
              </p:ext>
            </p:extLst>
          </p:nvPr>
        </p:nvGraphicFramePr>
        <p:xfrm>
          <a:off x="3733800" y="3074793"/>
          <a:ext cx="4724400" cy="6652940"/>
        </p:xfrm>
        <a:graphic>
          <a:graphicData uri="http://schemas.openxmlformats.org/drawingml/2006/table">
            <a:tbl>
              <a:tblPr firstRow="1" bandRow="1">
                <a:tableStyleId>{5C22544A-7EE6-4342-B048-85BDC9FD1C3A}</a:tableStyleId>
              </a:tblPr>
              <a:tblGrid>
                <a:gridCol w="1729287">
                  <a:extLst>
                    <a:ext uri="{9D8B030D-6E8A-4147-A177-3AD203B41FA5}">
                      <a16:colId xmlns:a16="http://schemas.microsoft.com/office/drawing/2014/main" val="2984739290"/>
                    </a:ext>
                  </a:extLst>
                </a:gridCol>
                <a:gridCol w="2995113">
                  <a:extLst>
                    <a:ext uri="{9D8B030D-6E8A-4147-A177-3AD203B41FA5}">
                      <a16:colId xmlns:a16="http://schemas.microsoft.com/office/drawing/2014/main" val="3973676722"/>
                    </a:ext>
                  </a:extLst>
                </a:gridCol>
              </a:tblGrid>
              <a:tr h="1330588">
                <a:tc>
                  <a:txBody>
                    <a:bodyPr/>
                    <a:lstStyle/>
                    <a:p>
                      <a:endParaRPr lang="en-GB" sz="3200" dirty="0">
                        <a:solidFill>
                          <a:schemeClr val="tx1"/>
                        </a:solidFill>
                        <a:latin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GB" sz="4800" b="1" dirty="0">
                          <a:solidFill>
                            <a:schemeClr val="tx1"/>
                          </a:solidFill>
                          <a:latin typeface="Tahoma"/>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520860"/>
                  </a:ext>
                </a:extLst>
              </a:tr>
              <a:tr h="1330588">
                <a:tc>
                  <a:txBody>
                    <a:bodyPr/>
                    <a:lstStyle/>
                    <a:p>
                      <a:endParaRPr lang="en-GB" sz="3200" dirty="0">
                        <a:solidFill>
                          <a:schemeClr val="tx1"/>
                        </a:solidFill>
                        <a:latin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4800" b="1" dirty="0">
                          <a:solidFill>
                            <a:schemeClr val="tx1"/>
                          </a:solidFill>
                          <a:latin typeface="Tahoma"/>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404630"/>
                  </a:ext>
                </a:extLst>
              </a:tr>
              <a:tr h="1330588">
                <a:tc>
                  <a:txBody>
                    <a:bodyPr/>
                    <a:lstStyle/>
                    <a:p>
                      <a:endParaRPr lang="en-GB" sz="3200" dirty="0">
                        <a:solidFill>
                          <a:schemeClr val="tx1"/>
                        </a:solidFill>
                        <a:latin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4800" b="1" dirty="0">
                          <a:solidFill>
                            <a:schemeClr val="tx1"/>
                          </a:solidFill>
                          <a:latin typeface="Tahoma"/>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8658107"/>
                  </a:ext>
                </a:extLst>
              </a:tr>
              <a:tr h="1330588">
                <a:tc>
                  <a:txBody>
                    <a:bodyPr/>
                    <a:lstStyle/>
                    <a:p>
                      <a:endParaRPr lang="en-GB" sz="3200" dirty="0">
                        <a:solidFill>
                          <a:schemeClr val="tx1"/>
                        </a:solidFill>
                        <a:latin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4800" b="1" dirty="0">
                          <a:solidFill>
                            <a:schemeClr val="tx1"/>
                          </a:solidFill>
                          <a:latin typeface="Tahoma"/>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409713"/>
                  </a:ext>
                </a:extLst>
              </a:tr>
              <a:tr h="1330588">
                <a:tc>
                  <a:txBody>
                    <a:bodyPr/>
                    <a:lstStyle/>
                    <a:p>
                      <a:endParaRPr lang="en-GB" sz="3200" dirty="0">
                        <a:solidFill>
                          <a:schemeClr val="tx1"/>
                        </a:solidFill>
                        <a:latin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4800" b="1" dirty="0">
                          <a:solidFill>
                            <a:schemeClr val="tx1"/>
                          </a:solidFill>
                          <a:latin typeface="Tahoma"/>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361096"/>
                  </a:ext>
                </a:extLst>
              </a:tr>
            </a:tbl>
          </a:graphicData>
        </a:graphic>
      </p:graphicFrame>
      <p:sp>
        <p:nvSpPr>
          <p:cNvPr id="19" name="Text Placeholder 8">
            <a:extLst>
              <a:ext uri="{FF2B5EF4-FFF2-40B4-BE49-F238E27FC236}">
                <a16:creationId xmlns:a16="http://schemas.microsoft.com/office/drawing/2014/main" id="{D6886644-4304-483B-A3A2-9FC4C98C2FE2}"/>
              </a:ext>
            </a:extLst>
          </p:cNvPr>
          <p:cNvSpPr txBox="1">
            <a:spLocks/>
          </p:cNvSpPr>
          <p:nvPr/>
        </p:nvSpPr>
        <p:spPr>
          <a:xfrm>
            <a:off x="3735402" y="2224920"/>
            <a:ext cx="4724400" cy="507325"/>
          </a:xfrm>
          <a:prstGeom prst="rect">
            <a:avLst/>
          </a:prstGeom>
          <a:noFill/>
          <a:ln w="19050">
            <a:solidFill>
              <a:srgbClr val="1B7046"/>
            </a:solidFill>
          </a:ln>
        </p:spPr>
        <p:txBody>
          <a:bodyPr lIns="91440" tIns="45720" rIns="91440" bIns="45720" anchor="ct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latin typeface="Tahoma"/>
                <a:ea typeface="Tahoma"/>
                <a:cs typeface="Tahoma"/>
              </a:rPr>
              <a:t>September 2023 to July 2024</a:t>
            </a:r>
          </a:p>
        </p:txBody>
      </p:sp>
    </p:spTree>
    <p:extLst>
      <p:ext uri="{BB962C8B-B14F-4D97-AF65-F5344CB8AC3E}">
        <p14:creationId xmlns:p14="http://schemas.microsoft.com/office/powerpoint/2010/main" val="311688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4069" y="-1313"/>
            <a:ext cx="18301137"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3597166" y="349261"/>
            <a:ext cx="11089873" cy="1097095"/>
          </a:xfrm>
          <a:prstGeom prst="rect">
            <a:avLst/>
          </a:prstGeom>
        </p:spPr>
        <p:txBody>
          <a:bodyPr wrap="square" lIns="0" tIns="0" rIns="0" bIns="0" rtlCol="0" anchor="t">
            <a:spAutoFit/>
          </a:bodyPr>
          <a:lstStyle/>
          <a:p>
            <a:pPr algn="ctr">
              <a:lnSpc>
                <a:spcPts val="9571"/>
              </a:lnSpc>
            </a:pPr>
            <a:r>
              <a:rPr lang="en-US" sz="6600" b="1" dirty="0">
                <a:solidFill>
                  <a:srgbClr val="1B7046"/>
                </a:solidFill>
                <a:latin typeface="Tahoma"/>
                <a:ea typeface="Tahoma"/>
                <a:cs typeface="Tahoma"/>
              </a:rPr>
              <a:t>Key takeaway</a:t>
            </a:r>
            <a:endParaRPr lang="en-US" sz="3600" b="1" dirty="0">
              <a:solidFill>
                <a:srgbClr val="1B7046"/>
              </a:solidFill>
              <a:latin typeface="Tahoma"/>
              <a:ea typeface="Tahoma"/>
              <a:cs typeface="Tahoma"/>
            </a:endParaRPr>
          </a:p>
        </p:txBody>
      </p:sp>
      <p:sp>
        <p:nvSpPr>
          <p:cNvPr id="27" name="Google Shape;209;p7">
            <a:extLst>
              <a:ext uri="{FF2B5EF4-FFF2-40B4-BE49-F238E27FC236}">
                <a16:creationId xmlns:a16="http://schemas.microsoft.com/office/drawing/2014/main" id="{832DEA16-48AE-4E30-A281-00BB7977FB08}"/>
              </a:ext>
            </a:extLst>
          </p:cNvPr>
          <p:cNvSpPr/>
          <p:nvPr/>
        </p:nvSpPr>
        <p:spPr>
          <a:xfrm rot="-5400000" flipH="1">
            <a:off x="6011837" y="3371609"/>
            <a:ext cx="7140876" cy="4203748"/>
          </a:xfrm>
          <a:custGeom>
            <a:avLst/>
            <a:gdLst/>
            <a:ahLst/>
            <a:cxnLst/>
            <a:rect l="l" t="t" r="r" b="b"/>
            <a:pathLst>
              <a:path w="7389941" h="4212807" extrusionOk="0">
                <a:moveTo>
                  <a:pt x="0" y="4212807"/>
                </a:moveTo>
                <a:lnTo>
                  <a:pt x="7389940" y="4212807"/>
                </a:lnTo>
                <a:lnTo>
                  <a:pt x="7389940" y="0"/>
                </a:lnTo>
                <a:lnTo>
                  <a:pt x="0" y="0"/>
                </a:lnTo>
                <a:lnTo>
                  <a:pt x="0" y="4212807"/>
                </a:lnTo>
                <a:close/>
              </a:path>
            </a:pathLst>
          </a:custGeom>
          <a:blipFill rotWithShape="1">
            <a:blip r:embed="rId12">
              <a:alphaModFix/>
            </a:blip>
            <a:stretch>
              <a:fillRect r="-48550"/>
            </a:stretch>
          </a:blipFill>
          <a:ln>
            <a:noFill/>
          </a:ln>
        </p:spPr>
        <p:txBody>
          <a:bodyPr/>
          <a:lstStyle/>
          <a:p>
            <a:endParaRPr lang="en-AE"/>
          </a:p>
        </p:txBody>
      </p:sp>
      <p:sp>
        <p:nvSpPr>
          <p:cNvPr id="28" name="TextBox 27">
            <a:extLst>
              <a:ext uri="{FF2B5EF4-FFF2-40B4-BE49-F238E27FC236}">
                <a16:creationId xmlns:a16="http://schemas.microsoft.com/office/drawing/2014/main" id="{3A6051EA-2AAE-4C68-BA55-72583C4CA072}"/>
              </a:ext>
            </a:extLst>
          </p:cNvPr>
          <p:cNvSpPr txBox="1"/>
          <p:nvPr/>
        </p:nvSpPr>
        <p:spPr>
          <a:xfrm>
            <a:off x="11684149" y="5171117"/>
            <a:ext cx="3924538" cy="1323439"/>
          </a:xfrm>
          <a:prstGeom prst="rect">
            <a:avLst/>
          </a:prstGeom>
          <a:noFill/>
        </p:spPr>
        <p:txBody>
          <a:bodyPr wrap="square" lIns="91440" tIns="45720" rIns="91440" bIns="45720" rtlCol="0" anchor="t">
            <a:spAutoFit/>
          </a:bodyPr>
          <a:lstStyle/>
          <a:p>
            <a:pPr algn="ctr"/>
            <a:r>
              <a:rPr lang="en-GB" sz="4000" b="1" dirty="0">
                <a:solidFill>
                  <a:srgbClr val="BE9F56"/>
                </a:solidFill>
                <a:latin typeface="Tahoma"/>
                <a:ea typeface="Tahoma"/>
                <a:cs typeface="Tahoma"/>
              </a:rPr>
              <a:t>Whole-school Culture</a:t>
            </a:r>
          </a:p>
        </p:txBody>
      </p:sp>
      <p:sp>
        <p:nvSpPr>
          <p:cNvPr id="29" name="TextBox 28">
            <a:extLst>
              <a:ext uri="{FF2B5EF4-FFF2-40B4-BE49-F238E27FC236}">
                <a16:creationId xmlns:a16="http://schemas.microsoft.com/office/drawing/2014/main" id="{A7673357-0276-43E2-BF2C-86857924EE57}"/>
              </a:ext>
            </a:extLst>
          </p:cNvPr>
          <p:cNvSpPr txBox="1"/>
          <p:nvPr/>
        </p:nvSpPr>
        <p:spPr>
          <a:xfrm>
            <a:off x="3962234" y="7579179"/>
            <a:ext cx="3940678" cy="1446550"/>
          </a:xfrm>
          <a:prstGeom prst="rect">
            <a:avLst/>
          </a:prstGeom>
          <a:noFill/>
        </p:spPr>
        <p:txBody>
          <a:bodyPr wrap="square" lIns="91440" tIns="45720" rIns="91440" bIns="45720" rtlCol="0" anchor="t">
            <a:spAutoFit/>
          </a:bodyPr>
          <a:lstStyle/>
          <a:p>
            <a:pPr algn="ctr"/>
            <a:r>
              <a:rPr lang="en-GB" sz="4400" b="1" dirty="0">
                <a:solidFill>
                  <a:srgbClr val="A8186A"/>
                </a:solidFill>
                <a:latin typeface="Tahoma"/>
                <a:ea typeface="Tahoma"/>
                <a:cs typeface="Tahoma"/>
              </a:rPr>
              <a:t>Credible Leaders</a:t>
            </a:r>
          </a:p>
        </p:txBody>
      </p:sp>
      <p:sp>
        <p:nvSpPr>
          <p:cNvPr id="30" name="TextBox 29">
            <a:extLst>
              <a:ext uri="{FF2B5EF4-FFF2-40B4-BE49-F238E27FC236}">
                <a16:creationId xmlns:a16="http://schemas.microsoft.com/office/drawing/2014/main" id="{D483757B-2349-4BC3-AC49-15B4DFFCE478}"/>
              </a:ext>
            </a:extLst>
          </p:cNvPr>
          <p:cNvSpPr txBox="1"/>
          <p:nvPr/>
        </p:nvSpPr>
        <p:spPr>
          <a:xfrm>
            <a:off x="4314269" y="2591316"/>
            <a:ext cx="3236609" cy="1754326"/>
          </a:xfrm>
          <a:prstGeom prst="rect">
            <a:avLst/>
          </a:prstGeom>
          <a:noFill/>
        </p:spPr>
        <p:txBody>
          <a:bodyPr wrap="square" lIns="91440" tIns="45720" rIns="91440" bIns="45720" rtlCol="0" anchor="t">
            <a:spAutoFit/>
          </a:bodyPr>
          <a:lstStyle/>
          <a:p>
            <a:pPr algn="ctr"/>
            <a:r>
              <a:rPr lang="en-GB" sz="3600" b="1" dirty="0">
                <a:solidFill>
                  <a:srgbClr val="A8186A"/>
                </a:solidFill>
                <a:latin typeface="Tahoma"/>
                <a:ea typeface="Tahoma"/>
                <a:cs typeface="Tahoma"/>
              </a:rPr>
              <a:t>Headteacher &amp; Governor Support</a:t>
            </a:r>
          </a:p>
        </p:txBody>
      </p:sp>
    </p:spTree>
    <p:extLst>
      <p:ext uri="{BB962C8B-B14F-4D97-AF65-F5344CB8AC3E}">
        <p14:creationId xmlns:p14="http://schemas.microsoft.com/office/powerpoint/2010/main" val="11203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
            <a:extLst>
              <a:ext uri="{FF2B5EF4-FFF2-40B4-BE49-F238E27FC236}">
                <a16:creationId xmlns:a16="http://schemas.microsoft.com/office/drawing/2014/main" id="{304384ED-448D-4E10-8FA1-7D1094F779B9}"/>
              </a:ext>
            </a:extLst>
          </p:cNvPr>
          <p:cNvSpPr/>
          <p:nvPr/>
        </p:nvSpPr>
        <p:spPr>
          <a:xfrm>
            <a:off x="4069" y="-131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179567" y="185711"/>
            <a:ext cx="2125639" cy="2507117"/>
          </a:xfrm>
          <a:prstGeom prst="rect">
            <a:avLst/>
          </a:prstGeom>
        </p:spPr>
      </p:pic>
      <p:sp>
        <p:nvSpPr>
          <p:cNvPr id="26" name="TextBox 5">
            <a:extLst>
              <a:ext uri="{FF2B5EF4-FFF2-40B4-BE49-F238E27FC236}">
                <a16:creationId xmlns:a16="http://schemas.microsoft.com/office/drawing/2014/main" id="{0A21AECC-7439-423A-A0BD-0D142CCC46D0}"/>
              </a:ext>
            </a:extLst>
          </p:cNvPr>
          <p:cNvSpPr txBox="1"/>
          <p:nvPr/>
        </p:nvSpPr>
        <p:spPr>
          <a:xfrm>
            <a:off x="3502572" y="517962"/>
            <a:ext cx="11089873" cy="1112933"/>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Questions</a:t>
            </a:r>
            <a:endParaRPr lang="en-US" b="1">
              <a:solidFill>
                <a:srgbClr val="1B7046"/>
              </a:solidFill>
              <a:latin typeface="Tahoma"/>
              <a:ea typeface="Tahoma"/>
              <a:cs typeface="Tahoma"/>
            </a:endParaRPr>
          </a:p>
        </p:txBody>
      </p:sp>
    </p:spTree>
    <p:extLst>
      <p:ext uri="{BB962C8B-B14F-4D97-AF65-F5344CB8AC3E}">
        <p14:creationId xmlns:p14="http://schemas.microsoft.com/office/powerpoint/2010/main" val="74770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AE"/>
          </a:p>
        </p:txBody>
      </p:sp>
      <p:grpSp>
        <p:nvGrpSpPr>
          <p:cNvPr id="3" name="Group 3"/>
          <p:cNvGrpSpPr/>
          <p:nvPr/>
        </p:nvGrpSpPr>
        <p:grpSpPr>
          <a:xfrm>
            <a:off x="-808770" y="785642"/>
            <a:ext cx="3504683" cy="1926296"/>
            <a:chOff x="0" y="0"/>
            <a:chExt cx="4672911" cy="2568395"/>
          </a:xfrm>
        </p:grpSpPr>
        <p:grpSp>
          <p:nvGrpSpPr>
            <p:cNvPr id="4" name="Group 4"/>
            <p:cNvGrpSpPr/>
            <p:nvPr/>
          </p:nvGrpSpPr>
          <p:grpSpPr>
            <a:xfrm>
              <a:off x="0" y="255498"/>
              <a:ext cx="4672911" cy="205740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p:spPr>
            <p:txBody>
              <a:bodyPr/>
              <a:lstStyle/>
              <a:p>
                <a:endParaRPr lang="en-AE"/>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2104516" y="0"/>
              <a:ext cx="2568395" cy="2568395"/>
            </a:xfrm>
            <a:custGeom>
              <a:avLst/>
              <a:gdLst/>
              <a:ahLst/>
              <a:cxnLst/>
              <a:rect l="l" t="t" r="r" b="b"/>
              <a:pathLst>
                <a:path w="2568395" h="2568395">
                  <a:moveTo>
                    <a:pt x="0" y="0"/>
                  </a:moveTo>
                  <a:lnTo>
                    <a:pt x="2568395" y="0"/>
                  </a:lnTo>
                  <a:lnTo>
                    <a:pt x="2568395" y="2568395"/>
                  </a:lnTo>
                  <a:lnTo>
                    <a:pt x="0" y="2568395"/>
                  </a:lnTo>
                  <a:lnTo>
                    <a:pt x="0" y="0"/>
                  </a:lnTo>
                  <a:close/>
                </a:path>
              </a:pathLst>
            </a:custGeom>
            <a:blipFill>
              <a:blip r:embed="rId3"/>
              <a:stretch>
                <a:fillRect/>
              </a:stretch>
            </a:blipFill>
          </p:spPr>
          <p:txBody>
            <a:bodyPr/>
            <a:lstStyle/>
            <a:p>
              <a:endParaRPr lang="en-AE"/>
            </a:p>
          </p:txBody>
        </p:sp>
      </p:grpSp>
      <p:sp>
        <p:nvSpPr>
          <p:cNvPr id="8" name="Freeform 8"/>
          <p:cNvSpPr/>
          <p:nvPr/>
        </p:nvSpPr>
        <p:spPr>
          <a:xfrm>
            <a:off x="-70768" y="8314750"/>
            <a:ext cx="18358768" cy="3396372"/>
          </a:xfrm>
          <a:custGeom>
            <a:avLst/>
            <a:gdLst/>
            <a:ahLst/>
            <a:cxnLst/>
            <a:rect l="l" t="t" r="r" b="b"/>
            <a:pathLst>
              <a:path w="18358768" h="3396372">
                <a:moveTo>
                  <a:pt x="0" y="0"/>
                </a:moveTo>
                <a:lnTo>
                  <a:pt x="18358768" y="0"/>
                </a:lnTo>
                <a:lnTo>
                  <a:pt x="18358768" y="3396372"/>
                </a:lnTo>
                <a:lnTo>
                  <a:pt x="0" y="3396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9" name="Freeform 9"/>
          <p:cNvSpPr/>
          <p:nvPr/>
        </p:nvSpPr>
        <p:spPr>
          <a:xfrm>
            <a:off x="15783651" y="8940510"/>
            <a:ext cx="635580" cy="635580"/>
          </a:xfrm>
          <a:custGeom>
            <a:avLst/>
            <a:gdLst/>
            <a:ahLst/>
            <a:cxnLst/>
            <a:rect l="l" t="t" r="r" b="b"/>
            <a:pathLst>
              <a:path w="635580" h="635580">
                <a:moveTo>
                  <a:pt x="0" y="0"/>
                </a:moveTo>
                <a:lnTo>
                  <a:pt x="635579" y="0"/>
                </a:lnTo>
                <a:lnTo>
                  <a:pt x="635579" y="635580"/>
                </a:lnTo>
                <a:lnTo>
                  <a:pt x="0" y="635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E"/>
          </a:p>
        </p:txBody>
      </p:sp>
      <p:sp>
        <p:nvSpPr>
          <p:cNvPr id="10" name="Freeform 10"/>
          <p:cNvSpPr/>
          <p:nvPr/>
        </p:nvSpPr>
        <p:spPr>
          <a:xfrm>
            <a:off x="14961864"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E"/>
          </a:p>
        </p:txBody>
      </p:sp>
      <p:sp>
        <p:nvSpPr>
          <p:cNvPr id="11" name="Freeform 11"/>
          <p:cNvSpPr/>
          <p:nvPr/>
        </p:nvSpPr>
        <p:spPr>
          <a:xfrm>
            <a:off x="16616427"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E"/>
          </a:p>
        </p:txBody>
      </p:sp>
      <p:sp>
        <p:nvSpPr>
          <p:cNvPr id="12" name="TextBox 12"/>
          <p:cNvSpPr txBox="1"/>
          <p:nvPr/>
        </p:nvSpPr>
        <p:spPr>
          <a:xfrm>
            <a:off x="274289" y="4597862"/>
            <a:ext cx="17682999" cy="761555"/>
          </a:xfrm>
          <a:prstGeom prst="rect">
            <a:avLst/>
          </a:prstGeom>
        </p:spPr>
        <p:txBody>
          <a:bodyPr lIns="0" tIns="0" rIns="0" bIns="0" rtlCol="0" anchor="t">
            <a:spAutoFit/>
          </a:bodyPr>
          <a:lstStyle/>
          <a:p>
            <a:pPr algn="ctr">
              <a:lnSpc>
                <a:spcPts val="6749"/>
              </a:lnSpc>
            </a:pPr>
            <a:r>
              <a:rPr lang="en-US" sz="4450" dirty="0">
                <a:solidFill>
                  <a:srgbClr val="000000"/>
                </a:solidFill>
                <a:latin typeface="Tahoma"/>
                <a:ea typeface="Tahoma"/>
                <a:cs typeface="Tahoma"/>
              </a:rPr>
              <a:t>Contact us to learn more</a:t>
            </a:r>
          </a:p>
        </p:txBody>
      </p:sp>
      <p:sp>
        <p:nvSpPr>
          <p:cNvPr id="13" name="Freeform 13"/>
          <p:cNvSpPr/>
          <p:nvPr/>
        </p:nvSpPr>
        <p:spPr>
          <a:xfrm rot="999880">
            <a:off x="3806306" y="-2275657"/>
            <a:ext cx="14801958" cy="6050300"/>
          </a:xfrm>
          <a:custGeom>
            <a:avLst/>
            <a:gdLst/>
            <a:ahLst/>
            <a:cxnLst/>
            <a:rect l="l" t="t" r="r" b="b"/>
            <a:pathLst>
              <a:path w="14801958" h="6050300">
                <a:moveTo>
                  <a:pt x="0" y="0"/>
                </a:moveTo>
                <a:lnTo>
                  <a:pt x="14801958" y="0"/>
                </a:lnTo>
                <a:lnTo>
                  <a:pt x="14801958" y="6050301"/>
                </a:lnTo>
                <a:lnTo>
                  <a:pt x="0" y="60503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E"/>
          </a:p>
        </p:txBody>
      </p:sp>
      <p:sp>
        <p:nvSpPr>
          <p:cNvPr id="14" name="AutoShape 14"/>
          <p:cNvSpPr/>
          <p:nvPr/>
        </p:nvSpPr>
        <p:spPr>
          <a:xfrm>
            <a:off x="5944345" y="4361330"/>
            <a:ext cx="6288456" cy="79860"/>
          </a:xfrm>
          <a:prstGeom prst="rect">
            <a:avLst/>
          </a:prstGeom>
          <a:solidFill>
            <a:srgbClr val="54287D"/>
          </a:solidFill>
        </p:spPr>
        <p:txBody>
          <a:bodyPr/>
          <a:lstStyle/>
          <a:p>
            <a:endParaRPr lang="en-AE"/>
          </a:p>
        </p:txBody>
      </p:sp>
      <p:sp>
        <p:nvSpPr>
          <p:cNvPr id="15" name="TextBox 15"/>
          <p:cNvSpPr txBox="1"/>
          <p:nvPr/>
        </p:nvSpPr>
        <p:spPr>
          <a:xfrm>
            <a:off x="247073" y="2626234"/>
            <a:ext cx="17682999" cy="1402500"/>
          </a:xfrm>
          <a:prstGeom prst="rect">
            <a:avLst/>
          </a:prstGeom>
        </p:spPr>
        <p:txBody>
          <a:bodyPr lIns="0" tIns="0" rIns="0" bIns="0" rtlCol="0" anchor="t">
            <a:spAutoFit/>
          </a:bodyPr>
          <a:lstStyle/>
          <a:p>
            <a:pPr algn="ctr">
              <a:lnSpc>
                <a:spcPts val="12180"/>
              </a:lnSpc>
            </a:pPr>
            <a:r>
              <a:rPr lang="en-US" sz="8700" b="1" dirty="0">
                <a:solidFill>
                  <a:srgbClr val="1B7046"/>
                </a:solidFill>
                <a:latin typeface="Tahoma"/>
                <a:ea typeface="Tahoma"/>
                <a:cs typeface="Tahoma"/>
              </a:rPr>
              <a:t>Thank you</a:t>
            </a:r>
          </a:p>
        </p:txBody>
      </p:sp>
      <p:sp>
        <p:nvSpPr>
          <p:cNvPr id="16" name="TextBox 16"/>
          <p:cNvSpPr txBox="1"/>
          <p:nvPr/>
        </p:nvSpPr>
        <p:spPr>
          <a:xfrm>
            <a:off x="247073" y="5497486"/>
            <a:ext cx="17682999" cy="1369697"/>
          </a:xfrm>
          <a:prstGeom prst="rect">
            <a:avLst/>
          </a:prstGeom>
        </p:spPr>
        <p:txBody>
          <a:bodyPr lIns="0" tIns="0" rIns="0" bIns="0" rtlCol="0" anchor="t">
            <a:spAutoFit/>
          </a:bodyPr>
          <a:lstStyle/>
          <a:p>
            <a:pPr algn="ctr">
              <a:lnSpc>
                <a:spcPts val="5639"/>
              </a:lnSpc>
            </a:pPr>
            <a:r>
              <a:rPr lang="en-US" sz="2950" dirty="0">
                <a:solidFill>
                  <a:srgbClr val="000000"/>
                </a:solidFill>
                <a:latin typeface="Tahoma"/>
                <a:ea typeface="Tahoma"/>
                <a:cs typeface="Tahoma"/>
              </a:rPr>
              <a:t>Email: admin@iqmaward.com</a:t>
            </a:r>
          </a:p>
          <a:p>
            <a:pPr algn="ctr">
              <a:lnSpc>
                <a:spcPts val="5639"/>
              </a:lnSpc>
            </a:pPr>
            <a:r>
              <a:rPr lang="en-US" sz="2950" dirty="0">
                <a:solidFill>
                  <a:srgbClr val="000000"/>
                </a:solidFill>
                <a:latin typeface="Tahoma"/>
                <a:ea typeface="Tahoma"/>
                <a:cs typeface="Tahoma"/>
              </a:rPr>
              <a:t>Phone: +44 287127 7857</a:t>
            </a:r>
          </a:p>
        </p:txBody>
      </p:sp>
      <p:sp>
        <p:nvSpPr>
          <p:cNvPr id="17" name="TextBox 17"/>
          <p:cNvSpPr txBox="1"/>
          <p:nvPr/>
        </p:nvSpPr>
        <p:spPr>
          <a:xfrm>
            <a:off x="-90812" y="7089959"/>
            <a:ext cx="18358768" cy="545919"/>
          </a:xfrm>
          <a:prstGeom prst="rect">
            <a:avLst/>
          </a:prstGeom>
        </p:spPr>
        <p:txBody>
          <a:bodyPr lIns="0" tIns="0" rIns="0" bIns="0" rtlCol="0" anchor="t">
            <a:spAutoFit/>
          </a:bodyPr>
          <a:lstStyle/>
          <a:p>
            <a:pPr algn="ctr">
              <a:lnSpc>
                <a:spcPts val="4821"/>
              </a:lnSpc>
            </a:pPr>
            <a:r>
              <a:rPr lang="en-US" sz="3200" u="sng" dirty="0">
                <a:solidFill>
                  <a:srgbClr val="000000"/>
                </a:solidFill>
                <a:latin typeface="Tahoma"/>
                <a:ea typeface="Tahoma"/>
                <a:cs typeface="Tahoma"/>
              </a:rPr>
              <a:t>www.iqmaward.com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B4BF0C4-9240-5FB8-E5DE-3240CAE0FF7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AE"/>
          </a:p>
        </p:txBody>
      </p:sp>
      <p:sp>
        <p:nvSpPr>
          <p:cNvPr id="5" name="Freeform 2">
            <a:extLst>
              <a:ext uri="{FF2B5EF4-FFF2-40B4-BE49-F238E27FC236}">
                <a16:creationId xmlns:a16="http://schemas.microsoft.com/office/drawing/2014/main" id="{2C7977E1-1A45-4F37-A298-A43FC8CD89C7}"/>
              </a:ext>
            </a:extLst>
          </p:cNvPr>
          <p:cNvSpPr/>
          <p:nvPr/>
        </p:nvSpPr>
        <p:spPr>
          <a:xfrm rot="20418466">
            <a:off x="-485337" y="-192105"/>
            <a:ext cx="9974583" cy="10069038"/>
          </a:xfrm>
          <a:custGeom>
            <a:avLst/>
            <a:gdLst/>
            <a:ahLst/>
            <a:cxnLst/>
            <a:rect l="l" t="t" r="r" b="b"/>
            <a:pathLst>
              <a:path w="12530087" h="11934908">
                <a:moveTo>
                  <a:pt x="0" y="0"/>
                </a:moveTo>
                <a:lnTo>
                  <a:pt x="12530088" y="0"/>
                </a:lnTo>
                <a:lnTo>
                  <a:pt x="12530088" y="11934908"/>
                </a:lnTo>
                <a:lnTo>
                  <a:pt x="0" y="11934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2700" dirty="0"/>
          </a:p>
        </p:txBody>
      </p:sp>
      <p:sp>
        <p:nvSpPr>
          <p:cNvPr id="6" name="Freeform 2">
            <a:extLst>
              <a:ext uri="{FF2B5EF4-FFF2-40B4-BE49-F238E27FC236}">
                <a16:creationId xmlns:a16="http://schemas.microsoft.com/office/drawing/2014/main" id="{389939FC-BB31-4E95-B6D2-6B81CAA2FF5C}"/>
              </a:ext>
            </a:extLst>
          </p:cNvPr>
          <p:cNvSpPr/>
          <p:nvPr/>
        </p:nvSpPr>
        <p:spPr>
          <a:xfrm rot="1016277">
            <a:off x="8220846" y="-85767"/>
            <a:ext cx="11317971" cy="9856361"/>
          </a:xfrm>
          <a:custGeom>
            <a:avLst/>
            <a:gdLst/>
            <a:ahLst/>
            <a:cxnLst/>
            <a:rect l="l" t="t" r="r" b="b"/>
            <a:pathLst>
              <a:path w="12530087" h="11934908">
                <a:moveTo>
                  <a:pt x="0" y="0"/>
                </a:moveTo>
                <a:lnTo>
                  <a:pt x="12530088" y="0"/>
                </a:lnTo>
                <a:lnTo>
                  <a:pt x="12530088" y="11934908"/>
                </a:lnTo>
                <a:lnTo>
                  <a:pt x="0" y="11934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2700" dirty="0"/>
          </a:p>
        </p:txBody>
      </p:sp>
      <p:sp>
        <p:nvSpPr>
          <p:cNvPr id="9" name="TextBox 7">
            <a:extLst>
              <a:ext uri="{FF2B5EF4-FFF2-40B4-BE49-F238E27FC236}">
                <a16:creationId xmlns:a16="http://schemas.microsoft.com/office/drawing/2014/main" id="{C4392F8A-FB8C-45CB-8BA1-1FD1F6BBA365}"/>
              </a:ext>
            </a:extLst>
          </p:cNvPr>
          <p:cNvSpPr txBox="1"/>
          <p:nvPr/>
        </p:nvSpPr>
        <p:spPr>
          <a:xfrm>
            <a:off x="-923629" y="4476973"/>
            <a:ext cx="5056973" cy="1592039"/>
          </a:xfrm>
          <a:prstGeom prst="rect">
            <a:avLst/>
          </a:prstGeom>
        </p:spPr>
        <p:txBody>
          <a:bodyPr lIns="0" tIns="0" rIns="0" bIns="0" rtlCol="0" anchor="t">
            <a:spAutoFit/>
          </a:bodyPr>
          <a:lstStyle/>
          <a:p>
            <a:pPr algn="ctr">
              <a:lnSpc>
                <a:spcPts val="6441"/>
              </a:lnSpc>
            </a:pPr>
            <a:r>
              <a:rPr lang="en-US" sz="4600" dirty="0">
                <a:solidFill>
                  <a:srgbClr val="AB105A"/>
                </a:solidFill>
                <a:latin typeface="Tahoma"/>
                <a:ea typeface="Tahoma"/>
                <a:cs typeface="Tahoma"/>
              </a:rPr>
              <a:t>Alternative </a:t>
            </a:r>
          </a:p>
          <a:p>
            <a:pPr algn="ctr">
              <a:lnSpc>
                <a:spcPts val="6441"/>
              </a:lnSpc>
            </a:pPr>
            <a:r>
              <a:rPr lang="en-US" sz="4600" dirty="0">
                <a:solidFill>
                  <a:srgbClr val="AB105A"/>
                </a:solidFill>
                <a:latin typeface="Tahoma"/>
                <a:ea typeface="Tahoma"/>
                <a:cs typeface="Tahoma"/>
              </a:rPr>
              <a:t>Provision</a:t>
            </a:r>
          </a:p>
        </p:txBody>
      </p:sp>
      <p:sp>
        <p:nvSpPr>
          <p:cNvPr id="10" name="TextBox 4">
            <a:extLst>
              <a:ext uri="{FF2B5EF4-FFF2-40B4-BE49-F238E27FC236}">
                <a16:creationId xmlns:a16="http://schemas.microsoft.com/office/drawing/2014/main" id="{A03A07BB-89BE-4908-8FFC-560593C05B4E}"/>
              </a:ext>
            </a:extLst>
          </p:cNvPr>
          <p:cNvSpPr txBox="1"/>
          <p:nvPr/>
        </p:nvSpPr>
        <p:spPr>
          <a:xfrm>
            <a:off x="1150745" y="1422882"/>
            <a:ext cx="5056973" cy="1552156"/>
          </a:xfrm>
          <a:prstGeom prst="rect">
            <a:avLst/>
          </a:prstGeom>
        </p:spPr>
        <p:txBody>
          <a:bodyPr lIns="0" tIns="0" rIns="0" bIns="0" rtlCol="0" anchor="t">
            <a:spAutoFit/>
          </a:bodyPr>
          <a:lstStyle/>
          <a:p>
            <a:pPr algn="ctr">
              <a:lnSpc>
                <a:spcPts val="6441"/>
              </a:lnSpc>
            </a:pPr>
            <a:r>
              <a:rPr lang="en-US" sz="4400" dirty="0">
                <a:solidFill>
                  <a:srgbClr val="FFFFFF"/>
                </a:solidFill>
                <a:latin typeface="Tahoma"/>
                <a:ea typeface="Tahoma"/>
                <a:cs typeface="Tahoma"/>
              </a:rPr>
              <a:t>Pupil Wellbeing Group</a:t>
            </a:r>
          </a:p>
        </p:txBody>
      </p:sp>
      <p:sp>
        <p:nvSpPr>
          <p:cNvPr id="11" name="TextBox 6">
            <a:extLst>
              <a:ext uri="{FF2B5EF4-FFF2-40B4-BE49-F238E27FC236}">
                <a16:creationId xmlns:a16="http://schemas.microsoft.com/office/drawing/2014/main" id="{5B7761C5-91A5-41BD-BF3C-8A5939D56718}"/>
              </a:ext>
            </a:extLst>
          </p:cNvPr>
          <p:cNvSpPr txBox="1"/>
          <p:nvPr/>
        </p:nvSpPr>
        <p:spPr>
          <a:xfrm>
            <a:off x="14813057" y="4206650"/>
            <a:ext cx="3938306" cy="2412776"/>
          </a:xfrm>
          <a:prstGeom prst="rect">
            <a:avLst/>
          </a:prstGeom>
        </p:spPr>
        <p:txBody>
          <a:bodyPr wrap="square" lIns="0" tIns="0" rIns="0" bIns="0" rtlCol="0" anchor="t">
            <a:spAutoFit/>
          </a:bodyPr>
          <a:lstStyle/>
          <a:p>
            <a:pPr algn="ctr">
              <a:lnSpc>
                <a:spcPts val="6441"/>
              </a:lnSpc>
            </a:pPr>
            <a:r>
              <a:rPr lang="en-US" sz="4600" dirty="0">
                <a:solidFill>
                  <a:srgbClr val="AB105A"/>
                </a:solidFill>
                <a:latin typeface="Tahoma"/>
                <a:ea typeface="Tahoma"/>
                <a:cs typeface="Tahoma"/>
              </a:rPr>
              <a:t>PLE </a:t>
            </a:r>
          </a:p>
          <a:p>
            <a:pPr algn="ctr">
              <a:lnSpc>
                <a:spcPts val="6441"/>
              </a:lnSpc>
            </a:pPr>
            <a:r>
              <a:rPr lang="en-US" sz="4600" dirty="0">
                <a:solidFill>
                  <a:srgbClr val="AB105A"/>
                </a:solidFill>
                <a:latin typeface="Tahoma"/>
                <a:ea typeface="Tahoma"/>
                <a:cs typeface="Tahoma"/>
              </a:rPr>
              <a:t>Inclusion Groups </a:t>
            </a:r>
          </a:p>
        </p:txBody>
      </p:sp>
      <p:sp>
        <p:nvSpPr>
          <p:cNvPr id="12" name="TextBox 5">
            <a:extLst>
              <a:ext uri="{FF2B5EF4-FFF2-40B4-BE49-F238E27FC236}">
                <a16:creationId xmlns:a16="http://schemas.microsoft.com/office/drawing/2014/main" id="{4899134F-FD1E-45C2-B412-8EB574381EAB}"/>
              </a:ext>
            </a:extLst>
          </p:cNvPr>
          <p:cNvSpPr txBox="1"/>
          <p:nvPr/>
        </p:nvSpPr>
        <p:spPr>
          <a:xfrm>
            <a:off x="1095659" y="7712846"/>
            <a:ext cx="5056973" cy="1592039"/>
          </a:xfrm>
          <a:prstGeom prst="rect">
            <a:avLst/>
          </a:prstGeom>
        </p:spPr>
        <p:txBody>
          <a:bodyPr lIns="0" tIns="0" rIns="0" bIns="0" rtlCol="0" anchor="t">
            <a:spAutoFit/>
          </a:bodyPr>
          <a:lstStyle/>
          <a:p>
            <a:pPr algn="ctr">
              <a:lnSpc>
                <a:spcPts val="6441"/>
              </a:lnSpc>
            </a:pPr>
            <a:r>
              <a:rPr lang="en-US" sz="4600" dirty="0">
                <a:solidFill>
                  <a:srgbClr val="FFFFFF"/>
                </a:solidFill>
                <a:latin typeface="Tahoma"/>
                <a:ea typeface="Tahoma"/>
                <a:cs typeface="Tahoma"/>
              </a:rPr>
              <a:t>Online </a:t>
            </a:r>
          </a:p>
          <a:p>
            <a:pPr algn="ctr">
              <a:lnSpc>
                <a:spcPts val="6441"/>
              </a:lnSpc>
            </a:pPr>
            <a:r>
              <a:rPr lang="en-US" sz="4600" dirty="0">
                <a:solidFill>
                  <a:srgbClr val="FFFFFF"/>
                </a:solidFill>
                <a:latin typeface="Tahoma"/>
                <a:ea typeface="Tahoma"/>
                <a:cs typeface="Tahoma"/>
              </a:rPr>
              <a:t>Tutoring</a:t>
            </a:r>
          </a:p>
        </p:txBody>
      </p:sp>
      <p:sp>
        <p:nvSpPr>
          <p:cNvPr id="13" name="TextBox 8">
            <a:extLst>
              <a:ext uri="{FF2B5EF4-FFF2-40B4-BE49-F238E27FC236}">
                <a16:creationId xmlns:a16="http://schemas.microsoft.com/office/drawing/2014/main" id="{B078FEFA-A97C-4F63-A374-9BD8515AA572}"/>
              </a:ext>
            </a:extLst>
          </p:cNvPr>
          <p:cNvSpPr txBox="1"/>
          <p:nvPr/>
        </p:nvSpPr>
        <p:spPr>
          <a:xfrm>
            <a:off x="5688866" y="6497657"/>
            <a:ext cx="3360995" cy="1592039"/>
          </a:xfrm>
          <a:prstGeom prst="rect">
            <a:avLst/>
          </a:prstGeom>
        </p:spPr>
        <p:txBody>
          <a:bodyPr lIns="0" tIns="0" rIns="0" bIns="0" rtlCol="0" anchor="t">
            <a:spAutoFit/>
          </a:bodyPr>
          <a:lstStyle/>
          <a:p>
            <a:pPr algn="ctr">
              <a:lnSpc>
                <a:spcPts val="6441"/>
              </a:lnSpc>
            </a:pPr>
            <a:r>
              <a:rPr lang="en-US" sz="4600" dirty="0">
                <a:solidFill>
                  <a:srgbClr val="AB105A"/>
                </a:solidFill>
                <a:latin typeface="Tahoma"/>
                <a:ea typeface="Tahoma"/>
                <a:cs typeface="Tahoma"/>
              </a:rPr>
              <a:t>Pupil Counsellors</a:t>
            </a:r>
          </a:p>
        </p:txBody>
      </p:sp>
      <p:sp>
        <p:nvSpPr>
          <p:cNvPr id="14" name="TextBox 5">
            <a:extLst>
              <a:ext uri="{FF2B5EF4-FFF2-40B4-BE49-F238E27FC236}">
                <a16:creationId xmlns:a16="http://schemas.microsoft.com/office/drawing/2014/main" id="{542487FF-2FD7-42DE-9ABB-6C75FF4A10CA}"/>
              </a:ext>
            </a:extLst>
          </p:cNvPr>
          <p:cNvSpPr txBox="1"/>
          <p:nvPr/>
        </p:nvSpPr>
        <p:spPr>
          <a:xfrm rot="386437">
            <a:off x="12936262" y="760102"/>
            <a:ext cx="3902666" cy="2412776"/>
          </a:xfrm>
          <a:prstGeom prst="rect">
            <a:avLst/>
          </a:prstGeom>
        </p:spPr>
        <p:txBody>
          <a:bodyPr wrap="square" lIns="0" tIns="0" rIns="0" bIns="0" rtlCol="0" anchor="t">
            <a:spAutoFit/>
          </a:bodyPr>
          <a:lstStyle/>
          <a:p>
            <a:pPr algn="ctr">
              <a:lnSpc>
                <a:spcPts val="6441"/>
              </a:lnSpc>
            </a:pPr>
            <a:r>
              <a:rPr lang="en-US" sz="4600" dirty="0">
                <a:solidFill>
                  <a:srgbClr val="FFFFFF"/>
                </a:solidFill>
                <a:latin typeface="Tahoma"/>
                <a:ea typeface="Tahoma"/>
                <a:cs typeface="Tahoma"/>
              </a:rPr>
              <a:t>Work Experience</a:t>
            </a:r>
          </a:p>
          <a:p>
            <a:pPr algn="ctr">
              <a:lnSpc>
                <a:spcPts val="6441"/>
              </a:lnSpc>
            </a:pPr>
            <a:r>
              <a:rPr lang="en-US" sz="4600" dirty="0">
                <a:solidFill>
                  <a:srgbClr val="FFFFFF"/>
                </a:solidFill>
                <a:latin typeface="Tahoma"/>
                <a:ea typeface="Tahoma"/>
                <a:cs typeface="Tahoma"/>
              </a:rPr>
              <a:t>Learning</a:t>
            </a:r>
          </a:p>
        </p:txBody>
      </p:sp>
      <p:sp>
        <p:nvSpPr>
          <p:cNvPr id="15" name="TextBox 8">
            <a:extLst>
              <a:ext uri="{FF2B5EF4-FFF2-40B4-BE49-F238E27FC236}">
                <a16:creationId xmlns:a16="http://schemas.microsoft.com/office/drawing/2014/main" id="{3D555374-5A4B-4B5E-832D-81AEB0CE6320}"/>
              </a:ext>
            </a:extLst>
          </p:cNvPr>
          <p:cNvSpPr txBox="1"/>
          <p:nvPr/>
        </p:nvSpPr>
        <p:spPr>
          <a:xfrm>
            <a:off x="12079510" y="3928311"/>
            <a:ext cx="3360995" cy="2412776"/>
          </a:xfrm>
          <a:prstGeom prst="rect">
            <a:avLst/>
          </a:prstGeom>
        </p:spPr>
        <p:txBody>
          <a:bodyPr lIns="0" tIns="0" rIns="0" bIns="0" rtlCol="0" anchor="t">
            <a:spAutoFit/>
          </a:bodyPr>
          <a:lstStyle/>
          <a:p>
            <a:pPr algn="ctr">
              <a:lnSpc>
                <a:spcPts val="6441"/>
              </a:lnSpc>
            </a:pPr>
            <a:r>
              <a:rPr lang="en-US" sz="4600" dirty="0">
                <a:solidFill>
                  <a:srgbClr val="AB105A"/>
                </a:solidFill>
                <a:latin typeface="Tahoma"/>
                <a:ea typeface="Tahoma"/>
                <a:cs typeface="Tahoma"/>
              </a:rPr>
              <a:t>Literacy Support Programme</a:t>
            </a:r>
          </a:p>
        </p:txBody>
      </p:sp>
      <p:sp>
        <p:nvSpPr>
          <p:cNvPr id="16" name="TextBox 8">
            <a:extLst>
              <a:ext uri="{FF2B5EF4-FFF2-40B4-BE49-F238E27FC236}">
                <a16:creationId xmlns:a16="http://schemas.microsoft.com/office/drawing/2014/main" id="{E08E693C-305A-4F95-BFD7-7F2E75237CF3}"/>
              </a:ext>
            </a:extLst>
          </p:cNvPr>
          <p:cNvSpPr txBox="1"/>
          <p:nvPr/>
        </p:nvSpPr>
        <p:spPr>
          <a:xfrm>
            <a:off x="3069634" y="4841458"/>
            <a:ext cx="3360995" cy="736677"/>
          </a:xfrm>
          <a:prstGeom prst="rect">
            <a:avLst/>
          </a:prstGeom>
        </p:spPr>
        <p:txBody>
          <a:bodyPr lIns="0" tIns="0" rIns="0" bIns="0" rtlCol="0" anchor="t">
            <a:spAutoFit/>
          </a:bodyPr>
          <a:lstStyle/>
          <a:p>
            <a:pPr algn="ctr">
              <a:lnSpc>
                <a:spcPts val="6441"/>
              </a:lnSpc>
            </a:pPr>
            <a:r>
              <a:rPr lang="en-US" sz="4600" dirty="0">
                <a:solidFill>
                  <a:srgbClr val="AB105A"/>
                </a:solidFill>
                <a:latin typeface="Tahoma"/>
                <a:ea typeface="Tahoma"/>
                <a:cs typeface="Tahoma"/>
              </a:rPr>
              <a:t>SEND Base</a:t>
            </a:r>
          </a:p>
        </p:txBody>
      </p:sp>
      <p:sp>
        <p:nvSpPr>
          <p:cNvPr id="17" name="TextBox 6">
            <a:extLst>
              <a:ext uri="{FF2B5EF4-FFF2-40B4-BE49-F238E27FC236}">
                <a16:creationId xmlns:a16="http://schemas.microsoft.com/office/drawing/2014/main" id="{B3B735AC-325C-4202-8773-CB90773D0614}"/>
              </a:ext>
            </a:extLst>
          </p:cNvPr>
          <p:cNvSpPr txBox="1"/>
          <p:nvPr/>
        </p:nvSpPr>
        <p:spPr>
          <a:xfrm>
            <a:off x="12546553" y="7326812"/>
            <a:ext cx="3917052" cy="2412776"/>
          </a:xfrm>
          <a:prstGeom prst="rect">
            <a:avLst/>
          </a:prstGeom>
        </p:spPr>
        <p:txBody>
          <a:bodyPr lIns="0" tIns="0" rIns="0" bIns="0" rtlCol="0" anchor="t">
            <a:spAutoFit/>
          </a:bodyPr>
          <a:lstStyle/>
          <a:p>
            <a:pPr algn="ctr">
              <a:lnSpc>
                <a:spcPts val="6441"/>
              </a:lnSpc>
            </a:pPr>
            <a:r>
              <a:rPr lang="en-US" sz="4600" dirty="0">
                <a:solidFill>
                  <a:srgbClr val="AB105A"/>
                </a:solidFill>
                <a:latin typeface="Tahoma"/>
                <a:ea typeface="Tahoma"/>
                <a:cs typeface="Tahoma"/>
              </a:rPr>
              <a:t>Re-Engage Behaviour Mentoring</a:t>
            </a:r>
          </a:p>
        </p:txBody>
      </p:sp>
      <p:sp>
        <p:nvSpPr>
          <p:cNvPr id="18" name="TextBox 4">
            <a:extLst>
              <a:ext uri="{FF2B5EF4-FFF2-40B4-BE49-F238E27FC236}">
                <a16:creationId xmlns:a16="http://schemas.microsoft.com/office/drawing/2014/main" id="{914BFF09-B9CA-4B05-B2F5-DBBF754B9E54}"/>
              </a:ext>
            </a:extLst>
          </p:cNvPr>
          <p:cNvSpPr txBox="1"/>
          <p:nvPr/>
        </p:nvSpPr>
        <p:spPr>
          <a:xfrm>
            <a:off x="8107949" y="5805804"/>
            <a:ext cx="5056973" cy="2412776"/>
          </a:xfrm>
          <a:prstGeom prst="rect">
            <a:avLst/>
          </a:prstGeom>
        </p:spPr>
        <p:txBody>
          <a:bodyPr lIns="0" tIns="0" rIns="0" bIns="0" rtlCol="0" anchor="t">
            <a:spAutoFit/>
          </a:bodyPr>
          <a:lstStyle/>
          <a:p>
            <a:pPr algn="ctr">
              <a:lnSpc>
                <a:spcPts val="6441"/>
              </a:lnSpc>
            </a:pPr>
            <a:r>
              <a:rPr lang="en-US" sz="4600" dirty="0">
                <a:solidFill>
                  <a:srgbClr val="FFFFFF"/>
                </a:solidFill>
                <a:latin typeface="Tahoma"/>
                <a:ea typeface="Tahoma"/>
                <a:cs typeface="Tahoma"/>
              </a:rPr>
              <a:t>Re-Engage Attendance </a:t>
            </a:r>
          </a:p>
          <a:p>
            <a:pPr algn="ctr">
              <a:lnSpc>
                <a:spcPts val="6441"/>
              </a:lnSpc>
            </a:pPr>
            <a:r>
              <a:rPr lang="en-US" sz="4600" dirty="0">
                <a:solidFill>
                  <a:srgbClr val="FFFFFF"/>
                </a:solidFill>
                <a:latin typeface="Tahoma"/>
                <a:ea typeface="Tahoma"/>
                <a:cs typeface="Tahoma"/>
              </a:rPr>
              <a:t>Provision</a:t>
            </a:r>
          </a:p>
        </p:txBody>
      </p:sp>
      <p:sp>
        <p:nvSpPr>
          <p:cNvPr id="19" name="Freeform 6">
            <a:extLst>
              <a:ext uri="{FF2B5EF4-FFF2-40B4-BE49-F238E27FC236}">
                <a16:creationId xmlns:a16="http://schemas.microsoft.com/office/drawing/2014/main" id="{40F31D81-2419-4395-ABC4-F02A8F6F0838}"/>
              </a:ext>
            </a:extLst>
          </p:cNvPr>
          <p:cNvSpPr/>
          <p:nvPr/>
        </p:nvSpPr>
        <p:spPr>
          <a:xfrm>
            <a:off x="6591602" y="67667"/>
            <a:ext cx="4741409" cy="2711918"/>
          </a:xfrm>
          <a:custGeom>
            <a:avLst/>
            <a:gdLst/>
            <a:ahLst/>
            <a:cxnLst/>
            <a:rect l="l" t="t" r="r" b="b"/>
            <a:pathLst>
              <a:path w="11323348" h="10167268">
                <a:moveTo>
                  <a:pt x="0" y="0"/>
                </a:moveTo>
                <a:lnTo>
                  <a:pt x="11323348" y="0"/>
                </a:lnTo>
                <a:lnTo>
                  <a:pt x="11323348" y="10167268"/>
                </a:lnTo>
                <a:lnTo>
                  <a:pt x="0" y="10167268"/>
                </a:lnTo>
                <a:lnTo>
                  <a:pt x="0" y="0"/>
                </a:lnTo>
                <a:close/>
              </a:path>
            </a:pathLst>
          </a:custGeom>
          <a:blipFill>
            <a:blip r:embed="rId5"/>
            <a:stretch>
              <a:fillRect t="-929"/>
            </a:stretch>
          </a:blipFill>
        </p:spPr>
        <p:txBody>
          <a:bodyPr/>
          <a:lstStyle/>
          <a:p>
            <a:endParaRPr lang="en-AE"/>
          </a:p>
        </p:txBody>
      </p:sp>
      <p:sp>
        <p:nvSpPr>
          <p:cNvPr id="8" name="TextBox 3">
            <a:extLst>
              <a:ext uri="{FF2B5EF4-FFF2-40B4-BE49-F238E27FC236}">
                <a16:creationId xmlns:a16="http://schemas.microsoft.com/office/drawing/2014/main" id="{F0B162F6-EFDF-4791-A781-D478F08DA4B0}"/>
              </a:ext>
            </a:extLst>
          </p:cNvPr>
          <p:cNvSpPr txBox="1"/>
          <p:nvPr/>
        </p:nvSpPr>
        <p:spPr>
          <a:xfrm>
            <a:off x="6208493" y="2787126"/>
            <a:ext cx="5692731" cy="1541576"/>
          </a:xfrm>
          <a:prstGeom prst="rect">
            <a:avLst/>
          </a:prstGeom>
        </p:spPr>
        <p:txBody>
          <a:bodyPr wrap="square" lIns="0" tIns="0" rIns="0" bIns="0" rtlCol="0" anchor="t">
            <a:spAutoFit/>
          </a:bodyPr>
          <a:lstStyle/>
          <a:p>
            <a:pPr algn="ctr">
              <a:lnSpc>
                <a:spcPts val="6441"/>
              </a:lnSpc>
            </a:pPr>
            <a:r>
              <a:rPr lang="en-US" sz="4000" b="1" dirty="0">
                <a:solidFill>
                  <a:srgbClr val="000000"/>
                </a:solidFill>
                <a:latin typeface="Tahoma"/>
                <a:ea typeface="Tahoma"/>
                <a:cs typeface="Tahoma"/>
              </a:rPr>
              <a:t>Personalised Learning Environment</a:t>
            </a:r>
          </a:p>
        </p:txBody>
      </p:sp>
    </p:spTree>
    <p:extLst>
      <p:ext uri="{BB962C8B-B14F-4D97-AF65-F5344CB8AC3E}">
        <p14:creationId xmlns:p14="http://schemas.microsoft.com/office/powerpoint/2010/main" val="116591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03BE372B-C9FC-4890-92D1-85EE445C7E88}"/>
              </a:ext>
            </a:extLst>
          </p:cNvPr>
          <p:cNvSpPr/>
          <p:nvPr/>
        </p:nvSpPr>
        <p:spPr>
          <a:xfrm>
            <a:off x="78064"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209102" y="310321"/>
            <a:ext cx="11089873" cy="1154162"/>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Starting point</a:t>
            </a:r>
            <a:endParaRPr lang="en-US" sz="3600" b="1">
              <a:solidFill>
                <a:srgbClr val="1B7046"/>
              </a:solidFill>
              <a:latin typeface="Tahoma"/>
              <a:ea typeface="Tahoma"/>
              <a:cs typeface="Tahoma"/>
            </a:endParaRPr>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240425" y="306429"/>
            <a:ext cx="2125639" cy="2507117"/>
          </a:xfrm>
          <a:prstGeom prst="rect">
            <a:avLst/>
          </a:prstGeom>
        </p:spPr>
      </p:pic>
      <p:sp>
        <p:nvSpPr>
          <p:cNvPr id="7" name="TextBox 6">
            <a:extLst>
              <a:ext uri="{FF2B5EF4-FFF2-40B4-BE49-F238E27FC236}">
                <a16:creationId xmlns:a16="http://schemas.microsoft.com/office/drawing/2014/main" id="{C04AB53D-22AC-4124-B779-B9B80E69D7F0}"/>
              </a:ext>
            </a:extLst>
          </p:cNvPr>
          <p:cNvSpPr txBox="1"/>
          <p:nvPr/>
        </p:nvSpPr>
        <p:spPr>
          <a:xfrm>
            <a:off x="2997799" y="1782882"/>
            <a:ext cx="8610600" cy="1938992"/>
          </a:xfrm>
          <a:prstGeom prst="rect">
            <a:avLst/>
          </a:prstGeom>
          <a:noFill/>
        </p:spPr>
        <p:txBody>
          <a:bodyPr wrap="square" lIns="91440" tIns="45720" rIns="91440" bIns="45720" rtlCol="0" anchor="t">
            <a:spAutoFit/>
          </a:bodyPr>
          <a:lstStyle/>
          <a:p>
            <a:r>
              <a:rPr lang="en-GB" sz="6600" i="1" dirty="0">
                <a:latin typeface="Tahoma"/>
                <a:ea typeface="Tahoma"/>
                <a:cs typeface="Tahoma"/>
              </a:rPr>
              <a:t>January 2022</a:t>
            </a:r>
          </a:p>
          <a:p>
            <a:endParaRPr lang="en-GB" sz="3600" i="1" dirty="0"/>
          </a:p>
          <a:p>
            <a:endParaRPr lang="en-GB" dirty="0"/>
          </a:p>
        </p:txBody>
      </p:sp>
      <p:grpSp>
        <p:nvGrpSpPr>
          <p:cNvPr id="17" name="Group 16">
            <a:extLst>
              <a:ext uri="{FF2B5EF4-FFF2-40B4-BE49-F238E27FC236}">
                <a16:creationId xmlns:a16="http://schemas.microsoft.com/office/drawing/2014/main" id="{2DE2D5B4-BB4E-4E49-AD27-332CF539D955}"/>
              </a:ext>
            </a:extLst>
          </p:cNvPr>
          <p:cNvGrpSpPr/>
          <p:nvPr/>
        </p:nvGrpSpPr>
        <p:grpSpPr>
          <a:xfrm>
            <a:off x="8937909" y="2855951"/>
            <a:ext cx="5361066" cy="7142408"/>
            <a:chOff x="9041665" y="1540743"/>
            <a:chExt cx="4229446" cy="6155808"/>
          </a:xfrm>
        </p:grpSpPr>
        <p:pic>
          <p:nvPicPr>
            <p:cNvPr id="10" name="Picture 9">
              <a:extLst>
                <a:ext uri="{FF2B5EF4-FFF2-40B4-BE49-F238E27FC236}">
                  <a16:creationId xmlns:a16="http://schemas.microsoft.com/office/drawing/2014/main" id="{EFD47DEF-F01B-47F2-83DB-8441C8FA73C1}"/>
                </a:ext>
              </a:extLst>
            </p:cNvPr>
            <p:cNvPicPr>
              <a:picLocks noChangeAspect="1"/>
            </p:cNvPicPr>
            <p:nvPr/>
          </p:nvPicPr>
          <p:blipFill>
            <a:blip r:embed="rId12"/>
            <a:stretch>
              <a:fillRect/>
            </a:stretch>
          </p:blipFill>
          <p:spPr>
            <a:xfrm>
              <a:off x="9041665" y="1540743"/>
              <a:ext cx="4229446" cy="6132697"/>
            </a:xfrm>
            <a:prstGeom prst="rect">
              <a:avLst/>
            </a:prstGeom>
            <a:ln>
              <a:solidFill>
                <a:schemeClr val="tx1"/>
              </a:solidFill>
            </a:ln>
          </p:spPr>
        </p:pic>
        <p:sp>
          <p:nvSpPr>
            <p:cNvPr id="11" name="TextBox 10">
              <a:extLst>
                <a:ext uri="{FF2B5EF4-FFF2-40B4-BE49-F238E27FC236}">
                  <a16:creationId xmlns:a16="http://schemas.microsoft.com/office/drawing/2014/main" id="{71A378AA-BBD8-4008-8EA1-B08C63E04B38}"/>
                </a:ext>
              </a:extLst>
            </p:cNvPr>
            <p:cNvSpPr txBox="1"/>
            <p:nvPr/>
          </p:nvSpPr>
          <p:spPr>
            <a:xfrm>
              <a:off x="9067800" y="1748790"/>
              <a:ext cx="1638056" cy="5947761"/>
            </a:xfrm>
            <a:prstGeom prst="rect">
              <a:avLst/>
            </a:prstGeom>
            <a:solidFill>
              <a:schemeClr val="bg1">
                <a:lumMod val="65000"/>
              </a:schemeClr>
            </a:solidFill>
          </p:spPr>
          <p:txBody>
            <a:bodyPr wrap="square" rtlCol="0">
              <a:spAutoFit/>
            </a:bodyPr>
            <a:lstStyle/>
            <a:p>
              <a:endParaRPr lang="en-GB" dirty="0"/>
            </a:p>
          </p:txBody>
        </p:sp>
      </p:grpSp>
    </p:spTree>
    <p:extLst>
      <p:ext uri="{BB962C8B-B14F-4D97-AF65-F5344CB8AC3E}">
        <p14:creationId xmlns:p14="http://schemas.microsoft.com/office/powerpoint/2010/main" val="30624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064"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677319" y="310321"/>
            <a:ext cx="1108987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Leadership</a:t>
            </a:r>
            <a:endParaRPr lang="en-US"/>
          </a:p>
        </p:txBody>
      </p:sp>
      <p:sp>
        <p:nvSpPr>
          <p:cNvPr id="12" name="Freeform 9">
            <a:extLst>
              <a:ext uri="{FF2B5EF4-FFF2-40B4-BE49-F238E27FC236}">
                <a16:creationId xmlns:a16="http://schemas.microsoft.com/office/drawing/2014/main" id="{161BE99F-F94B-4C5C-A1CB-12FED05308DA}"/>
              </a:ext>
            </a:extLst>
          </p:cNvPr>
          <p:cNvSpPr/>
          <p:nvPr/>
        </p:nvSpPr>
        <p:spPr>
          <a:xfrm>
            <a:off x="-557296" y="-1943100"/>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240425" y="306429"/>
            <a:ext cx="2125639" cy="2507117"/>
          </a:xfrm>
          <a:prstGeom prst="rect">
            <a:avLst/>
          </a:prstGeom>
        </p:spPr>
      </p:pic>
      <p:sp>
        <p:nvSpPr>
          <p:cNvPr id="17" name="Google Shape;209;p7">
            <a:extLst>
              <a:ext uri="{FF2B5EF4-FFF2-40B4-BE49-F238E27FC236}">
                <a16:creationId xmlns:a16="http://schemas.microsoft.com/office/drawing/2014/main" id="{D64A3AB8-A0E6-4B72-B886-474E1897E474}"/>
              </a:ext>
            </a:extLst>
          </p:cNvPr>
          <p:cNvSpPr/>
          <p:nvPr/>
        </p:nvSpPr>
        <p:spPr>
          <a:xfrm rot="-5400000" flipH="1">
            <a:off x="6011837" y="3371609"/>
            <a:ext cx="7140876" cy="4203748"/>
          </a:xfrm>
          <a:custGeom>
            <a:avLst/>
            <a:gdLst/>
            <a:ahLst/>
            <a:cxnLst/>
            <a:rect l="l" t="t" r="r" b="b"/>
            <a:pathLst>
              <a:path w="7389941" h="4212807" extrusionOk="0">
                <a:moveTo>
                  <a:pt x="0" y="4212807"/>
                </a:moveTo>
                <a:lnTo>
                  <a:pt x="7389940" y="4212807"/>
                </a:lnTo>
                <a:lnTo>
                  <a:pt x="7389940" y="0"/>
                </a:lnTo>
                <a:lnTo>
                  <a:pt x="0" y="0"/>
                </a:lnTo>
                <a:lnTo>
                  <a:pt x="0" y="4212807"/>
                </a:lnTo>
                <a:close/>
              </a:path>
            </a:pathLst>
          </a:custGeom>
          <a:blipFill rotWithShape="1">
            <a:blip r:embed="rId12">
              <a:alphaModFix/>
            </a:blip>
            <a:stretch>
              <a:fillRect r="-48550"/>
            </a:stretch>
          </a:blipFill>
          <a:ln>
            <a:noFill/>
          </a:ln>
        </p:spPr>
        <p:txBody>
          <a:bodyPr/>
          <a:lstStyle/>
          <a:p>
            <a:endParaRPr lang="en-AE"/>
          </a:p>
        </p:txBody>
      </p:sp>
      <p:sp>
        <p:nvSpPr>
          <p:cNvPr id="19" name="TextBox 18">
            <a:extLst>
              <a:ext uri="{FF2B5EF4-FFF2-40B4-BE49-F238E27FC236}">
                <a16:creationId xmlns:a16="http://schemas.microsoft.com/office/drawing/2014/main" id="{581A74B8-9870-459D-B426-C058526F8449}"/>
              </a:ext>
            </a:extLst>
          </p:cNvPr>
          <p:cNvSpPr txBox="1"/>
          <p:nvPr/>
        </p:nvSpPr>
        <p:spPr>
          <a:xfrm>
            <a:off x="11684149" y="5171117"/>
            <a:ext cx="3924538" cy="1323439"/>
          </a:xfrm>
          <a:prstGeom prst="rect">
            <a:avLst/>
          </a:prstGeom>
          <a:noFill/>
        </p:spPr>
        <p:txBody>
          <a:bodyPr wrap="square" lIns="91440" tIns="45720" rIns="91440" bIns="45720" rtlCol="0" anchor="t">
            <a:spAutoFit/>
          </a:bodyPr>
          <a:lstStyle/>
          <a:p>
            <a:pPr algn="ctr"/>
            <a:r>
              <a:rPr lang="en-GB" sz="4000" b="1" dirty="0">
                <a:solidFill>
                  <a:srgbClr val="BE9F56"/>
                </a:solidFill>
                <a:latin typeface="Tahoma"/>
                <a:ea typeface="Tahoma"/>
                <a:cs typeface="Tahoma"/>
              </a:rPr>
              <a:t>Whole-school Culture</a:t>
            </a:r>
          </a:p>
        </p:txBody>
      </p:sp>
      <p:sp>
        <p:nvSpPr>
          <p:cNvPr id="20" name="TextBox 19">
            <a:extLst>
              <a:ext uri="{FF2B5EF4-FFF2-40B4-BE49-F238E27FC236}">
                <a16:creationId xmlns:a16="http://schemas.microsoft.com/office/drawing/2014/main" id="{62A8B55B-F4D3-4BF0-8EC0-7626F509C862}"/>
              </a:ext>
            </a:extLst>
          </p:cNvPr>
          <p:cNvSpPr txBox="1"/>
          <p:nvPr/>
        </p:nvSpPr>
        <p:spPr>
          <a:xfrm>
            <a:off x="3962234" y="7579179"/>
            <a:ext cx="3940678" cy="1446550"/>
          </a:xfrm>
          <a:prstGeom prst="rect">
            <a:avLst/>
          </a:prstGeom>
          <a:noFill/>
        </p:spPr>
        <p:txBody>
          <a:bodyPr wrap="square" lIns="91440" tIns="45720" rIns="91440" bIns="45720" rtlCol="0" anchor="t">
            <a:spAutoFit/>
          </a:bodyPr>
          <a:lstStyle/>
          <a:p>
            <a:pPr algn="ctr"/>
            <a:r>
              <a:rPr lang="en-GB" sz="4400" b="1" dirty="0">
                <a:solidFill>
                  <a:srgbClr val="A8186A"/>
                </a:solidFill>
                <a:latin typeface="Tahoma"/>
                <a:ea typeface="Tahoma"/>
                <a:cs typeface="Tahoma"/>
              </a:rPr>
              <a:t>Credible Leaders</a:t>
            </a:r>
          </a:p>
        </p:txBody>
      </p:sp>
      <p:sp>
        <p:nvSpPr>
          <p:cNvPr id="21" name="TextBox 20">
            <a:extLst>
              <a:ext uri="{FF2B5EF4-FFF2-40B4-BE49-F238E27FC236}">
                <a16:creationId xmlns:a16="http://schemas.microsoft.com/office/drawing/2014/main" id="{4523CB67-151A-47B8-8DB9-40E9D5C97535}"/>
              </a:ext>
            </a:extLst>
          </p:cNvPr>
          <p:cNvSpPr txBox="1"/>
          <p:nvPr/>
        </p:nvSpPr>
        <p:spPr>
          <a:xfrm>
            <a:off x="4314269" y="2591316"/>
            <a:ext cx="3236609" cy="1754326"/>
          </a:xfrm>
          <a:prstGeom prst="rect">
            <a:avLst/>
          </a:prstGeom>
          <a:noFill/>
        </p:spPr>
        <p:txBody>
          <a:bodyPr wrap="square" lIns="91440" tIns="45720" rIns="91440" bIns="45720" rtlCol="0" anchor="t">
            <a:spAutoFit/>
          </a:bodyPr>
          <a:lstStyle/>
          <a:p>
            <a:pPr algn="ctr"/>
            <a:r>
              <a:rPr lang="en-GB" sz="3600" b="1" dirty="0">
                <a:solidFill>
                  <a:srgbClr val="A8186A"/>
                </a:solidFill>
                <a:latin typeface="Tahoma"/>
                <a:ea typeface="Tahoma"/>
                <a:cs typeface="Tahoma"/>
              </a:rPr>
              <a:t>Headteacher &amp; Governor Support</a:t>
            </a:r>
          </a:p>
        </p:txBody>
      </p:sp>
    </p:spTree>
    <p:extLst>
      <p:ext uri="{BB962C8B-B14F-4D97-AF65-F5344CB8AC3E}">
        <p14:creationId xmlns:p14="http://schemas.microsoft.com/office/powerpoint/2010/main" val="24648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20" y="-162263"/>
            <a:ext cx="18366826" cy="1044465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649777" y="310321"/>
            <a:ext cx="11089873" cy="1154162"/>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Intent </a:t>
            </a:r>
            <a:r>
              <a:rPr lang="en-US" sz="3600" b="1" dirty="0">
                <a:solidFill>
                  <a:srgbClr val="1B7046"/>
                </a:solidFill>
                <a:latin typeface="Tahoma"/>
                <a:ea typeface="Tahoma"/>
                <a:cs typeface="Tahoma"/>
              </a:rPr>
              <a:t>… or so we thought</a:t>
            </a:r>
            <a:endParaRPr lang="en-US"/>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240425" y="306429"/>
            <a:ext cx="2125639" cy="2507117"/>
          </a:xfrm>
          <a:prstGeom prst="rect">
            <a:avLst/>
          </a:prstGeom>
        </p:spPr>
      </p:pic>
      <p:sp>
        <p:nvSpPr>
          <p:cNvPr id="4" name="TextBox 3">
            <a:extLst>
              <a:ext uri="{FF2B5EF4-FFF2-40B4-BE49-F238E27FC236}">
                <a16:creationId xmlns:a16="http://schemas.microsoft.com/office/drawing/2014/main" id="{DE214B23-C6C9-4790-8D5F-00439A2618CD}"/>
              </a:ext>
            </a:extLst>
          </p:cNvPr>
          <p:cNvSpPr txBox="1"/>
          <p:nvPr/>
        </p:nvSpPr>
        <p:spPr>
          <a:xfrm>
            <a:off x="3426827" y="3043972"/>
            <a:ext cx="14093272" cy="6617196"/>
          </a:xfrm>
          <a:prstGeom prst="rect">
            <a:avLst/>
          </a:prstGeom>
          <a:noFill/>
        </p:spPr>
        <p:txBody>
          <a:bodyPr wrap="square" lIns="91440" tIns="45720" rIns="91440" bIns="45720" rtlCol="0" anchor="t">
            <a:spAutoFit/>
          </a:bodyPr>
          <a:lstStyle/>
          <a:p>
            <a:r>
              <a:rPr lang="en-GB" sz="4000" b="1" dirty="0">
                <a:effectLst/>
                <a:latin typeface="Tahoma"/>
                <a:ea typeface="Calibri"/>
                <a:cs typeface="Times New Roman"/>
              </a:rPr>
              <a:t>Priorities</a:t>
            </a:r>
            <a:endParaRPr lang="en-GB" sz="4000" dirty="0">
              <a:effectLst/>
              <a:latin typeface="Tahoma"/>
              <a:ea typeface="Calibri"/>
              <a:cs typeface="Times New Roman"/>
            </a:endParaRPr>
          </a:p>
          <a:p>
            <a:endParaRPr lang="en-GB" sz="3200" b="1" dirty="0">
              <a:latin typeface="Tahoma"/>
              <a:ea typeface="Calibri"/>
              <a:cs typeface="Times New Roman"/>
            </a:endParaRPr>
          </a:p>
          <a:p>
            <a:pPr marL="342900" indent="-342900">
              <a:buFont typeface="+mj-lt"/>
              <a:buAutoNum type="arabicParenR"/>
            </a:pPr>
            <a:r>
              <a:rPr lang="en-GB" sz="4000" dirty="0">
                <a:effectLst/>
                <a:latin typeface="Tahoma"/>
                <a:ea typeface="Calibri"/>
                <a:cs typeface="Times New Roman"/>
              </a:rPr>
              <a:t>To reduce the gap between chronological and reading age across </a:t>
            </a:r>
            <a:r>
              <a:rPr lang="en-GB" sz="4000" dirty="0">
                <a:latin typeface="Tahoma"/>
                <a:ea typeface="Calibri"/>
                <a:cs typeface="Times New Roman"/>
              </a:rPr>
              <a:t>Key Stage 3.</a:t>
            </a:r>
            <a:endParaRPr lang="en-GB" sz="4000" dirty="0">
              <a:effectLst/>
              <a:latin typeface="Tahoma"/>
              <a:ea typeface="Calibri"/>
              <a:cs typeface="Times New Roman"/>
            </a:endParaRPr>
          </a:p>
          <a:p>
            <a:pPr marL="342900" indent="-342900">
              <a:buAutoNum type="arabicParenR"/>
            </a:pPr>
            <a:endParaRPr lang="en-GB" sz="4000" dirty="0">
              <a:latin typeface="Tahoma"/>
              <a:ea typeface="Calibri"/>
              <a:cs typeface="Times New Roman"/>
            </a:endParaRPr>
          </a:p>
          <a:p>
            <a:pPr marL="342900" lvl="0" indent="-342900">
              <a:buFont typeface="+mj-lt"/>
              <a:buAutoNum type="arabicParenR"/>
            </a:pPr>
            <a:r>
              <a:rPr lang="en-GB" sz="4000" dirty="0">
                <a:effectLst/>
                <a:latin typeface="Tahoma"/>
                <a:ea typeface="Calibri"/>
                <a:cs typeface="Times New Roman"/>
              </a:rPr>
              <a:t>To make reading, oracy and vocabulary instruction an integral part of every lesson across the curriculum</a:t>
            </a:r>
            <a:r>
              <a:rPr lang="en-GB" sz="4000" dirty="0">
                <a:latin typeface="Tahoma"/>
                <a:ea typeface="Calibri"/>
                <a:cs typeface="Times New Roman"/>
              </a:rPr>
              <a:t>.</a:t>
            </a:r>
            <a:endParaRPr lang="en-GB" sz="4000" dirty="0">
              <a:effectLst/>
              <a:latin typeface="Tahoma"/>
              <a:ea typeface="Calibri"/>
              <a:cs typeface="Times New Roman"/>
            </a:endParaRPr>
          </a:p>
          <a:p>
            <a:pPr marL="342900" indent="-342900">
              <a:buAutoNum type="arabicParenR"/>
            </a:pPr>
            <a:endParaRPr lang="en-GB" sz="4000" dirty="0">
              <a:latin typeface="Tahoma"/>
              <a:ea typeface="Calibri"/>
              <a:cs typeface="Times New Roman"/>
            </a:endParaRPr>
          </a:p>
          <a:p>
            <a:pPr marL="342900" lvl="0" indent="-342900">
              <a:buFont typeface="+mj-lt"/>
              <a:buAutoNum type="arabicParenR"/>
            </a:pPr>
            <a:r>
              <a:rPr lang="en-GB" sz="4000" dirty="0">
                <a:effectLst/>
                <a:latin typeface="Tahoma"/>
                <a:ea typeface="Calibri"/>
                <a:cs typeface="Times New Roman"/>
              </a:rPr>
              <a:t>To support departments in developing disciplinary reading, writing and oracy</a:t>
            </a:r>
            <a:r>
              <a:rPr lang="en-GB" sz="4000" dirty="0">
                <a:latin typeface="Tahoma"/>
                <a:ea typeface="Calibri"/>
                <a:cs typeface="Times New Roman"/>
              </a:rPr>
              <a:t>.</a:t>
            </a:r>
            <a:endParaRPr lang="en-GB" sz="4000" dirty="0">
              <a:effectLst/>
              <a:latin typeface="Tahoma"/>
              <a:ea typeface="Calibri"/>
              <a:cs typeface="Times New Roman"/>
            </a:endParaRPr>
          </a:p>
          <a:p>
            <a:endParaRPr lang="en-GB" sz="3200" dirty="0"/>
          </a:p>
        </p:txBody>
      </p:sp>
    </p:spTree>
    <p:extLst>
      <p:ext uri="{BB962C8B-B14F-4D97-AF65-F5344CB8AC3E}">
        <p14:creationId xmlns:p14="http://schemas.microsoft.com/office/powerpoint/2010/main" val="285454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5" name="TextBox 5"/>
          <p:cNvSpPr txBox="1"/>
          <p:nvPr/>
        </p:nvSpPr>
        <p:spPr>
          <a:xfrm>
            <a:off x="3870114" y="310321"/>
            <a:ext cx="11089873" cy="1154162"/>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Intent </a:t>
            </a:r>
            <a:r>
              <a:rPr lang="en-US" sz="3600" b="1" dirty="0">
                <a:solidFill>
                  <a:srgbClr val="1B7046"/>
                </a:solidFill>
                <a:latin typeface="Tahoma"/>
                <a:ea typeface="Tahoma"/>
                <a:cs typeface="Tahoma"/>
              </a:rPr>
              <a:t>… </a:t>
            </a:r>
            <a:r>
              <a:rPr lang="en-US" sz="4000" b="1" dirty="0">
                <a:solidFill>
                  <a:srgbClr val="1B7046"/>
                </a:solidFill>
                <a:latin typeface="Tahoma"/>
                <a:ea typeface="Tahoma"/>
                <a:cs typeface="Tahoma"/>
              </a:rPr>
              <a:t>the evolved version</a:t>
            </a:r>
            <a:endParaRPr lang="en-US" sz="4000"/>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8" name="Picture 17">
            <a:extLst>
              <a:ext uri="{FF2B5EF4-FFF2-40B4-BE49-F238E27FC236}">
                <a16:creationId xmlns:a16="http://schemas.microsoft.com/office/drawing/2014/main" id="{405E5F85-D1F1-4E08-92BC-63BD7DB858C5}"/>
              </a:ext>
            </a:extLst>
          </p:cNvPr>
          <p:cNvPicPr>
            <a:picLocks noChangeAspect="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l="16019" t="22301" r="18105"/>
          <a:stretch/>
        </p:blipFill>
        <p:spPr>
          <a:xfrm>
            <a:off x="16240425" y="306429"/>
            <a:ext cx="2125639" cy="2507117"/>
          </a:xfrm>
          <a:prstGeom prst="rect">
            <a:avLst/>
          </a:prstGeom>
        </p:spPr>
      </p:pic>
      <p:sp>
        <p:nvSpPr>
          <p:cNvPr id="17" name="Freeform 2">
            <a:extLst>
              <a:ext uri="{FF2B5EF4-FFF2-40B4-BE49-F238E27FC236}">
                <a16:creationId xmlns:a16="http://schemas.microsoft.com/office/drawing/2014/main" id="{74A9C4B0-28C6-49B0-AEE2-3CE1344E7A3F}"/>
              </a:ext>
            </a:extLst>
          </p:cNvPr>
          <p:cNvSpPr/>
          <p:nvPr/>
        </p:nvSpPr>
        <p:spPr>
          <a:xfrm>
            <a:off x="3081618" y="5600700"/>
            <a:ext cx="14656969" cy="524870"/>
          </a:xfrm>
          <a:custGeom>
            <a:avLst/>
            <a:gdLst/>
            <a:ahLst/>
            <a:cxnLst/>
            <a:rect l="l" t="t" r="r" b="b"/>
            <a:pathLst>
              <a:path w="18288000" h="480060">
                <a:moveTo>
                  <a:pt x="0" y="0"/>
                </a:moveTo>
                <a:lnTo>
                  <a:pt x="18288000" y="0"/>
                </a:lnTo>
                <a:lnTo>
                  <a:pt x="18288000" y="480060"/>
                </a:lnTo>
                <a:lnTo>
                  <a:pt x="0" y="4800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E"/>
          </a:p>
        </p:txBody>
      </p:sp>
      <p:grpSp>
        <p:nvGrpSpPr>
          <p:cNvPr id="6" name="Group 5">
            <a:extLst>
              <a:ext uri="{FF2B5EF4-FFF2-40B4-BE49-F238E27FC236}">
                <a16:creationId xmlns:a16="http://schemas.microsoft.com/office/drawing/2014/main" id="{BD0C3D0A-11A4-4B4F-91A7-74435D77DB7C}"/>
              </a:ext>
            </a:extLst>
          </p:cNvPr>
          <p:cNvGrpSpPr/>
          <p:nvPr/>
        </p:nvGrpSpPr>
        <p:grpSpPr>
          <a:xfrm>
            <a:off x="3869695" y="3855422"/>
            <a:ext cx="3290529" cy="4336078"/>
            <a:chOff x="3891304" y="3974546"/>
            <a:chExt cx="3290529" cy="4336078"/>
          </a:xfrm>
        </p:grpSpPr>
        <p:sp>
          <p:nvSpPr>
            <p:cNvPr id="20" name="Rectangle: Rounded Corners 19">
              <a:extLst>
                <a:ext uri="{FF2B5EF4-FFF2-40B4-BE49-F238E27FC236}">
                  <a16:creationId xmlns:a16="http://schemas.microsoft.com/office/drawing/2014/main" id="{3BE0A3C9-C809-4C21-9FFF-B5C643CEF2F5}"/>
                </a:ext>
              </a:extLst>
            </p:cNvPr>
            <p:cNvSpPr/>
            <p:nvPr/>
          </p:nvSpPr>
          <p:spPr>
            <a:xfrm>
              <a:off x="3891304" y="3974546"/>
              <a:ext cx="3290529" cy="3689014"/>
            </a:xfrm>
            <a:prstGeom prst="roundRect">
              <a:avLst/>
            </a:prstGeom>
            <a:solidFill>
              <a:srgbClr val="970D3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1" name="Rectangle: Rounded Corners 4">
              <a:extLst>
                <a:ext uri="{FF2B5EF4-FFF2-40B4-BE49-F238E27FC236}">
                  <a16:creationId xmlns:a16="http://schemas.microsoft.com/office/drawing/2014/main" id="{8302C616-F194-4E7D-A9C9-A5255992A650}"/>
                </a:ext>
              </a:extLst>
            </p:cNvPr>
            <p:cNvSpPr txBox="1"/>
            <p:nvPr/>
          </p:nvSpPr>
          <p:spPr>
            <a:xfrm>
              <a:off x="3957726" y="4981776"/>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kern="1200" dirty="0">
                  <a:solidFill>
                    <a:srgbClr val="BE9F56"/>
                  </a:solidFill>
                  <a:latin typeface="Tahoma"/>
                  <a:ea typeface="Tahoma"/>
                  <a:cs typeface="Tahoma"/>
                </a:rPr>
                <a:t>Whole-School Strategy</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Reciprocal reading</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Direct vocabulary instruction</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Curriculum development</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Disciplinary reading</a:t>
              </a:r>
              <a:endParaRPr lang="en-GB" sz="20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grpSp>
        <p:nvGrpSpPr>
          <p:cNvPr id="7" name="Group 6">
            <a:extLst>
              <a:ext uri="{FF2B5EF4-FFF2-40B4-BE49-F238E27FC236}">
                <a16:creationId xmlns:a16="http://schemas.microsoft.com/office/drawing/2014/main" id="{F2701127-2EBD-49BB-AC11-680D9C49B1F5}"/>
              </a:ext>
            </a:extLst>
          </p:cNvPr>
          <p:cNvGrpSpPr/>
          <p:nvPr/>
        </p:nvGrpSpPr>
        <p:grpSpPr>
          <a:xfrm>
            <a:off x="8520471" y="3848528"/>
            <a:ext cx="3290529" cy="4319020"/>
            <a:chOff x="8404755" y="3977389"/>
            <a:chExt cx="3290529" cy="4319020"/>
          </a:xfrm>
        </p:grpSpPr>
        <p:sp>
          <p:nvSpPr>
            <p:cNvPr id="22" name="Rectangle: Rounded Corners 21">
              <a:extLst>
                <a:ext uri="{FF2B5EF4-FFF2-40B4-BE49-F238E27FC236}">
                  <a16:creationId xmlns:a16="http://schemas.microsoft.com/office/drawing/2014/main" id="{F15985E7-B070-479A-A32E-CB20920529B3}"/>
                </a:ext>
              </a:extLst>
            </p:cNvPr>
            <p:cNvSpPr/>
            <p:nvPr/>
          </p:nvSpPr>
          <p:spPr>
            <a:xfrm>
              <a:off x="8404755" y="3977389"/>
              <a:ext cx="3290529" cy="3689014"/>
            </a:xfrm>
            <a:prstGeom prst="roundRect">
              <a:avLst/>
            </a:prstGeom>
            <a:solidFill>
              <a:srgbClr val="970D3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3" name="Rectangle: Rounded Corners 4">
              <a:extLst>
                <a:ext uri="{FF2B5EF4-FFF2-40B4-BE49-F238E27FC236}">
                  <a16:creationId xmlns:a16="http://schemas.microsoft.com/office/drawing/2014/main" id="{E61A3ACB-27C3-40C2-83FE-0F9C678ED621}"/>
                </a:ext>
              </a:extLst>
            </p:cNvPr>
            <p:cNvSpPr txBox="1"/>
            <p:nvPr/>
          </p:nvSpPr>
          <p:spPr>
            <a:xfrm>
              <a:off x="8455584" y="4967561"/>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dirty="0">
                  <a:solidFill>
                    <a:srgbClr val="BE9F56"/>
                  </a:solidFill>
                  <a:latin typeface="Tahoma"/>
                  <a:ea typeface="Tahoma"/>
                  <a:cs typeface="Tahoma"/>
                </a:rPr>
                <a:t>Intervention</a:t>
              </a:r>
              <a:endParaRPr lang="en-GB" sz="36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Establishing an expert reading team</a:t>
              </a: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Effe</a:t>
              </a:r>
              <a:r>
                <a:rPr lang="en-GB" sz="2000" dirty="0">
                  <a:solidFill>
                    <a:srgbClr val="BE9F56"/>
                  </a:solidFill>
                  <a:latin typeface="Tahoma"/>
                  <a:ea typeface="Tahoma"/>
                  <a:cs typeface="Tahoma"/>
                </a:rPr>
                <a:t>ctive screening &amp; diagnostic tools</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Bespoke, multi-tiered intervention</a:t>
              </a:r>
            </a:p>
            <a:p>
              <a:pPr marL="571500" lvl="0" indent="-571500" defTabSz="1244600">
                <a:lnSpc>
                  <a:spcPct val="90000"/>
                </a:lnSpc>
                <a:spcBef>
                  <a:spcPct val="0"/>
                </a:spcBef>
                <a:spcAft>
                  <a:spcPct val="35000"/>
                </a:spcAft>
                <a:buFont typeface="Arial" panose="020B0604020202020204" pitchFamily="34" charset="0"/>
                <a:buChar char="•"/>
              </a:pPr>
              <a:endParaRPr lang="en-GB" sz="2000"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grpSp>
        <p:nvGrpSpPr>
          <p:cNvPr id="8" name="Group 7">
            <a:extLst>
              <a:ext uri="{FF2B5EF4-FFF2-40B4-BE49-F238E27FC236}">
                <a16:creationId xmlns:a16="http://schemas.microsoft.com/office/drawing/2014/main" id="{F3E44F9D-5B09-47AA-8ACA-98C2935BA07E}"/>
              </a:ext>
            </a:extLst>
          </p:cNvPr>
          <p:cNvGrpSpPr/>
          <p:nvPr/>
        </p:nvGrpSpPr>
        <p:grpSpPr>
          <a:xfrm>
            <a:off x="13168062" y="3848100"/>
            <a:ext cx="3290529" cy="4648200"/>
            <a:chOff x="13333128" y="3977389"/>
            <a:chExt cx="3290529" cy="4648200"/>
          </a:xfrm>
        </p:grpSpPr>
        <p:sp>
          <p:nvSpPr>
            <p:cNvPr id="24" name="Rectangle: Rounded Corners 23">
              <a:extLst>
                <a:ext uri="{FF2B5EF4-FFF2-40B4-BE49-F238E27FC236}">
                  <a16:creationId xmlns:a16="http://schemas.microsoft.com/office/drawing/2014/main" id="{EE0AD6D4-EF2F-4C9C-BA71-31ED9E7D7299}"/>
                </a:ext>
              </a:extLst>
            </p:cNvPr>
            <p:cNvSpPr/>
            <p:nvPr/>
          </p:nvSpPr>
          <p:spPr>
            <a:xfrm>
              <a:off x="13333128" y="3977389"/>
              <a:ext cx="3290529" cy="3689014"/>
            </a:xfrm>
            <a:prstGeom prst="roundRect">
              <a:avLst/>
            </a:prstGeom>
            <a:solidFill>
              <a:srgbClr val="970D3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a:lstStyle/>
            <a:p>
              <a:endParaRPr lang="en-AE"/>
            </a:p>
          </p:txBody>
        </p:sp>
        <p:sp>
          <p:nvSpPr>
            <p:cNvPr id="25" name="Rectangle: Rounded Corners 4">
              <a:extLst>
                <a:ext uri="{FF2B5EF4-FFF2-40B4-BE49-F238E27FC236}">
                  <a16:creationId xmlns:a16="http://schemas.microsoft.com/office/drawing/2014/main" id="{A6455C73-540C-4E85-A691-72A80144F442}"/>
                </a:ext>
              </a:extLst>
            </p:cNvPr>
            <p:cNvSpPr txBox="1"/>
            <p:nvPr/>
          </p:nvSpPr>
          <p:spPr>
            <a:xfrm>
              <a:off x="13440912" y="5296741"/>
              <a:ext cx="3150483" cy="332884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3600" dirty="0">
                  <a:solidFill>
                    <a:srgbClr val="BE9F56"/>
                  </a:solidFill>
                  <a:latin typeface="Tahoma"/>
                  <a:ea typeface="Tahoma"/>
                  <a:cs typeface="Tahoma"/>
                </a:rPr>
                <a:t>Reading for Pleasure</a:t>
              </a:r>
              <a:endParaRPr lang="en-GB" sz="3600" kern="1200" dirty="0">
                <a:solidFill>
                  <a:srgbClr val="BE9F56"/>
                </a:solidFill>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Form-time reading</a:t>
              </a:r>
            </a:p>
            <a:p>
              <a:pPr marL="571500" lvl="0" indent="-571500" defTabSz="1244600">
                <a:lnSpc>
                  <a:spcPct val="90000"/>
                </a:lnSpc>
                <a:spcBef>
                  <a:spcPct val="0"/>
                </a:spcBef>
                <a:spcAft>
                  <a:spcPct val="35000"/>
                </a:spcAft>
                <a:buFont typeface="Arial" panose="020B0604020202020204" pitchFamily="34" charset="0"/>
                <a:buChar char="•"/>
              </a:pPr>
              <a:r>
                <a:rPr lang="en-GB" sz="2000" dirty="0">
                  <a:solidFill>
                    <a:srgbClr val="BE9F56"/>
                  </a:solidFill>
                  <a:latin typeface="Tahoma"/>
                  <a:ea typeface="Tahoma"/>
                  <a:cs typeface="Tahoma"/>
                </a:rPr>
                <a:t>Reading for pleasure &amp; progress at subject level</a:t>
              </a:r>
              <a:endParaRPr lang="en-GB">
                <a:latin typeface="Tahoma"/>
                <a:ea typeface="Tahoma"/>
                <a:cs typeface="Tahoma"/>
              </a:endParaRPr>
            </a:p>
            <a:p>
              <a:pPr marL="571500" lvl="0" indent="-571500" defTabSz="1244600">
                <a:lnSpc>
                  <a:spcPct val="90000"/>
                </a:lnSpc>
                <a:spcBef>
                  <a:spcPct val="0"/>
                </a:spcBef>
                <a:spcAft>
                  <a:spcPct val="35000"/>
                </a:spcAft>
                <a:buFont typeface="Arial" panose="020B0604020202020204" pitchFamily="34" charset="0"/>
                <a:buChar char="•"/>
              </a:pPr>
              <a:r>
                <a:rPr lang="en-GB" sz="2000" kern="1200" dirty="0">
                  <a:solidFill>
                    <a:srgbClr val="BE9F56"/>
                  </a:solidFill>
                  <a:latin typeface="Tahoma"/>
                  <a:ea typeface="Tahoma"/>
                  <a:cs typeface="Tahoma"/>
                </a:rPr>
                <a:t>Personal Development texts</a:t>
              </a:r>
              <a:endParaRPr lang="en-GB">
                <a:latin typeface="Calibri"/>
                <a:ea typeface="Calibri"/>
                <a:cs typeface="Calibri"/>
              </a:endParaRPr>
            </a:p>
            <a:p>
              <a:pPr marL="571500" lvl="0" indent="-571500" defTabSz="1244600">
                <a:lnSpc>
                  <a:spcPct val="90000"/>
                </a:lnSpc>
                <a:spcBef>
                  <a:spcPct val="0"/>
                </a:spcBef>
                <a:spcAft>
                  <a:spcPct val="35000"/>
                </a:spcAft>
                <a:buFont typeface="Arial" panose="020B0604020202020204" pitchFamily="34" charset="0"/>
                <a:buChar char="•"/>
              </a:pPr>
              <a:endParaRPr lang="en-GB" sz="20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2000"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kern="1200" dirty="0">
                <a:solidFill>
                  <a:srgbClr val="BE9F56"/>
                </a:solidFill>
              </a:endParaRPr>
            </a:p>
            <a:p>
              <a:pPr marL="571500" lvl="0" indent="-571500" defTabSz="1244600">
                <a:lnSpc>
                  <a:spcPct val="90000"/>
                </a:lnSpc>
                <a:spcBef>
                  <a:spcPct val="0"/>
                </a:spcBef>
                <a:spcAft>
                  <a:spcPct val="35000"/>
                </a:spcAft>
                <a:buFont typeface="Arial" panose="020B0604020202020204" pitchFamily="34" charset="0"/>
                <a:buChar char="•"/>
              </a:pPr>
              <a:endParaRPr lang="en-GB" sz="3600" kern="1200" dirty="0">
                <a:solidFill>
                  <a:srgbClr val="BE9F56"/>
                </a:solidFill>
              </a:endParaRPr>
            </a:p>
            <a:p>
              <a:pPr lvl="0" algn="ctr" defTabSz="1244600">
                <a:lnSpc>
                  <a:spcPct val="90000"/>
                </a:lnSpc>
                <a:spcBef>
                  <a:spcPct val="0"/>
                </a:spcBef>
                <a:spcAft>
                  <a:spcPct val="35000"/>
                </a:spcAft>
              </a:pPr>
              <a:r>
                <a:rPr lang="en-GB" sz="3600" kern="1200" dirty="0">
                  <a:solidFill>
                    <a:srgbClr val="BE9F56"/>
                  </a:solidFill>
                </a:rPr>
                <a:t> </a:t>
              </a:r>
              <a:r>
                <a:rPr lang="en-GB" sz="2400" kern="1200" dirty="0">
                  <a:solidFill>
                    <a:srgbClr val="BE9F56"/>
                  </a:solidFill>
                </a:rPr>
                <a:t>                            </a:t>
              </a:r>
              <a:endParaRPr lang="en-GB" sz="2800" kern="1200" dirty="0">
                <a:solidFill>
                  <a:srgbClr val="BE9F56"/>
                </a:solidFill>
              </a:endParaRPr>
            </a:p>
          </p:txBody>
        </p:sp>
      </p:grpSp>
    </p:spTree>
    <p:extLst>
      <p:ext uri="{BB962C8B-B14F-4D97-AF65-F5344CB8AC3E}">
        <p14:creationId xmlns:p14="http://schemas.microsoft.com/office/powerpoint/2010/main" val="29995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
            <a:extLst>
              <a:ext uri="{FF2B5EF4-FFF2-40B4-BE49-F238E27FC236}">
                <a16:creationId xmlns:a16="http://schemas.microsoft.com/office/drawing/2014/main" id="{A0CCA1B5-4B4E-4E1F-ABB2-A07F17464848}"/>
              </a:ext>
            </a:extLst>
          </p:cNvPr>
          <p:cNvSpPr/>
          <p:nvPr/>
        </p:nvSpPr>
        <p:spPr>
          <a:xfrm>
            <a:off x="0" y="-1336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26" name="Picture 25">
            <a:extLst>
              <a:ext uri="{FF2B5EF4-FFF2-40B4-BE49-F238E27FC236}">
                <a16:creationId xmlns:a16="http://schemas.microsoft.com/office/drawing/2014/main" id="{DFEB5CC9-8A04-4558-9D3E-54AB590A2E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38600" y="2628900"/>
            <a:ext cx="11329657" cy="6732596"/>
          </a:xfrm>
          <a:prstGeom prst="rect">
            <a:avLst/>
          </a:prstGeom>
        </p:spPr>
      </p:pic>
      <p:pic>
        <p:nvPicPr>
          <p:cNvPr id="28" name="Picture 27">
            <a:extLst>
              <a:ext uri="{FF2B5EF4-FFF2-40B4-BE49-F238E27FC236}">
                <a16:creationId xmlns:a16="http://schemas.microsoft.com/office/drawing/2014/main" id="{C1C1B297-7F2B-4DF9-B9B0-0BC76FB2DFA6}"/>
              </a:ext>
            </a:extLst>
          </p:cNvPr>
          <p:cNvPicPr>
            <a:picLocks noChangeAspect="1"/>
          </p:cNvPicPr>
          <p:nvPr/>
        </p:nvPicPr>
        <p:blipFill rotWithShape="1">
          <a:blip r:embed="rId12">
            <a:extLst>
              <a:ext uri="{28A0092B-C50C-407E-A947-70E740481C1C}">
                <a14:useLocalDpi xmlns:a14="http://schemas.microsoft.com/office/drawing/2010/main" val="0"/>
              </a:ext>
            </a:extLst>
          </a:blip>
          <a:srcRect b="16400"/>
          <a:stretch/>
        </p:blipFill>
        <p:spPr>
          <a:xfrm>
            <a:off x="15239999" y="133650"/>
            <a:ext cx="2909529" cy="2432366"/>
          </a:xfrm>
          <a:prstGeom prst="rect">
            <a:avLst/>
          </a:prstGeom>
          <a:ln w="25400">
            <a:solidFill>
              <a:srgbClr val="BE9F56"/>
            </a:solidFill>
          </a:ln>
        </p:spPr>
      </p:pic>
      <p:sp>
        <p:nvSpPr>
          <p:cNvPr id="30" name="TextBox 5">
            <a:extLst>
              <a:ext uri="{FF2B5EF4-FFF2-40B4-BE49-F238E27FC236}">
                <a16:creationId xmlns:a16="http://schemas.microsoft.com/office/drawing/2014/main" id="{6FBA1C5A-51CF-4215-8DB7-7A4562B2E57A}"/>
              </a:ext>
            </a:extLst>
          </p:cNvPr>
          <p:cNvSpPr txBox="1"/>
          <p:nvPr/>
        </p:nvSpPr>
        <p:spPr>
          <a:xfrm>
            <a:off x="2640239" y="185314"/>
            <a:ext cx="1300405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 training</a:t>
            </a:r>
            <a:endParaRPr lang="en-US">
              <a:solidFill>
                <a:srgbClr val="000000"/>
              </a:solidFill>
              <a:cs typeface="Calibri"/>
            </a:endParaRPr>
          </a:p>
        </p:txBody>
      </p:sp>
    </p:spTree>
    <p:extLst>
      <p:ext uri="{BB962C8B-B14F-4D97-AF65-F5344CB8AC3E}">
        <p14:creationId xmlns:p14="http://schemas.microsoft.com/office/powerpoint/2010/main" val="274420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29A88F83-4BA6-4915-B7A5-8E6D1BE6C101}"/>
              </a:ext>
            </a:extLst>
          </p:cNvPr>
          <p:cNvSpPr/>
          <p:nvPr/>
        </p:nvSpPr>
        <p:spPr>
          <a:xfrm>
            <a:off x="-165253" y="-119879"/>
            <a:ext cx="18453252" cy="1041093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AE"/>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E"/>
          </a:p>
        </p:txBody>
      </p:sp>
      <p:sp>
        <p:nvSpPr>
          <p:cNvPr id="12" name="Freeform 9">
            <a:extLst>
              <a:ext uri="{FF2B5EF4-FFF2-40B4-BE49-F238E27FC236}">
                <a16:creationId xmlns:a16="http://schemas.microsoft.com/office/drawing/2014/main" id="{161BE99F-F94B-4C5C-A1CB-12FED05308DA}"/>
              </a:ext>
            </a:extLst>
          </p:cNvPr>
          <p:cNvSpPr/>
          <p:nvPr/>
        </p:nvSpPr>
        <p:spPr>
          <a:xfrm>
            <a:off x="-475460" y="-2230104"/>
            <a:ext cx="3236609"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AE"/>
          </a:p>
        </p:txBody>
      </p:sp>
      <p:grpSp>
        <p:nvGrpSpPr>
          <p:cNvPr id="13" name="Group 11">
            <a:extLst>
              <a:ext uri="{FF2B5EF4-FFF2-40B4-BE49-F238E27FC236}">
                <a16:creationId xmlns:a16="http://schemas.microsoft.com/office/drawing/2014/main" id="{E4333C36-545C-4CB8-812C-4834950F58CD}"/>
              </a:ext>
            </a:extLst>
          </p:cNvPr>
          <p:cNvGrpSpPr/>
          <p:nvPr/>
        </p:nvGrpSpPr>
        <p:grpSpPr>
          <a:xfrm>
            <a:off x="-170348" y="1638300"/>
            <a:ext cx="2761148" cy="7391400"/>
            <a:chOff x="0" y="0"/>
            <a:chExt cx="3970292" cy="11099823"/>
          </a:xfrm>
        </p:grpSpPr>
        <p:sp>
          <p:nvSpPr>
            <p:cNvPr id="14" name="Freeform 12">
              <a:extLst>
                <a:ext uri="{FF2B5EF4-FFF2-40B4-BE49-F238E27FC236}">
                  <a16:creationId xmlns:a16="http://schemas.microsoft.com/office/drawing/2014/main" id="{7CA14709-6613-4B38-B1F6-AB3C3D03C06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AE"/>
            </a:p>
          </p:txBody>
        </p:sp>
        <p:sp>
          <p:nvSpPr>
            <p:cNvPr id="15" name="Freeform 13">
              <a:extLst>
                <a:ext uri="{FF2B5EF4-FFF2-40B4-BE49-F238E27FC236}">
                  <a16:creationId xmlns:a16="http://schemas.microsoft.com/office/drawing/2014/main" id="{9297A8AF-5552-4569-9900-AADEF97CABC3}"/>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AE"/>
            </a:p>
          </p:txBody>
        </p:sp>
        <p:sp>
          <p:nvSpPr>
            <p:cNvPr id="16" name="Freeform 14">
              <a:extLst>
                <a:ext uri="{FF2B5EF4-FFF2-40B4-BE49-F238E27FC236}">
                  <a16:creationId xmlns:a16="http://schemas.microsoft.com/office/drawing/2014/main" id="{AD92DE82-31AC-477F-B110-C42AA63D40F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AE"/>
            </a:p>
          </p:txBody>
        </p:sp>
      </p:grpSp>
      <p:pic>
        <p:nvPicPr>
          <p:cNvPr id="10" name="Picture 9">
            <a:extLst>
              <a:ext uri="{FF2B5EF4-FFF2-40B4-BE49-F238E27FC236}">
                <a16:creationId xmlns:a16="http://schemas.microsoft.com/office/drawing/2014/main" id="{99090D0E-7E9C-4DC4-8194-8504397B4937}"/>
              </a:ext>
            </a:extLst>
          </p:cNvPr>
          <p:cNvPicPr>
            <a:picLocks noChangeAspect="1"/>
          </p:cNvPicPr>
          <p:nvPr/>
        </p:nvPicPr>
        <p:blipFill rotWithShape="1">
          <a:blip r:embed="rId11">
            <a:extLst>
              <a:ext uri="{28A0092B-C50C-407E-A947-70E740481C1C}">
                <a14:useLocalDpi xmlns:a14="http://schemas.microsoft.com/office/drawing/2010/main" val="0"/>
              </a:ext>
            </a:extLst>
          </a:blip>
          <a:srcRect b="16400"/>
          <a:stretch/>
        </p:blipFill>
        <p:spPr>
          <a:xfrm>
            <a:off x="15239999" y="133650"/>
            <a:ext cx="2909529" cy="2432366"/>
          </a:xfrm>
          <a:prstGeom prst="rect">
            <a:avLst/>
          </a:prstGeom>
          <a:ln w="25400">
            <a:solidFill>
              <a:srgbClr val="BE9F56"/>
            </a:solidFill>
          </a:ln>
        </p:spPr>
      </p:pic>
      <p:sp>
        <p:nvSpPr>
          <p:cNvPr id="29" name="Rectangle 28">
            <a:extLst>
              <a:ext uri="{FF2B5EF4-FFF2-40B4-BE49-F238E27FC236}">
                <a16:creationId xmlns:a16="http://schemas.microsoft.com/office/drawing/2014/main" id="{105B2D0B-C7B9-4C5C-BD97-20B308EAFDD5}"/>
              </a:ext>
            </a:extLst>
          </p:cNvPr>
          <p:cNvSpPr/>
          <p:nvPr/>
        </p:nvSpPr>
        <p:spPr>
          <a:xfrm>
            <a:off x="4160953" y="2565979"/>
            <a:ext cx="9686386" cy="2339102"/>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Tahoma"/>
                <a:ea typeface="Tahoma"/>
                <a:cs typeface="Tahoma"/>
              </a:rPr>
              <a:t>'Protect the vulnerable': Marcus Rashford's emotional letter to MPs</a:t>
            </a:r>
            <a:endParaRPr lang="en-GB" sz="3200" b="1" i="0" u="none" strike="noStrike" kern="1200" cap="none" spc="0" normalizeH="0" baseline="0" noProof="0" dirty="0">
              <a:ln>
                <a:noFill/>
              </a:ln>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kern="1200" cap="none" spc="0" normalizeH="0" baseline="0" noProof="0" dirty="0">
              <a:ln>
                <a:noFill/>
              </a:ln>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effectLst/>
                <a:uLnTx/>
                <a:uFillTx/>
                <a:latin typeface="Tahoma"/>
                <a:ea typeface="Tahoma"/>
                <a:cs typeface="Tahoma"/>
              </a:rPr>
              <a:t>I encourage you to hear the childrens’ pleas and find your humanity. Please reconsider your decision to cancel the food voucher scheme over the summer holidays. </a:t>
            </a:r>
            <a:endParaRPr lang="en-GB" sz="2400" b="1" i="1" u="none" strike="noStrike" kern="1200" cap="none" spc="0" normalizeH="0" baseline="0" noProof="0" dirty="0">
              <a:ln>
                <a:noFill/>
              </a:ln>
              <a:effectLst/>
              <a:uLnTx/>
              <a:uFillTx/>
              <a:latin typeface="Calibri"/>
              <a:ea typeface="Calibri"/>
              <a:cs typeface="Calibri"/>
            </a:endParaRPr>
          </a:p>
        </p:txBody>
      </p:sp>
      <p:sp>
        <p:nvSpPr>
          <p:cNvPr id="30" name="Content Placeholder 2">
            <a:extLst>
              <a:ext uri="{FF2B5EF4-FFF2-40B4-BE49-F238E27FC236}">
                <a16:creationId xmlns:a16="http://schemas.microsoft.com/office/drawing/2014/main" id="{B8EDC816-1F88-4BBB-9C3F-C30F97A37993}"/>
              </a:ext>
            </a:extLst>
          </p:cNvPr>
          <p:cNvSpPr txBox="1">
            <a:spLocks/>
          </p:cNvSpPr>
          <p:nvPr/>
        </p:nvSpPr>
        <p:spPr>
          <a:xfrm>
            <a:off x="4167454" y="4899382"/>
            <a:ext cx="13287766" cy="5387149"/>
          </a:xfrm>
          <a:prstGeom prst="rect">
            <a:avLst/>
          </a:prstGeom>
          <a:solidFill>
            <a:schemeClr val="bg1"/>
          </a:solidFill>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GB" sz="2400" dirty="0">
                <a:latin typeface="Tahoma"/>
                <a:ea typeface="Tahoma"/>
                <a:cs typeface="Tahoma"/>
              </a:rPr>
              <a:t>To all MPs in parliament,</a:t>
            </a:r>
          </a:p>
          <a:p>
            <a:pPr marL="0" indent="0" algn="just">
              <a:buFont typeface="Arial" pitchFamily="34" charset="0"/>
              <a:buNone/>
            </a:pPr>
            <a:r>
              <a:rPr lang="en-GB" sz="2400" dirty="0">
                <a:latin typeface="Tahoma"/>
                <a:ea typeface="Tahoma"/>
                <a:cs typeface="Tahoma"/>
              </a:rPr>
              <a:t>On a week that would have opened Euro 2020, I wanted to reflect back to 27 May 2016, when I stood in the middle of the Stadium of Light in Sunderland having just broken the record for the youngest player to score in his first senior international match. I watched the crowds waving their flags and fist-pumping the Three Lions on their shirts and I was overwhelmed with pride not only for myself but for all of those who had helped me reach this moment and achieve my dream of playing for the England national team.</a:t>
            </a:r>
          </a:p>
          <a:p>
            <a:pPr marL="0" indent="0" algn="just">
              <a:buFont typeface="Arial" pitchFamily="34" charset="0"/>
              <a:buNone/>
            </a:pPr>
            <a:r>
              <a:rPr lang="en-GB" sz="2400" dirty="0">
                <a:latin typeface="Tahoma"/>
                <a:ea typeface="Tahoma"/>
                <a:cs typeface="Tahoma"/>
              </a:rPr>
              <a:t>Understand: without the kindness and generosity of the community I had around me, there wouldn’t be the Marcus Rashford you see today: a 22-year old black man lucky enough to make a career playing a game I love.</a:t>
            </a:r>
          </a:p>
          <a:p>
            <a:pPr marL="0" indent="0" algn="just">
              <a:buFont typeface="Arial" pitchFamily="34" charset="0"/>
              <a:buNone/>
            </a:pPr>
            <a:r>
              <a:rPr lang="en-GB" sz="2400" dirty="0">
                <a:latin typeface="Tahoma"/>
                <a:ea typeface="Tahoma"/>
                <a:cs typeface="Tahoma"/>
              </a:rPr>
              <a:t>My story to get here is all-too-familiar for families in England: my mum worked full-time, earning minimum wage to make sure we always had a good evening meal on the table. But it was not enough. The system was not built for families like mine to succeed, regardless of how hard my mum worked.</a:t>
            </a:r>
          </a:p>
        </p:txBody>
      </p:sp>
      <p:grpSp>
        <p:nvGrpSpPr>
          <p:cNvPr id="36" name="Group 35">
            <a:extLst>
              <a:ext uri="{FF2B5EF4-FFF2-40B4-BE49-F238E27FC236}">
                <a16:creationId xmlns:a16="http://schemas.microsoft.com/office/drawing/2014/main" id="{5D40E6C9-72C9-4F73-BEA2-26BCEC882ACC}"/>
              </a:ext>
            </a:extLst>
          </p:cNvPr>
          <p:cNvGrpSpPr/>
          <p:nvPr/>
        </p:nvGrpSpPr>
        <p:grpSpPr>
          <a:xfrm>
            <a:off x="2469884" y="1394329"/>
            <a:ext cx="1699954" cy="1658977"/>
            <a:chOff x="8001000" y="2558859"/>
            <a:chExt cx="1699954" cy="1658977"/>
          </a:xfrm>
        </p:grpSpPr>
        <p:sp>
          <p:nvSpPr>
            <p:cNvPr id="33" name="Oval 32">
              <a:extLst>
                <a:ext uri="{FF2B5EF4-FFF2-40B4-BE49-F238E27FC236}">
                  <a16:creationId xmlns:a16="http://schemas.microsoft.com/office/drawing/2014/main" id="{ACCBEAC8-66D7-45E5-9C8F-9AAB3C27363D}"/>
                </a:ext>
              </a:extLst>
            </p:cNvPr>
            <p:cNvSpPr/>
            <p:nvPr/>
          </p:nvSpPr>
          <p:spPr>
            <a:xfrm>
              <a:off x="8001000" y="2558859"/>
              <a:ext cx="1699954" cy="1658977"/>
            </a:xfrm>
            <a:prstGeom prst="ellipse">
              <a:avLst/>
            </a:prstGeom>
            <a:solidFill>
              <a:srgbClr val="BE9F56"/>
            </a:solidFill>
            <a:ln w="57150">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Boardroom with solid fill">
              <a:extLst>
                <a:ext uri="{FF2B5EF4-FFF2-40B4-BE49-F238E27FC236}">
                  <a16:creationId xmlns:a16="http://schemas.microsoft.com/office/drawing/2014/main" id="{A5D95C9D-D2CD-42AA-954F-2D1A604FD8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9125" y="2558859"/>
              <a:ext cx="1523704" cy="1523704"/>
            </a:xfrm>
            <a:prstGeom prst="rect">
              <a:avLst/>
            </a:prstGeom>
          </p:spPr>
        </p:pic>
      </p:grpSp>
      <p:sp>
        <p:nvSpPr>
          <p:cNvPr id="4" name="TextBox 5">
            <a:extLst>
              <a:ext uri="{FF2B5EF4-FFF2-40B4-BE49-F238E27FC236}">
                <a16:creationId xmlns:a16="http://schemas.microsoft.com/office/drawing/2014/main" id="{215D02EB-DBEB-7143-3B41-D6302EE28A83}"/>
              </a:ext>
            </a:extLst>
          </p:cNvPr>
          <p:cNvSpPr txBox="1"/>
          <p:nvPr/>
        </p:nvSpPr>
        <p:spPr>
          <a:xfrm>
            <a:off x="2640239" y="185314"/>
            <a:ext cx="13004053"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Implementation: training</a:t>
            </a:r>
            <a:endParaRPr lang="en-US">
              <a:solidFill>
                <a:srgbClr val="000000"/>
              </a:solidFill>
              <a:cs typeface="Calibri"/>
            </a:endParaRPr>
          </a:p>
        </p:txBody>
      </p:sp>
    </p:spTree>
    <p:extLst>
      <p:ext uri="{BB962C8B-B14F-4D97-AF65-F5344CB8AC3E}">
        <p14:creationId xmlns:p14="http://schemas.microsoft.com/office/powerpoint/2010/main" val="317477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Props1.xml><?xml version="1.0" encoding="utf-8"?>
<ds:datastoreItem xmlns:ds="http://schemas.openxmlformats.org/officeDocument/2006/customXml" ds:itemID="{A15CB43B-F8EB-4BC2-B1F4-DC63C85D7147}">
  <ds:schemaRefs>
    <ds:schemaRef ds:uri="http://schemas.microsoft.com/sharepoint/v3/contenttype/forms"/>
  </ds:schemaRefs>
</ds:datastoreItem>
</file>

<file path=customXml/itemProps2.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FC34CC-833E-450E-9220-6E96078D3DFF}">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docProps/app.xml><?xml version="1.0" encoding="utf-8"?>
<Properties xmlns="http://schemas.openxmlformats.org/officeDocument/2006/extended-properties" xmlns:vt="http://schemas.openxmlformats.org/officeDocument/2006/docPropsVTypes">
  <TotalTime>0</TotalTime>
  <Words>1768</Words>
  <Application>Microsoft Office PowerPoint</Application>
  <PresentationFormat>Custom</PresentationFormat>
  <Paragraphs>278</Paragraphs>
  <Slides>26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Tahoma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dc:creator>Claire Sergison</dc:creator>
  <cp:lastModifiedBy>Sarah Henderson</cp:lastModifiedBy>
  <cp:revision>340</cp:revision>
  <dcterms:created xsi:type="dcterms:W3CDTF">2006-08-16T00:00:00Z</dcterms:created>
  <dcterms:modified xsi:type="dcterms:W3CDTF">2024-10-04T17:45:52Z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