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8288000" cy="10287000"/>
  <p:notesSz cx="6858000" cy="9144000"/>
  <p:embeddedFontLst>
    <p:embeddedFont>
      <p:font typeface="Roboto" panose="02000000000000000000" pitchFamily="2"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kYxh5FrgZPfgvnoVnDLscCneI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02C03-AEE0-96F0-274B-F0606BA32AAD}" v="67" dt="2024-09-30T08:04:29.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21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leen Murphy" userId="S::aileen@iqmaward.com::375926b2-77fa-45bb-9949-95dd92be88b2" providerId="AD" clId="Web-{D3EE6E5A-1B7D-E52D-38B0-129B30758743}"/>
    <pc:docChg chg="modSld">
      <pc:chgData name="Aileen Murphy" userId="S::aileen@iqmaward.com::375926b2-77fa-45bb-9949-95dd92be88b2" providerId="AD" clId="Web-{D3EE6E5A-1B7D-E52D-38B0-129B30758743}" dt="2024-09-27T08:10:23.001" v="0" actId="1076"/>
      <pc:docMkLst>
        <pc:docMk/>
      </pc:docMkLst>
      <pc:sldChg chg="modSp">
        <pc:chgData name="Aileen Murphy" userId="S::aileen@iqmaward.com::375926b2-77fa-45bb-9949-95dd92be88b2" providerId="AD" clId="Web-{D3EE6E5A-1B7D-E52D-38B0-129B30758743}" dt="2024-09-27T08:10:23.001" v="0" actId="1076"/>
        <pc:sldMkLst>
          <pc:docMk/>
          <pc:sldMk cId="0" sldId="259"/>
        </pc:sldMkLst>
        <pc:picChg chg="mod">
          <ac:chgData name="Aileen Murphy" userId="S::aileen@iqmaward.com::375926b2-77fa-45bb-9949-95dd92be88b2" providerId="AD" clId="Web-{D3EE6E5A-1B7D-E52D-38B0-129B30758743}" dt="2024-09-27T08:10:23.001" v="0" actId="1076"/>
          <ac:picMkLst>
            <pc:docMk/>
            <pc:sldMk cId="0" sldId="259"/>
            <ac:picMk id="145" creationId="{00000000-0000-0000-0000-000000000000}"/>
          </ac:picMkLst>
        </pc:picChg>
      </pc:sldChg>
    </pc:docChg>
  </pc:docChgLst>
  <pc:docChgLst>
    <pc:chgData name="Sarah Henderson" userId="S::sarah2@iqmaward.com::f3a0dc45-998b-46a3-98e7-b10293c4b1c7" providerId="AD" clId="Web-{A8A02C03-AEE0-96F0-274B-F0606BA32AAD}"/>
    <pc:docChg chg="modSld">
      <pc:chgData name="Sarah Henderson" userId="S::sarah2@iqmaward.com::f3a0dc45-998b-46a3-98e7-b10293c4b1c7" providerId="AD" clId="Web-{A8A02C03-AEE0-96F0-274B-F0606BA32AAD}" dt="2024-09-30T08:04:29.423" v="34" actId="20577"/>
      <pc:docMkLst>
        <pc:docMk/>
      </pc:docMkLst>
      <pc:sldChg chg="modSp">
        <pc:chgData name="Sarah Henderson" userId="S::sarah2@iqmaward.com::f3a0dc45-998b-46a3-98e7-b10293c4b1c7" providerId="AD" clId="Web-{A8A02C03-AEE0-96F0-274B-F0606BA32AAD}" dt="2024-09-30T08:04:29.423" v="34" actId="20577"/>
        <pc:sldMkLst>
          <pc:docMk/>
          <pc:sldMk cId="0" sldId="256"/>
        </pc:sldMkLst>
        <pc:spChg chg="mod">
          <ac:chgData name="Sarah Henderson" userId="S::sarah2@iqmaward.com::f3a0dc45-998b-46a3-98e7-b10293c4b1c7" providerId="AD" clId="Web-{A8A02C03-AEE0-96F0-274B-F0606BA32AAD}" dt="2024-09-30T08:04:29.423" v="34" actId="20577"/>
          <ac:spMkLst>
            <pc:docMk/>
            <pc:sldMk cId="0" sldId="256"/>
            <ac:spMk id="2" creationId="{07141F5E-94B0-F66F-C79B-3D890E9CEA3B}"/>
          </ac:spMkLst>
        </pc:spChg>
      </pc:sldChg>
    </pc:docChg>
  </pc:docChgLst>
  <pc:docChgLst>
    <pc:chgData name="Sarah Henderson" userId="S::sarah2@iqmaward.com::f3a0dc45-998b-46a3-98e7-b10293c4b1c7" providerId="AD" clId="Web-{2D6D7A94-3A2C-9BC0-5F8C-6E0238917E03}"/>
    <pc:docChg chg="modSld">
      <pc:chgData name="Sarah Henderson" userId="S::sarah2@iqmaward.com::f3a0dc45-998b-46a3-98e7-b10293c4b1c7" providerId="AD" clId="Web-{2D6D7A94-3A2C-9BC0-5F8C-6E0238917E03}" dt="2024-09-27T11:13:58.337" v="106" actId="20577"/>
      <pc:docMkLst>
        <pc:docMk/>
      </pc:docMkLst>
      <pc:sldChg chg="modSp">
        <pc:chgData name="Sarah Henderson" userId="S::sarah2@iqmaward.com::f3a0dc45-998b-46a3-98e7-b10293c4b1c7" providerId="AD" clId="Web-{2D6D7A94-3A2C-9BC0-5F8C-6E0238917E03}" dt="2024-09-27T11:07:49.650" v="6" actId="14100"/>
        <pc:sldMkLst>
          <pc:docMk/>
          <pc:sldMk cId="0" sldId="257"/>
        </pc:sldMkLst>
        <pc:spChg chg="mod">
          <ac:chgData name="Sarah Henderson" userId="S::sarah2@iqmaward.com::f3a0dc45-998b-46a3-98e7-b10293c4b1c7" providerId="AD" clId="Web-{2D6D7A94-3A2C-9BC0-5F8C-6E0238917E03}" dt="2024-09-27T11:07:28.321" v="1" actId="20577"/>
          <ac:spMkLst>
            <pc:docMk/>
            <pc:sldMk cId="0" sldId="257"/>
            <ac:spMk id="107" creationId="{00000000-0000-0000-0000-000000000000}"/>
          </ac:spMkLst>
        </pc:spChg>
        <pc:spChg chg="mod">
          <ac:chgData name="Sarah Henderson" userId="S::sarah2@iqmaward.com::f3a0dc45-998b-46a3-98e7-b10293c4b1c7" providerId="AD" clId="Web-{2D6D7A94-3A2C-9BC0-5F8C-6E0238917E03}" dt="2024-09-27T11:07:49.650" v="6" actId="14100"/>
          <ac:spMkLst>
            <pc:docMk/>
            <pc:sldMk cId="0" sldId="257"/>
            <ac:spMk id="112" creationId="{00000000-0000-0000-0000-000000000000}"/>
          </ac:spMkLst>
        </pc:spChg>
      </pc:sldChg>
      <pc:sldChg chg="modSp">
        <pc:chgData name="Sarah Henderson" userId="S::sarah2@iqmaward.com::f3a0dc45-998b-46a3-98e7-b10293c4b1c7" providerId="AD" clId="Web-{2D6D7A94-3A2C-9BC0-5F8C-6E0238917E03}" dt="2024-09-27T11:07:42.400" v="5" actId="1076"/>
        <pc:sldMkLst>
          <pc:docMk/>
          <pc:sldMk cId="0" sldId="258"/>
        </pc:sldMkLst>
        <pc:spChg chg="mod">
          <ac:chgData name="Sarah Henderson" userId="S::sarah2@iqmaward.com::f3a0dc45-998b-46a3-98e7-b10293c4b1c7" providerId="AD" clId="Web-{2D6D7A94-3A2C-9BC0-5F8C-6E0238917E03}" dt="2024-09-27T11:07:42.400" v="5" actId="1076"/>
          <ac:spMkLst>
            <pc:docMk/>
            <pc:sldMk cId="0" sldId="258"/>
            <ac:spMk id="123" creationId="{00000000-0000-0000-0000-000000000000}"/>
          </ac:spMkLst>
        </pc:spChg>
        <pc:spChg chg="mod">
          <ac:chgData name="Sarah Henderson" userId="S::sarah2@iqmaward.com::f3a0dc45-998b-46a3-98e7-b10293c4b1c7" providerId="AD" clId="Web-{2D6D7A94-3A2C-9BC0-5F8C-6E0238917E03}" dt="2024-09-27T11:07:39.509" v="4" actId="1076"/>
          <ac:spMkLst>
            <pc:docMk/>
            <pc:sldMk cId="0" sldId="258"/>
            <ac:spMk id="128" creationId="{00000000-0000-0000-0000-000000000000}"/>
          </ac:spMkLst>
        </pc:spChg>
      </pc:sldChg>
      <pc:sldChg chg="modSp">
        <pc:chgData name="Sarah Henderson" userId="S::sarah2@iqmaward.com::f3a0dc45-998b-46a3-98e7-b10293c4b1c7" providerId="AD" clId="Web-{2D6D7A94-3A2C-9BC0-5F8C-6E0238917E03}" dt="2024-09-27T11:08:10.776" v="12" actId="1076"/>
        <pc:sldMkLst>
          <pc:docMk/>
          <pc:sldMk cId="0" sldId="259"/>
        </pc:sldMkLst>
        <pc:spChg chg="mod">
          <ac:chgData name="Sarah Henderson" userId="S::sarah2@iqmaward.com::f3a0dc45-998b-46a3-98e7-b10293c4b1c7" providerId="AD" clId="Web-{2D6D7A94-3A2C-9BC0-5F8C-6E0238917E03}" dt="2024-09-27T11:08:07.776" v="11" actId="1076"/>
          <ac:spMkLst>
            <pc:docMk/>
            <pc:sldMk cId="0" sldId="259"/>
            <ac:spMk id="136" creationId="{00000000-0000-0000-0000-000000000000}"/>
          </ac:spMkLst>
        </pc:spChg>
        <pc:spChg chg="mod">
          <ac:chgData name="Sarah Henderson" userId="S::sarah2@iqmaward.com::f3a0dc45-998b-46a3-98e7-b10293c4b1c7" providerId="AD" clId="Web-{2D6D7A94-3A2C-9BC0-5F8C-6E0238917E03}" dt="2024-09-27T11:08:10.776" v="12" actId="1076"/>
          <ac:spMkLst>
            <pc:docMk/>
            <pc:sldMk cId="0" sldId="259"/>
            <ac:spMk id="147" creationId="{00000000-0000-0000-0000-000000000000}"/>
          </ac:spMkLst>
        </pc:spChg>
        <pc:picChg chg="mod">
          <ac:chgData name="Sarah Henderson" userId="S::sarah2@iqmaward.com::f3a0dc45-998b-46a3-98e7-b10293c4b1c7" providerId="AD" clId="Web-{2D6D7A94-3A2C-9BC0-5F8C-6E0238917E03}" dt="2024-09-27T11:08:02.979" v="9" actId="1076"/>
          <ac:picMkLst>
            <pc:docMk/>
            <pc:sldMk cId="0" sldId="259"/>
            <ac:picMk id="145" creationId="{00000000-0000-0000-0000-000000000000}"/>
          </ac:picMkLst>
        </pc:picChg>
        <pc:picChg chg="mod">
          <ac:chgData name="Sarah Henderson" userId="S::sarah2@iqmaward.com::f3a0dc45-998b-46a3-98e7-b10293c4b1c7" providerId="AD" clId="Web-{2D6D7A94-3A2C-9BC0-5F8C-6E0238917E03}" dt="2024-09-27T11:08:04.510" v="10" actId="1076"/>
          <ac:picMkLst>
            <pc:docMk/>
            <pc:sldMk cId="0" sldId="259"/>
            <ac:picMk id="148" creationId="{00000000-0000-0000-0000-000000000000}"/>
          </ac:picMkLst>
        </pc:picChg>
      </pc:sldChg>
      <pc:sldChg chg="modSp">
        <pc:chgData name="Sarah Henderson" userId="S::sarah2@iqmaward.com::f3a0dc45-998b-46a3-98e7-b10293c4b1c7" providerId="AD" clId="Web-{2D6D7A94-3A2C-9BC0-5F8C-6E0238917E03}" dt="2024-09-27T11:08:34.855" v="14" actId="20577"/>
        <pc:sldMkLst>
          <pc:docMk/>
          <pc:sldMk cId="0" sldId="260"/>
        </pc:sldMkLst>
        <pc:spChg chg="mod">
          <ac:chgData name="Sarah Henderson" userId="S::sarah2@iqmaward.com::f3a0dc45-998b-46a3-98e7-b10293c4b1c7" providerId="AD" clId="Web-{2D6D7A94-3A2C-9BC0-5F8C-6E0238917E03}" dt="2024-09-27T11:08:34.855" v="14" actId="20577"/>
          <ac:spMkLst>
            <pc:docMk/>
            <pc:sldMk cId="0" sldId="260"/>
            <ac:spMk id="156" creationId="{00000000-0000-0000-0000-000000000000}"/>
          </ac:spMkLst>
        </pc:spChg>
      </pc:sldChg>
      <pc:sldChg chg="modSp">
        <pc:chgData name="Sarah Henderson" userId="S::sarah2@iqmaward.com::f3a0dc45-998b-46a3-98e7-b10293c4b1c7" providerId="AD" clId="Web-{2D6D7A94-3A2C-9BC0-5F8C-6E0238917E03}" dt="2024-09-27T11:08:51.106" v="16" actId="20577"/>
        <pc:sldMkLst>
          <pc:docMk/>
          <pc:sldMk cId="0" sldId="261"/>
        </pc:sldMkLst>
        <pc:spChg chg="mod">
          <ac:chgData name="Sarah Henderson" userId="S::sarah2@iqmaward.com::f3a0dc45-998b-46a3-98e7-b10293c4b1c7" providerId="AD" clId="Web-{2D6D7A94-3A2C-9BC0-5F8C-6E0238917E03}" dt="2024-09-27T11:08:51.106" v="16" actId="20577"/>
          <ac:spMkLst>
            <pc:docMk/>
            <pc:sldMk cId="0" sldId="261"/>
            <ac:spMk id="171" creationId="{00000000-0000-0000-0000-000000000000}"/>
          </ac:spMkLst>
        </pc:spChg>
      </pc:sldChg>
      <pc:sldChg chg="modSp">
        <pc:chgData name="Sarah Henderson" userId="S::sarah2@iqmaward.com::f3a0dc45-998b-46a3-98e7-b10293c4b1c7" providerId="AD" clId="Web-{2D6D7A94-3A2C-9BC0-5F8C-6E0238917E03}" dt="2024-09-27T11:09:01.247" v="18" actId="20577"/>
        <pc:sldMkLst>
          <pc:docMk/>
          <pc:sldMk cId="0" sldId="262"/>
        </pc:sldMkLst>
        <pc:spChg chg="mod">
          <ac:chgData name="Sarah Henderson" userId="S::sarah2@iqmaward.com::f3a0dc45-998b-46a3-98e7-b10293c4b1c7" providerId="AD" clId="Web-{2D6D7A94-3A2C-9BC0-5F8C-6E0238917E03}" dt="2024-09-27T11:09:01.247" v="18" actId="20577"/>
          <ac:spMkLst>
            <pc:docMk/>
            <pc:sldMk cId="0" sldId="262"/>
            <ac:spMk id="186" creationId="{00000000-0000-0000-0000-000000000000}"/>
          </ac:spMkLst>
        </pc:spChg>
      </pc:sldChg>
      <pc:sldChg chg="modSp">
        <pc:chgData name="Sarah Henderson" userId="S::sarah2@iqmaward.com::f3a0dc45-998b-46a3-98e7-b10293c4b1c7" providerId="AD" clId="Web-{2D6D7A94-3A2C-9BC0-5F8C-6E0238917E03}" dt="2024-09-27T11:09:18.372" v="23" actId="20577"/>
        <pc:sldMkLst>
          <pc:docMk/>
          <pc:sldMk cId="0" sldId="263"/>
        </pc:sldMkLst>
        <pc:spChg chg="mod">
          <ac:chgData name="Sarah Henderson" userId="S::sarah2@iqmaward.com::f3a0dc45-998b-46a3-98e7-b10293c4b1c7" providerId="AD" clId="Web-{2D6D7A94-3A2C-9BC0-5F8C-6E0238917E03}" dt="2024-09-27T11:09:18.372" v="23" actId="20577"/>
          <ac:spMkLst>
            <pc:docMk/>
            <pc:sldMk cId="0" sldId="263"/>
            <ac:spMk id="202" creationId="{00000000-0000-0000-0000-000000000000}"/>
          </ac:spMkLst>
        </pc:spChg>
      </pc:sldChg>
      <pc:sldChg chg="modSp">
        <pc:chgData name="Sarah Henderson" userId="S::sarah2@iqmaward.com::f3a0dc45-998b-46a3-98e7-b10293c4b1c7" providerId="AD" clId="Web-{2D6D7A94-3A2C-9BC0-5F8C-6E0238917E03}" dt="2024-09-27T11:09:31.201" v="26" actId="1076"/>
        <pc:sldMkLst>
          <pc:docMk/>
          <pc:sldMk cId="0" sldId="264"/>
        </pc:sldMkLst>
        <pc:spChg chg="mod">
          <ac:chgData name="Sarah Henderson" userId="S::sarah2@iqmaward.com::f3a0dc45-998b-46a3-98e7-b10293c4b1c7" providerId="AD" clId="Web-{2D6D7A94-3A2C-9BC0-5F8C-6E0238917E03}" dt="2024-09-27T11:09:31.201" v="26" actId="1076"/>
          <ac:spMkLst>
            <pc:docMk/>
            <pc:sldMk cId="0" sldId="264"/>
            <ac:spMk id="218" creationId="{00000000-0000-0000-0000-000000000000}"/>
          </ac:spMkLst>
        </pc:spChg>
      </pc:sldChg>
      <pc:sldChg chg="modSp">
        <pc:chgData name="Sarah Henderson" userId="S::sarah2@iqmaward.com::f3a0dc45-998b-46a3-98e7-b10293c4b1c7" providerId="AD" clId="Web-{2D6D7A94-3A2C-9BC0-5F8C-6E0238917E03}" dt="2024-09-27T11:09:58.249" v="33" actId="1076"/>
        <pc:sldMkLst>
          <pc:docMk/>
          <pc:sldMk cId="0" sldId="265"/>
        </pc:sldMkLst>
        <pc:spChg chg="mod">
          <ac:chgData name="Sarah Henderson" userId="S::sarah2@iqmaward.com::f3a0dc45-998b-46a3-98e7-b10293c4b1c7" providerId="AD" clId="Web-{2D6D7A94-3A2C-9BC0-5F8C-6E0238917E03}" dt="2024-09-27T11:09:58.249" v="33" actId="1076"/>
          <ac:spMkLst>
            <pc:docMk/>
            <pc:sldMk cId="0" sldId="265"/>
            <ac:spMk id="231" creationId="{00000000-0000-0000-0000-000000000000}"/>
          </ac:spMkLst>
        </pc:spChg>
        <pc:picChg chg="mod">
          <ac:chgData name="Sarah Henderson" userId="S::sarah2@iqmaward.com::f3a0dc45-998b-46a3-98e7-b10293c4b1c7" providerId="AD" clId="Web-{2D6D7A94-3A2C-9BC0-5F8C-6E0238917E03}" dt="2024-09-27T11:09:40.076" v="27" actId="1076"/>
          <ac:picMkLst>
            <pc:docMk/>
            <pc:sldMk cId="0" sldId="265"/>
            <ac:picMk id="239" creationId="{00000000-0000-0000-0000-000000000000}"/>
          </ac:picMkLst>
        </pc:picChg>
      </pc:sldChg>
      <pc:sldChg chg="modSp">
        <pc:chgData name="Sarah Henderson" userId="S::sarah2@iqmaward.com::f3a0dc45-998b-46a3-98e7-b10293c4b1c7" providerId="AD" clId="Web-{2D6D7A94-3A2C-9BC0-5F8C-6E0238917E03}" dt="2024-09-27T11:10:19.703" v="39" actId="1076"/>
        <pc:sldMkLst>
          <pc:docMk/>
          <pc:sldMk cId="0" sldId="266"/>
        </pc:sldMkLst>
        <pc:spChg chg="mod">
          <ac:chgData name="Sarah Henderson" userId="S::sarah2@iqmaward.com::f3a0dc45-998b-46a3-98e7-b10293c4b1c7" providerId="AD" clId="Web-{2D6D7A94-3A2C-9BC0-5F8C-6E0238917E03}" dt="2024-09-27T11:10:15.234" v="38" actId="1076"/>
          <ac:spMkLst>
            <pc:docMk/>
            <pc:sldMk cId="0" sldId="266"/>
            <ac:spMk id="247" creationId="{00000000-0000-0000-0000-000000000000}"/>
          </ac:spMkLst>
        </pc:spChg>
        <pc:spChg chg="mod">
          <ac:chgData name="Sarah Henderson" userId="S::sarah2@iqmaward.com::f3a0dc45-998b-46a3-98e7-b10293c4b1c7" providerId="AD" clId="Web-{2D6D7A94-3A2C-9BC0-5F8C-6E0238917E03}" dt="2024-09-27T11:10:19.703" v="39" actId="1076"/>
          <ac:spMkLst>
            <pc:docMk/>
            <pc:sldMk cId="0" sldId="266"/>
            <ac:spMk id="252" creationId="{00000000-0000-0000-0000-000000000000}"/>
          </ac:spMkLst>
        </pc:spChg>
      </pc:sldChg>
      <pc:sldChg chg="addSp modSp">
        <pc:chgData name="Sarah Henderson" userId="S::sarah2@iqmaward.com::f3a0dc45-998b-46a3-98e7-b10293c4b1c7" providerId="AD" clId="Web-{2D6D7A94-3A2C-9BC0-5F8C-6E0238917E03}" dt="2024-09-27T11:11:34.581" v="61" actId="1076"/>
        <pc:sldMkLst>
          <pc:docMk/>
          <pc:sldMk cId="0" sldId="267"/>
        </pc:sldMkLst>
        <pc:spChg chg="add mod">
          <ac:chgData name="Sarah Henderson" userId="S::sarah2@iqmaward.com::f3a0dc45-998b-46a3-98e7-b10293c4b1c7" providerId="AD" clId="Web-{2D6D7A94-3A2C-9BC0-5F8C-6E0238917E03}" dt="2024-09-27T11:11:22.737" v="57" actId="1076"/>
          <ac:spMkLst>
            <pc:docMk/>
            <pc:sldMk cId="0" sldId="267"/>
            <ac:spMk id="2" creationId="{2D6A377D-B44A-6145-4644-C5D4F12E240C}"/>
          </ac:spMkLst>
        </pc:spChg>
        <pc:spChg chg="mod">
          <ac:chgData name="Sarah Henderson" userId="S::sarah2@iqmaward.com::f3a0dc45-998b-46a3-98e7-b10293c4b1c7" providerId="AD" clId="Web-{2D6D7A94-3A2C-9BC0-5F8C-6E0238917E03}" dt="2024-09-27T11:11:31.237" v="60" actId="20577"/>
          <ac:spMkLst>
            <pc:docMk/>
            <pc:sldMk cId="0" sldId="267"/>
            <ac:spMk id="263" creationId="{00000000-0000-0000-0000-000000000000}"/>
          </ac:spMkLst>
        </pc:spChg>
        <pc:picChg chg="mod">
          <ac:chgData name="Sarah Henderson" userId="S::sarah2@iqmaward.com::f3a0dc45-998b-46a3-98e7-b10293c4b1c7" providerId="AD" clId="Web-{2D6D7A94-3A2C-9BC0-5F8C-6E0238917E03}" dt="2024-09-27T11:11:34.581" v="61" actId="1076"/>
          <ac:picMkLst>
            <pc:docMk/>
            <pc:sldMk cId="0" sldId="267"/>
            <ac:picMk id="270" creationId="{00000000-0000-0000-0000-000000000000}"/>
          </ac:picMkLst>
        </pc:picChg>
      </pc:sldChg>
      <pc:sldChg chg="modSp">
        <pc:chgData name="Sarah Henderson" userId="S::sarah2@iqmaward.com::f3a0dc45-998b-46a3-98e7-b10293c4b1c7" providerId="AD" clId="Web-{2D6D7A94-3A2C-9BC0-5F8C-6E0238917E03}" dt="2024-09-27T11:11:39.878" v="62" actId="20577"/>
        <pc:sldMkLst>
          <pc:docMk/>
          <pc:sldMk cId="0" sldId="268"/>
        </pc:sldMkLst>
        <pc:spChg chg="mod">
          <ac:chgData name="Sarah Henderson" userId="S::sarah2@iqmaward.com::f3a0dc45-998b-46a3-98e7-b10293c4b1c7" providerId="AD" clId="Web-{2D6D7A94-3A2C-9BC0-5F8C-6E0238917E03}" dt="2024-09-27T11:11:39.878" v="62" actId="20577"/>
          <ac:spMkLst>
            <pc:docMk/>
            <pc:sldMk cId="0" sldId="268"/>
            <ac:spMk id="278" creationId="{00000000-0000-0000-0000-000000000000}"/>
          </ac:spMkLst>
        </pc:spChg>
      </pc:sldChg>
      <pc:sldChg chg="modSp">
        <pc:chgData name="Sarah Henderson" userId="S::sarah2@iqmaward.com::f3a0dc45-998b-46a3-98e7-b10293c4b1c7" providerId="AD" clId="Web-{2D6D7A94-3A2C-9BC0-5F8C-6E0238917E03}" dt="2024-09-27T11:11:47.285" v="63" actId="20577"/>
        <pc:sldMkLst>
          <pc:docMk/>
          <pc:sldMk cId="0" sldId="269"/>
        </pc:sldMkLst>
        <pc:spChg chg="mod">
          <ac:chgData name="Sarah Henderson" userId="S::sarah2@iqmaward.com::f3a0dc45-998b-46a3-98e7-b10293c4b1c7" providerId="AD" clId="Web-{2D6D7A94-3A2C-9BC0-5F8C-6E0238917E03}" dt="2024-09-27T11:11:47.285" v="63" actId="20577"/>
          <ac:spMkLst>
            <pc:docMk/>
            <pc:sldMk cId="0" sldId="269"/>
            <ac:spMk id="293" creationId="{00000000-0000-0000-0000-000000000000}"/>
          </ac:spMkLst>
        </pc:spChg>
      </pc:sldChg>
      <pc:sldChg chg="modSp">
        <pc:chgData name="Sarah Henderson" userId="S::sarah2@iqmaward.com::f3a0dc45-998b-46a3-98e7-b10293c4b1c7" providerId="AD" clId="Web-{2D6D7A94-3A2C-9BC0-5F8C-6E0238917E03}" dt="2024-09-27T11:11:55.910" v="64" actId="20577"/>
        <pc:sldMkLst>
          <pc:docMk/>
          <pc:sldMk cId="0" sldId="270"/>
        </pc:sldMkLst>
        <pc:spChg chg="mod">
          <ac:chgData name="Sarah Henderson" userId="S::sarah2@iqmaward.com::f3a0dc45-998b-46a3-98e7-b10293c4b1c7" providerId="AD" clId="Web-{2D6D7A94-3A2C-9BC0-5F8C-6E0238917E03}" dt="2024-09-27T11:11:55.910" v="64" actId="20577"/>
          <ac:spMkLst>
            <pc:docMk/>
            <pc:sldMk cId="0" sldId="270"/>
            <ac:spMk id="307" creationId="{00000000-0000-0000-0000-000000000000}"/>
          </ac:spMkLst>
        </pc:spChg>
      </pc:sldChg>
      <pc:sldChg chg="modSp">
        <pc:chgData name="Sarah Henderson" userId="S::sarah2@iqmaward.com::f3a0dc45-998b-46a3-98e7-b10293c4b1c7" providerId="AD" clId="Web-{2D6D7A94-3A2C-9BC0-5F8C-6E0238917E03}" dt="2024-09-27T11:12:32.646" v="75" actId="20577"/>
        <pc:sldMkLst>
          <pc:docMk/>
          <pc:sldMk cId="0" sldId="271"/>
        </pc:sldMkLst>
        <pc:spChg chg="mod">
          <ac:chgData name="Sarah Henderson" userId="S::sarah2@iqmaward.com::f3a0dc45-998b-46a3-98e7-b10293c4b1c7" providerId="AD" clId="Web-{2D6D7A94-3A2C-9BC0-5F8C-6E0238917E03}" dt="2024-09-27T11:12:27.958" v="73" actId="1076"/>
          <ac:spMkLst>
            <pc:docMk/>
            <pc:sldMk cId="0" sldId="271"/>
            <ac:spMk id="10" creationId="{913FDE65-1ED2-377D-014C-78C652B46A5E}"/>
          </ac:spMkLst>
        </pc:spChg>
        <pc:spChg chg="mod">
          <ac:chgData name="Sarah Henderson" userId="S::sarah2@iqmaward.com::f3a0dc45-998b-46a3-98e7-b10293c4b1c7" providerId="AD" clId="Web-{2D6D7A94-3A2C-9BC0-5F8C-6E0238917E03}" dt="2024-09-27T11:12:32.646" v="75" actId="20577"/>
          <ac:spMkLst>
            <pc:docMk/>
            <pc:sldMk cId="0" sldId="271"/>
            <ac:spMk id="328" creationId="{00000000-0000-0000-0000-000000000000}"/>
          </ac:spMkLst>
        </pc:spChg>
      </pc:sldChg>
      <pc:sldChg chg="modSp">
        <pc:chgData name="Sarah Henderson" userId="S::sarah2@iqmaward.com::f3a0dc45-998b-46a3-98e7-b10293c4b1c7" providerId="AD" clId="Web-{2D6D7A94-3A2C-9BC0-5F8C-6E0238917E03}" dt="2024-09-27T11:12:50.115" v="81" actId="1076"/>
        <pc:sldMkLst>
          <pc:docMk/>
          <pc:sldMk cId="0" sldId="272"/>
        </pc:sldMkLst>
        <pc:spChg chg="mod">
          <ac:chgData name="Sarah Henderson" userId="S::sarah2@iqmaward.com::f3a0dc45-998b-46a3-98e7-b10293c4b1c7" providerId="AD" clId="Web-{2D6D7A94-3A2C-9BC0-5F8C-6E0238917E03}" dt="2024-09-27T11:12:42.974" v="77" actId="1076"/>
          <ac:spMkLst>
            <pc:docMk/>
            <pc:sldMk cId="0" sldId="272"/>
            <ac:spMk id="17" creationId="{BAE09234-A60F-AE1C-3DAC-EAD14A24D552}"/>
          </ac:spMkLst>
        </pc:spChg>
        <pc:spChg chg="mod">
          <ac:chgData name="Sarah Henderson" userId="S::sarah2@iqmaward.com::f3a0dc45-998b-46a3-98e7-b10293c4b1c7" providerId="AD" clId="Web-{2D6D7A94-3A2C-9BC0-5F8C-6E0238917E03}" dt="2024-09-27T11:12:50.115" v="81" actId="1076"/>
          <ac:spMkLst>
            <pc:docMk/>
            <pc:sldMk cId="0" sldId="272"/>
            <ac:spMk id="341" creationId="{00000000-0000-0000-0000-000000000000}"/>
          </ac:spMkLst>
        </pc:spChg>
      </pc:sldChg>
      <pc:sldChg chg="modSp">
        <pc:chgData name="Sarah Henderson" userId="S::sarah2@iqmaward.com::f3a0dc45-998b-46a3-98e7-b10293c4b1c7" providerId="AD" clId="Web-{2D6D7A94-3A2C-9BC0-5F8C-6E0238917E03}" dt="2024-09-27T11:13:11.835" v="87" actId="1076"/>
        <pc:sldMkLst>
          <pc:docMk/>
          <pc:sldMk cId="0" sldId="273"/>
        </pc:sldMkLst>
        <pc:spChg chg="mod">
          <ac:chgData name="Sarah Henderson" userId="S::sarah2@iqmaward.com::f3a0dc45-998b-46a3-98e7-b10293c4b1c7" providerId="AD" clId="Web-{2D6D7A94-3A2C-9BC0-5F8C-6E0238917E03}" dt="2024-09-27T11:12:59.569" v="83" actId="1076"/>
          <ac:spMkLst>
            <pc:docMk/>
            <pc:sldMk cId="0" sldId="273"/>
            <ac:spMk id="10" creationId="{F50F66B6-774A-E762-B812-7A0A2231C967}"/>
          </ac:spMkLst>
        </pc:spChg>
        <pc:spChg chg="mod">
          <ac:chgData name="Sarah Henderson" userId="S::sarah2@iqmaward.com::f3a0dc45-998b-46a3-98e7-b10293c4b1c7" providerId="AD" clId="Web-{2D6D7A94-3A2C-9BC0-5F8C-6E0238917E03}" dt="2024-09-27T11:13:11.835" v="87" actId="1076"/>
          <ac:spMkLst>
            <pc:docMk/>
            <pc:sldMk cId="0" sldId="273"/>
            <ac:spMk id="355" creationId="{00000000-0000-0000-0000-000000000000}"/>
          </ac:spMkLst>
        </pc:spChg>
      </pc:sldChg>
      <pc:sldChg chg="modSp">
        <pc:chgData name="Sarah Henderson" userId="S::sarah2@iqmaward.com::f3a0dc45-998b-46a3-98e7-b10293c4b1c7" providerId="AD" clId="Web-{2D6D7A94-3A2C-9BC0-5F8C-6E0238917E03}" dt="2024-09-27T11:13:33.211" v="93" actId="20577"/>
        <pc:sldMkLst>
          <pc:docMk/>
          <pc:sldMk cId="0" sldId="274"/>
        </pc:sldMkLst>
        <pc:spChg chg="mod">
          <ac:chgData name="Sarah Henderson" userId="S::sarah2@iqmaward.com::f3a0dc45-998b-46a3-98e7-b10293c4b1c7" providerId="AD" clId="Web-{2D6D7A94-3A2C-9BC0-5F8C-6E0238917E03}" dt="2024-09-27T11:13:22.554" v="89" actId="1076"/>
          <ac:spMkLst>
            <pc:docMk/>
            <pc:sldMk cId="0" sldId="274"/>
            <ac:spMk id="10" creationId="{DC6C94D1-8C37-AB5B-54CF-29BAED9D618B}"/>
          </ac:spMkLst>
        </pc:spChg>
        <pc:spChg chg="mod">
          <ac:chgData name="Sarah Henderson" userId="S::sarah2@iqmaward.com::f3a0dc45-998b-46a3-98e7-b10293c4b1c7" providerId="AD" clId="Web-{2D6D7A94-3A2C-9BC0-5F8C-6E0238917E03}" dt="2024-09-27T11:13:33.211" v="93" actId="20577"/>
          <ac:spMkLst>
            <pc:docMk/>
            <pc:sldMk cId="0" sldId="274"/>
            <ac:spMk id="370" creationId="{00000000-0000-0000-0000-000000000000}"/>
          </ac:spMkLst>
        </pc:spChg>
        <pc:spChg chg="mod">
          <ac:chgData name="Sarah Henderson" userId="S::sarah2@iqmaward.com::f3a0dc45-998b-46a3-98e7-b10293c4b1c7" providerId="AD" clId="Web-{2D6D7A94-3A2C-9BC0-5F8C-6E0238917E03}" dt="2024-09-27T11:13:29.148" v="92" actId="20577"/>
          <ac:spMkLst>
            <pc:docMk/>
            <pc:sldMk cId="0" sldId="274"/>
            <ac:spMk id="371" creationId="{00000000-0000-0000-0000-000000000000}"/>
          </ac:spMkLst>
        </pc:spChg>
      </pc:sldChg>
      <pc:sldChg chg="modSp">
        <pc:chgData name="Sarah Henderson" userId="S::sarah2@iqmaward.com::f3a0dc45-998b-46a3-98e7-b10293c4b1c7" providerId="AD" clId="Web-{2D6D7A94-3A2C-9BC0-5F8C-6E0238917E03}" dt="2024-09-27T11:13:58.337" v="106" actId="20577"/>
        <pc:sldMkLst>
          <pc:docMk/>
          <pc:sldMk cId="0" sldId="275"/>
        </pc:sldMkLst>
        <pc:spChg chg="mod">
          <ac:chgData name="Sarah Henderson" userId="S::sarah2@iqmaward.com::f3a0dc45-998b-46a3-98e7-b10293c4b1c7" providerId="AD" clId="Web-{2D6D7A94-3A2C-9BC0-5F8C-6E0238917E03}" dt="2024-09-27T11:13:47.899" v="99" actId="20577"/>
          <ac:spMkLst>
            <pc:docMk/>
            <pc:sldMk cId="0" sldId="275"/>
            <ac:spMk id="386" creationId="{00000000-0000-0000-0000-000000000000}"/>
          </ac:spMkLst>
        </pc:spChg>
        <pc:spChg chg="mod">
          <ac:chgData name="Sarah Henderson" userId="S::sarah2@iqmaward.com::f3a0dc45-998b-46a3-98e7-b10293c4b1c7" providerId="AD" clId="Web-{2D6D7A94-3A2C-9BC0-5F8C-6E0238917E03}" dt="2024-09-27T11:13:41.602" v="96" actId="20577"/>
          <ac:spMkLst>
            <pc:docMk/>
            <pc:sldMk cId="0" sldId="275"/>
            <ac:spMk id="389" creationId="{00000000-0000-0000-0000-000000000000}"/>
          </ac:spMkLst>
        </pc:spChg>
        <pc:spChg chg="mod">
          <ac:chgData name="Sarah Henderson" userId="S::sarah2@iqmaward.com::f3a0dc45-998b-46a3-98e7-b10293c4b1c7" providerId="AD" clId="Web-{2D6D7A94-3A2C-9BC0-5F8C-6E0238917E03}" dt="2024-09-27T11:13:58.337" v="106" actId="20577"/>
          <ac:spMkLst>
            <pc:docMk/>
            <pc:sldMk cId="0" sldId="275"/>
            <ac:spMk id="390" creationId="{00000000-0000-0000-0000-000000000000}"/>
          </ac:spMkLst>
        </pc:spChg>
        <pc:spChg chg="mod">
          <ac:chgData name="Sarah Henderson" userId="S::sarah2@iqmaward.com::f3a0dc45-998b-46a3-98e7-b10293c4b1c7" providerId="AD" clId="Web-{2D6D7A94-3A2C-9BC0-5F8C-6E0238917E03}" dt="2024-09-27T11:13:54.774" v="104" actId="20577"/>
          <ac:spMkLst>
            <pc:docMk/>
            <pc:sldMk cId="0" sldId="275"/>
            <ac:spMk id="391" creationId="{00000000-0000-0000-0000-000000000000}"/>
          </ac:spMkLst>
        </pc:spChg>
      </pc:sldChg>
    </pc:docChg>
  </pc:docChgLst>
  <pc:docChgLst>
    <pc:chgData name="Sarah Henderson" userId="S::sarah2@iqmaward.com::f3a0dc45-998b-46a3-98e7-b10293c4b1c7" providerId="AD" clId="Web-{77634A62-9A22-D961-5DEA-9E9421ED5222}"/>
    <pc:docChg chg="modSld">
      <pc:chgData name="Sarah Henderson" userId="S::sarah2@iqmaward.com::f3a0dc45-998b-46a3-98e7-b10293c4b1c7" providerId="AD" clId="Web-{77634A62-9A22-D961-5DEA-9E9421ED5222}" dt="2024-09-26T15:23:42.779" v="59" actId="20577"/>
      <pc:docMkLst>
        <pc:docMk/>
      </pc:docMkLst>
      <pc:sldChg chg="addSp delSp modSp">
        <pc:chgData name="Sarah Henderson" userId="S::sarah2@iqmaward.com::f3a0dc45-998b-46a3-98e7-b10293c4b1c7" providerId="AD" clId="Web-{77634A62-9A22-D961-5DEA-9E9421ED5222}" dt="2024-09-26T15:23:42.779" v="59" actId="20577"/>
        <pc:sldMkLst>
          <pc:docMk/>
          <pc:sldMk cId="0" sldId="256"/>
        </pc:sldMkLst>
        <pc:spChg chg="add mod">
          <ac:chgData name="Sarah Henderson" userId="S::sarah2@iqmaward.com::f3a0dc45-998b-46a3-98e7-b10293c4b1c7" providerId="AD" clId="Web-{77634A62-9A22-D961-5DEA-9E9421ED5222}" dt="2024-09-26T15:23:42.779" v="59" actId="20577"/>
          <ac:spMkLst>
            <pc:docMk/>
            <pc:sldMk cId="0" sldId="256"/>
            <ac:spMk id="2" creationId="{07141F5E-94B0-F66F-C79B-3D890E9CEA3B}"/>
          </ac:spMkLst>
        </pc:spChg>
        <pc:spChg chg="mod">
          <ac:chgData name="Sarah Henderson" userId="S::sarah2@iqmaward.com::f3a0dc45-998b-46a3-98e7-b10293c4b1c7" providerId="AD" clId="Web-{77634A62-9A22-D961-5DEA-9E9421ED5222}" dt="2024-09-26T15:20:49.569" v="0" actId="14100"/>
          <ac:spMkLst>
            <pc:docMk/>
            <pc:sldMk cId="0" sldId="256"/>
            <ac:spMk id="84" creationId="{00000000-0000-0000-0000-000000000000}"/>
          </ac:spMkLst>
        </pc:spChg>
        <pc:spChg chg="del mod">
          <ac:chgData name="Sarah Henderson" userId="S::sarah2@iqmaward.com::f3a0dc45-998b-46a3-98e7-b10293c4b1c7" providerId="AD" clId="Web-{77634A62-9A22-D961-5DEA-9E9421ED5222}" dt="2024-09-26T15:22:38.152" v="35"/>
          <ac:spMkLst>
            <pc:docMk/>
            <pc:sldMk cId="0" sldId="256"/>
            <ac:spMk id="96" creationId="{00000000-0000-0000-0000-000000000000}"/>
          </ac:spMkLst>
        </pc:spChg>
        <pc:spChg chg="mod">
          <ac:chgData name="Sarah Henderson" userId="S::sarah2@iqmaward.com::f3a0dc45-998b-46a3-98e7-b10293c4b1c7" providerId="AD" clId="Web-{77634A62-9A22-D961-5DEA-9E9421ED5222}" dt="2024-09-26T15:20:56.101" v="2" actId="1076"/>
          <ac:spMkLst>
            <pc:docMk/>
            <pc:sldMk cId="0" sldId="256"/>
            <ac:spMk id="97" creationId="{00000000-0000-0000-0000-000000000000}"/>
          </ac:spMkLst>
        </pc:spChg>
        <pc:picChg chg="mod">
          <ac:chgData name="Sarah Henderson" userId="S::sarah2@iqmaward.com::f3a0dc45-998b-46a3-98e7-b10293c4b1c7" providerId="AD" clId="Web-{77634A62-9A22-D961-5DEA-9E9421ED5222}" dt="2024-09-26T15:23:27.263" v="54" actId="1076"/>
          <ac:picMkLst>
            <pc:docMk/>
            <pc:sldMk cId="0" sldId="256"/>
            <ac:picMk id="98" creationId="{00000000-0000-0000-0000-000000000000}"/>
          </ac:picMkLst>
        </pc:picChg>
        <pc:picChg chg="mod">
          <ac:chgData name="Sarah Henderson" userId="S::sarah2@iqmaward.com::f3a0dc45-998b-46a3-98e7-b10293c4b1c7" providerId="AD" clId="Web-{77634A62-9A22-D961-5DEA-9E9421ED5222}" dt="2024-09-26T15:23:25.357" v="53" actId="1076"/>
          <ac:picMkLst>
            <pc:docMk/>
            <pc:sldMk cId="0" sldId="256"/>
            <ac:picMk id="99" creationId="{00000000-0000-0000-0000-000000000000}"/>
          </ac:picMkLst>
        </pc:picChg>
      </pc:sldChg>
    </pc:docChg>
  </pc:docChgLst>
  <pc:docChgLst>
    <pc:chgData name="Sarah Henderson" userId="S::sarah2@iqmaward.com::f3a0dc45-998b-46a3-98e7-b10293c4b1c7" providerId="AD" clId="Web-{D3E67483-DEBC-2DCD-B9FA-72FFF2A0BF15}"/>
    <pc:docChg chg="modSld">
      <pc:chgData name="Sarah Henderson" userId="S::sarah2@iqmaward.com::f3a0dc45-998b-46a3-98e7-b10293c4b1c7" providerId="AD" clId="Web-{D3E67483-DEBC-2DCD-B9FA-72FFF2A0BF15}" dt="2024-09-26T11:10:26.184" v="239" actId="20577"/>
      <pc:docMkLst>
        <pc:docMk/>
      </pc:docMkLst>
      <pc:sldChg chg="modSp">
        <pc:chgData name="Sarah Henderson" userId="S::sarah2@iqmaward.com::f3a0dc45-998b-46a3-98e7-b10293c4b1c7" providerId="AD" clId="Web-{D3E67483-DEBC-2DCD-B9FA-72FFF2A0BF15}" dt="2024-09-26T10:51:55.215" v="2" actId="1076"/>
        <pc:sldMkLst>
          <pc:docMk/>
          <pc:sldMk cId="0" sldId="256"/>
        </pc:sldMkLst>
        <pc:spChg chg="mod">
          <ac:chgData name="Sarah Henderson" userId="S::sarah2@iqmaward.com::f3a0dc45-998b-46a3-98e7-b10293c4b1c7" providerId="AD" clId="Web-{D3E67483-DEBC-2DCD-B9FA-72FFF2A0BF15}" dt="2024-09-26T10:51:55.215" v="2" actId="1076"/>
          <ac:spMkLst>
            <pc:docMk/>
            <pc:sldMk cId="0" sldId="256"/>
            <ac:spMk id="84" creationId="{00000000-0000-0000-0000-000000000000}"/>
          </ac:spMkLst>
        </pc:spChg>
      </pc:sldChg>
      <pc:sldChg chg="addSp delSp modSp">
        <pc:chgData name="Sarah Henderson" userId="S::sarah2@iqmaward.com::f3a0dc45-998b-46a3-98e7-b10293c4b1c7" providerId="AD" clId="Web-{D3E67483-DEBC-2DCD-B9FA-72FFF2A0BF15}" dt="2024-09-26T10:57:46.335" v="142" actId="20577"/>
        <pc:sldMkLst>
          <pc:docMk/>
          <pc:sldMk cId="0" sldId="257"/>
        </pc:sldMkLst>
        <pc:spChg chg="del mod">
          <ac:chgData name="Sarah Henderson" userId="S::sarah2@iqmaward.com::f3a0dc45-998b-46a3-98e7-b10293c4b1c7" providerId="AD" clId="Web-{D3E67483-DEBC-2DCD-B9FA-72FFF2A0BF15}" dt="2024-09-26T10:52:01.840" v="6"/>
          <ac:spMkLst>
            <pc:docMk/>
            <pc:sldMk cId="0" sldId="257"/>
            <ac:spMk id="3" creationId="{7F2AEEDB-D7AD-5685-E8E6-C44C1B542486}"/>
          </ac:spMkLst>
        </pc:spChg>
        <pc:spChg chg="add">
          <ac:chgData name="Sarah Henderson" userId="S::sarah2@iqmaward.com::f3a0dc45-998b-46a3-98e7-b10293c4b1c7" providerId="AD" clId="Web-{D3E67483-DEBC-2DCD-B9FA-72FFF2A0BF15}" dt="2024-09-26T10:52:02.825" v="7"/>
          <ac:spMkLst>
            <pc:docMk/>
            <pc:sldMk cId="0" sldId="257"/>
            <ac:spMk id="4" creationId="{500E9DC1-C450-8109-686C-11C17440B36B}"/>
          </ac:spMkLst>
        </pc:spChg>
        <pc:spChg chg="mod">
          <ac:chgData name="Sarah Henderson" userId="S::sarah2@iqmaward.com::f3a0dc45-998b-46a3-98e7-b10293c4b1c7" providerId="AD" clId="Web-{D3E67483-DEBC-2DCD-B9FA-72FFF2A0BF15}" dt="2024-09-26T10:52:23.779" v="16" actId="1076"/>
          <ac:spMkLst>
            <pc:docMk/>
            <pc:sldMk cId="0" sldId="257"/>
            <ac:spMk id="104" creationId="{00000000-0000-0000-0000-000000000000}"/>
          </ac:spMkLst>
        </pc:spChg>
        <pc:spChg chg="mod">
          <ac:chgData name="Sarah Henderson" userId="S::sarah2@iqmaward.com::f3a0dc45-998b-46a3-98e7-b10293c4b1c7" providerId="AD" clId="Web-{D3E67483-DEBC-2DCD-B9FA-72FFF2A0BF15}" dt="2024-09-26T10:57:46.335" v="142" actId="20577"/>
          <ac:spMkLst>
            <pc:docMk/>
            <pc:sldMk cId="0" sldId="257"/>
            <ac:spMk id="107" creationId="{00000000-0000-0000-0000-000000000000}"/>
          </ac:spMkLst>
        </pc:spChg>
        <pc:spChg chg="mod">
          <ac:chgData name="Sarah Henderson" userId="S::sarah2@iqmaward.com::f3a0dc45-998b-46a3-98e7-b10293c4b1c7" providerId="AD" clId="Web-{D3E67483-DEBC-2DCD-B9FA-72FFF2A0BF15}" dt="2024-09-26T10:57:42.116" v="140" actId="20577"/>
          <ac:spMkLst>
            <pc:docMk/>
            <pc:sldMk cId="0" sldId="257"/>
            <ac:spMk id="112" creationId="{00000000-0000-0000-0000-000000000000}"/>
          </ac:spMkLst>
        </pc:spChg>
        <pc:grpChg chg="add">
          <ac:chgData name="Sarah Henderson" userId="S::sarah2@iqmaward.com::f3a0dc45-998b-46a3-98e7-b10293c4b1c7" providerId="AD" clId="Web-{D3E67483-DEBC-2DCD-B9FA-72FFF2A0BF15}" dt="2024-09-26T10:52:02.872" v="8"/>
          <ac:grpSpMkLst>
            <pc:docMk/>
            <pc:sldMk cId="0" sldId="257"/>
            <ac:grpSpMk id="9" creationId="{1736D770-DABF-361F-42E2-2F3527FC44AB}"/>
          </ac:grpSpMkLst>
        </pc:grpChg>
        <pc:grpChg chg="del mod">
          <ac:chgData name="Sarah Henderson" userId="S::sarah2@iqmaward.com::f3a0dc45-998b-46a3-98e7-b10293c4b1c7" providerId="AD" clId="Web-{D3E67483-DEBC-2DCD-B9FA-72FFF2A0BF15}" dt="2024-09-26T10:52:01.840" v="5"/>
          <ac:grpSpMkLst>
            <pc:docMk/>
            <pc:sldMk cId="0" sldId="257"/>
            <ac:grpSpMk id="108" creationId="{00000000-0000-0000-0000-000000000000}"/>
          </ac:grpSpMkLst>
        </pc:grpChg>
      </pc:sldChg>
      <pc:sldChg chg="addSp delSp modSp">
        <pc:chgData name="Sarah Henderson" userId="S::sarah2@iqmaward.com::f3a0dc45-998b-46a3-98e7-b10293c4b1c7" providerId="AD" clId="Web-{D3E67483-DEBC-2DCD-B9FA-72FFF2A0BF15}" dt="2024-09-26T10:57:59.179" v="145" actId="20577"/>
        <pc:sldMkLst>
          <pc:docMk/>
          <pc:sldMk cId="0" sldId="258"/>
        </pc:sldMkLst>
        <pc:spChg chg="add">
          <ac:chgData name="Sarah Henderson" userId="S::sarah2@iqmaward.com::f3a0dc45-998b-46a3-98e7-b10293c4b1c7" providerId="AD" clId="Web-{D3E67483-DEBC-2DCD-B9FA-72FFF2A0BF15}" dt="2024-09-26T10:52:13.091" v="13"/>
          <ac:spMkLst>
            <pc:docMk/>
            <pc:sldMk cId="0" sldId="258"/>
            <ac:spMk id="3" creationId="{0393A713-442C-BF04-79C2-51EE18D0AC52}"/>
          </ac:spMkLst>
        </pc:spChg>
        <pc:spChg chg="mod">
          <ac:chgData name="Sarah Henderson" userId="S::sarah2@iqmaward.com::f3a0dc45-998b-46a3-98e7-b10293c4b1c7" providerId="AD" clId="Web-{D3E67483-DEBC-2DCD-B9FA-72FFF2A0BF15}" dt="2024-09-26T10:52:17.575" v="15" actId="1076"/>
          <ac:spMkLst>
            <pc:docMk/>
            <pc:sldMk cId="0" sldId="258"/>
            <ac:spMk id="120" creationId="{00000000-0000-0000-0000-000000000000}"/>
          </ac:spMkLst>
        </pc:spChg>
        <pc:spChg chg="del">
          <ac:chgData name="Sarah Henderson" userId="S::sarah2@iqmaward.com::f3a0dc45-998b-46a3-98e7-b10293c4b1c7" providerId="AD" clId="Web-{D3E67483-DEBC-2DCD-B9FA-72FFF2A0BF15}" dt="2024-09-26T10:52:11.388" v="12"/>
          <ac:spMkLst>
            <pc:docMk/>
            <pc:sldMk cId="0" sldId="258"/>
            <ac:spMk id="121" creationId="{00000000-0000-0000-0000-000000000000}"/>
          </ac:spMkLst>
        </pc:spChg>
        <pc:spChg chg="del">
          <ac:chgData name="Sarah Henderson" userId="S::sarah2@iqmaward.com::f3a0dc45-998b-46a3-98e7-b10293c4b1c7" providerId="AD" clId="Web-{D3E67483-DEBC-2DCD-B9FA-72FFF2A0BF15}" dt="2024-09-26T10:52:11.388" v="11"/>
          <ac:spMkLst>
            <pc:docMk/>
            <pc:sldMk cId="0" sldId="258"/>
            <ac:spMk id="122" creationId="{00000000-0000-0000-0000-000000000000}"/>
          </ac:spMkLst>
        </pc:spChg>
        <pc:spChg chg="mod">
          <ac:chgData name="Sarah Henderson" userId="S::sarah2@iqmaward.com::f3a0dc45-998b-46a3-98e7-b10293c4b1c7" providerId="AD" clId="Web-{D3E67483-DEBC-2DCD-B9FA-72FFF2A0BF15}" dt="2024-09-26T10:57:59.179" v="145" actId="20577"/>
          <ac:spMkLst>
            <pc:docMk/>
            <pc:sldMk cId="0" sldId="258"/>
            <ac:spMk id="123" creationId="{00000000-0000-0000-0000-000000000000}"/>
          </ac:spMkLst>
        </pc:spChg>
        <pc:spChg chg="mod">
          <ac:chgData name="Sarah Henderson" userId="S::sarah2@iqmaward.com::f3a0dc45-998b-46a3-98e7-b10293c4b1c7" providerId="AD" clId="Web-{D3E67483-DEBC-2DCD-B9FA-72FFF2A0BF15}" dt="2024-09-26T10:57:52.303" v="143" actId="20577"/>
          <ac:spMkLst>
            <pc:docMk/>
            <pc:sldMk cId="0" sldId="258"/>
            <ac:spMk id="128" creationId="{00000000-0000-0000-0000-000000000000}"/>
          </ac:spMkLst>
        </pc:spChg>
        <pc:grpChg chg="add">
          <ac:chgData name="Sarah Henderson" userId="S::sarah2@iqmaward.com::f3a0dc45-998b-46a3-98e7-b10293c4b1c7" providerId="AD" clId="Web-{D3E67483-DEBC-2DCD-B9FA-72FFF2A0BF15}" dt="2024-09-26T10:52:13.200" v="14"/>
          <ac:grpSpMkLst>
            <pc:docMk/>
            <pc:sldMk cId="0" sldId="258"/>
            <ac:grpSpMk id="8" creationId="{DFD90897-C2F4-A0CE-9C6B-6986CAA9ACDA}"/>
          </ac:grpSpMkLst>
        </pc:grpChg>
        <pc:grpChg chg="del">
          <ac:chgData name="Sarah Henderson" userId="S::sarah2@iqmaward.com::f3a0dc45-998b-46a3-98e7-b10293c4b1c7" providerId="AD" clId="Web-{D3E67483-DEBC-2DCD-B9FA-72FFF2A0BF15}" dt="2024-09-26T10:52:11.372" v="10"/>
          <ac:grpSpMkLst>
            <pc:docMk/>
            <pc:sldMk cId="0" sldId="258"/>
            <ac:grpSpMk id="124" creationId="{00000000-0000-0000-0000-000000000000}"/>
          </ac:grpSpMkLst>
        </pc:grpChg>
      </pc:sldChg>
      <pc:sldChg chg="addSp delSp modSp">
        <pc:chgData name="Sarah Henderson" userId="S::sarah2@iqmaward.com::f3a0dc45-998b-46a3-98e7-b10293c4b1c7" providerId="AD" clId="Web-{D3E67483-DEBC-2DCD-B9FA-72FFF2A0BF15}" dt="2024-09-26T10:58:11.757" v="148" actId="20577"/>
        <pc:sldMkLst>
          <pc:docMk/>
          <pc:sldMk cId="0" sldId="259"/>
        </pc:sldMkLst>
        <pc:spChg chg="add">
          <ac:chgData name="Sarah Henderson" userId="S::sarah2@iqmaward.com::f3a0dc45-998b-46a3-98e7-b10293c4b1c7" providerId="AD" clId="Web-{D3E67483-DEBC-2DCD-B9FA-72FFF2A0BF15}" dt="2024-09-26T10:52:30.998" v="21"/>
          <ac:spMkLst>
            <pc:docMk/>
            <pc:sldMk cId="0" sldId="259"/>
            <ac:spMk id="3" creationId="{174E6FFC-4361-195B-698D-D20514948FD4}"/>
          </ac:spMkLst>
        </pc:spChg>
        <pc:spChg chg="mod">
          <ac:chgData name="Sarah Henderson" userId="S::sarah2@iqmaward.com::f3a0dc45-998b-46a3-98e7-b10293c4b1c7" providerId="AD" clId="Web-{D3E67483-DEBC-2DCD-B9FA-72FFF2A0BF15}" dt="2024-09-26T10:52:40.888" v="24" actId="14100"/>
          <ac:spMkLst>
            <pc:docMk/>
            <pc:sldMk cId="0" sldId="259"/>
            <ac:spMk id="133" creationId="{00000000-0000-0000-0000-000000000000}"/>
          </ac:spMkLst>
        </pc:spChg>
        <pc:spChg chg="del">
          <ac:chgData name="Sarah Henderson" userId="S::sarah2@iqmaward.com::f3a0dc45-998b-46a3-98e7-b10293c4b1c7" providerId="AD" clId="Web-{D3E67483-DEBC-2DCD-B9FA-72FFF2A0BF15}" dt="2024-09-26T10:52:29.982" v="20"/>
          <ac:spMkLst>
            <pc:docMk/>
            <pc:sldMk cId="0" sldId="259"/>
            <ac:spMk id="134" creationId="{00000000-0000-0000-0000-000000000000}"/>
          </ac:spMkLst>
        </pc:spChg>
        <pc:spChg chg="del">
          <ac:chgData name="Sarah Henderson" userId="S::sarah2@iqmaward.com::f3a0dc45-998b-46a3-98e7-b10293c4b1c7" providerId="AD" clId="Web-{D3E67483-DEBC-2DCD-B9FA-72FFF2A0BF15}" dt="2024-09-26T10:52:29.982" v="19"/>
          <ac:spMkLst>
            <pc:docMk/>
            <pc:sldMk cId="0" sldId="259"/>
            <ac:spMk id="135" creationId="{00000000-0000-0000-0000-000000000000}"/>
          </ac:spMkLst>
        </pc:spChg>
        <pc:spChg chg="mod">
          <ac:chgData name="Sarah Henderson" userId="S::sarah2@iqmaward.com::f3a0dc45-998b-46a3-98e7-b10293c4b1c7" providerId="AD" clId="Web-{D3E67483-DEBC-2DCD-B9FA-72FFF2A0BF15}" dt="2024-09-26T10:58:05.569" v="147" actId="20577"/>
          <ac:spMkLst>
            <pc:docMk/>
            <pc:sldMk cId="0" sldId="259"/>
            <ac:spMk id="136" creationId="{00000000-0000-0000-0000-000000000000}"/>
          </ac:spMkLst>
        </pc:spChg>
        <pc:spChg chg="mod">
          <ac:chgData name="Sarah Henderson" userId="S::sarah2@iqmaward.com::f3a0dc45-998b-46a3-98e7-b10293c4b1c7" providerId="AD" clId="Web-{D3E67483-DEBC-2DCD-B9FA-72FFF2A0BF15}" dt="2024-09-26T10:58:11.757" v="148" actId="20577"/>
          <ac:spMkLst>
            <pc:docMk/>
            <pc:sldMk cId="0" sldId="259"/>
            <ac:spMk id="147" creationId="{00000000-0000-0000-0000-000000000000}"/>
          </ac:spMkLst>
        </pc:spChg>
        <pc:grpChg chg="add">
          <ac:chgData name="Sarah Henderson" userId="S::sarah2@iqmaward.com::f3a0dc45-998b-46a3-98e7-b10293c4b1c7" providerId="AD" clId="Web-{D3E67483-DEBC-2DCD-B9FA-72FFF2A0BF15}" dt="2024-09-26T10:52:31.044" v="22"/>
          <ac:grpSpMkLst>
            <pc:docMk/>
            <pc:sldMk cId="0" sldId="259"/>
            <ac:grpSpMk id="8" creationId="{B916C623-4247-0FE8-4A02-E2276179BEFF}"/>
          </ac:grpSpMkLst>
        </pc:grpChg>
        <pc:grpChg chg="del">
          <ac:chgData name="Sarah Henderson" userId="S::sarah2@iqmaward.com::f3a0dc45-998b-46a3-98e7-b10293c4b1c7" providerId="AD" clId="Web-{D3E67483-DEBC-2DCD-B9FA-72FFF2A0BF15}" dt="2024-09-26T10:52:29.982" v="18"/>
          <ac:grpSpMkLst>
            <pc:docMk/>
            <pc:sldMk cId="0" sldId="259"/>
            <ac:grpSpMk id="137" creationId="{00000000-0000-0000-0000-000000000000}"/>
          </ac:grpSpMkLst>
        </pc:grpChg>
      </pc:sldChg>
      <pc:sldChg chg="addSp delSp modSp">
        <pc:chgData name="Sarah Henderson" userId="S::sarah2@iqmaward.com::f3a0dc45-998b-46a3-98e7-b10293c4b1c7" providerId="AD" clId="Web-{D3E67483-DEBC-2DCD-B9FA-72FFF2A0BF15}" dt="2024-09-26T10:58:23.617" v="152" actId="20577"/>
        <pc:sldMkLst>
          <pc:docMk/>
          <pc:sldMk cId="0" sldId="260"/>
        </pc:sldMkLst>
        <pc:spChg chg="add">
          <ac:chgData name="Sarah Henderson" userId="S::sarah2@iqmaward.com::f3a0dc45-998b-46a3-98e7-b10293c4b1c7" providerId="AD" clId="Web-{D3E67483-DEBC-2DCD-B9FA-72FFF2A0BF15}" dt="2024-09-26T10:52:46.951" v="29"/>
          <ac:spMkLst>
            <pc:docMk/>
            <pc:sldMk cId="0" sldId="260"/>
            <ac:spMk id="3" creationId="{C8C11E3D-9489-BCC2-D24D-2E76A12B423B}"/>
          </ac:spMkLst>
        </pc:spChg>
        <pc:spChg chg="mod">
          <ac:chgData name="Sarah Henderson" userId="S::sarah2@iqmaward.com::f3a0dc45-998b-46a3-98e7-b10293c4b1c7" providerId="AD" clId="Web-{D3E67483-DEBC-2DCD-B9FA-72FFF2A0BF15}" dt="2024-09-26T10:52:55.842" v="31" actId="1076"/>
          <ac:spMkLst>
            <pc:docMk/>
            <pc:sldMk cId="0" sldId="260"/>
            <ac:spMk id="153" creationId="{00000000-0000-0000-0000-000000000000}"/>
          </ac:spMkLst>
        </pc:spChg>
        <pc:spChg chg="del">
          <ac:chgData name="Sarah Henderson" userId="S::sarah2@iqmaward.com::f3a0dc45-998b-46a3-98e7-b10293c4b1c7" providerId="AD" clId="Web-{D3E67483-DEBC-2DCD-B9FA-72FFF2A0BF15}" dt="2024-09-26T10:52:45.951" v="28"/>
          <ac:spMkLst>
            <pc:docMk/>
            <pc:sldMk cId="0" sldId="260"/>
            <ac:spMk id="154" creationId="{00000000-0000-0000-0000-000000000000}"/>
          </ac:spMkLst>
        </pc:spChg>
        <pc:spChg chg="del">
          <ac:chgData name="Sarah Henderson" userId="S::sarah2@iqmaward.com::f3a0dc45-998b-46a3-98e7-b10293c4b1c7" providerId="AD" clId="Web-{D3E67483-DEBC-2DCD-B9FA-72FFF2A0BF15}" dt="2024-09-26T10:52:45.951" v="27"/>
          <ac:spMkLst>
            <pc:docMk/>
            <pc:sldMk cId="0" sldId="260"/>
            <ac:spMk id="155" creationId="{00000000-0000-0000-0000-000000000000}"/>
          </ac:spMkLst>
        </pc:spChg>
        <pc:spChg chg="mod">
          <ac:chgData name="Sarah Henderson" userId="S::sarah2@iqmaward.com::f3a0dc45-998b-46a3-98e7-b10293c4b1c7" providerId="AD" clId="Web-{D3E67483-DEBC-2DCD-B9FA-72FFF2A0BF15}" dt="2024-09-26T10:58:17.726" v="150" actId="20577"/>
          <ac:spMkLst>
            <pc:docMk/>
            <pc:sldMk cId="0" sldId="260"/>
            <ac:spMk id="156" creationId="{00000000-0000-0000-0000-000000000000}"/>
          </ac:spMkLst>
        </pc:spChg>
        <pc:spChg chg="mod">
          <ac:chgData name="Sarah Henderson" userId="S::sarah2@iqmaward.com::f3a0dc45-998b-46a3-98e7-b10293c4b1c7" providerId="AD" clId="Web-{D3E67483-DEBC-2DCD-B9FA-72FFF2A0BF15}" dt="2024-09-26T10:58:23.617" v="152" actId="20577"/>
          <ac:spMkLst>
            <pc:docMk/>
            <pc:sldMk cId="0" sldId="260"/>
            <ac:spMk id="161" creationId="{00000000-0000-0000-0000-000000000000}"/>
          </ac:spMkLst>
        </pc:spChg>
        <pc:grpChg chg="add">
          <ac:chgData name="Sarah Henderson" userId="S::sarah2@iqmaward.com::f3a0dc45-998b-46a3-98e7-b10293c4b1c7" providerId="AD" clId="Web-{D3E67483-DEBC-2DCD-B9FA-72FFF2A0BF15}" dt="2024-09-26T10:52:47.014" v="30"/>
          <ac:grpSpMkLst>
            <pc:docMk/>
            <pc:sldMk cId="0" sldId="260"/>
            <ac:grpSpMk id="8" creationId="{6965A18E-854F-80E7-3226-D486D233318A}"/>
          </ac:grpSpMkLst>
        </pc:grpChg>
        <pc:grpChg chg="del">
          <ac:chgData name="Sarah Henderson" userId="S::sarah2@iqmaward.com::f3a0dc45-998b-46a3-98e7-b10293c4b1c7" providerId="AD" clId="Web-{D3E67483-DEBC-2DCD-B9FA-72FFF2A0BF15}" dt="2024-09-26T10:52:45.951" v="26"/>
          <ac:grpSpMkLst>
            <pc:docMk/>
            <pc:sldMk cId="0" sldId="260"/>
            <ac:grpSpMk id="157" creationId="{00000000-0000-0000-0000-000000000000}"/>
          </ac:grpSpMkLst>
        </pc:grpChg>
      </pc:sldChg>
      <pc:sldChg chg="addSp delSp modSp">
        <pc:chgData name="Sarah Henderson" userId="S::sarah2@iqmaward.com::f3a0dc45-998b-46a3-98e7-b10293c4b1c7" providerId="AD" clId="Web-{D3E67483-DEBC-2DCD-B9FA-72FFF2A0BF15}" dt="2024-09-26T10:58:32.758" v="155" actId="20577"/>
        <pc:sldMkLst>
          <pc:docMk/>
          <pc:sldMk cId="0" sldId="261"/>
        </pc:sldMkLst>
        <pc:spChg chg="add">
          <ac:chgData name="Sarah Henderson" userId="S::sarah2@iqmaward.com::f3a0dc45-998b-46a3-98e7-b10293c4b1c7" providerId="AD" clId="Web-{D3E67483-DEBC-2DCD-B9FA-72FFF2A0BF15}" dt="2024-09-26T10:53:04.248" v="36"/>
          <ac:spMkLst>
            <pc:docMk/>
            <pc:sldMk cId="0" sldId="261"/>
            <ac:spMk id="3" creationId="{1E334BEA-8D43-12AC-463B-0F548D3289A4}"/>
          </ac:spMkLst>
        </pc:spChg>
        <pc:spChg chg="mod">
          <ac:chgData name="Sarah Henderson" userId="S::sarah2@iqmaward.com::f3a0dc45-998b-46a3-98e7-b10293c4b1c7" providerId="AD" clId="Web-{D3E67483-DEBC-2DCD-B9FA-72FFF2A0BF15}" dt="2024-09-26T10:53:07.889" v="38" actId="1076"/>
          <ac:spMkLst>
            <pc:docMk/>
            <pc:sldMk cId="0" sldId="261"/>
            <ac:spMk id="168" creationId="{00000000-0000-0000-0000-000000000000}"/>
          </ac:spMkLst>
        </pc:spChg>
        <pc:spChg chg="del">
          <ac:chgData name="Sarah Henderson" userId="S::sarah2@iqmaward.com::f3a0dc45-998b-46a3-98e7-b10293c4b1c7" providerId="AD" clId="Web-{D3E67483-DEBC-2DCD-B9FA-72FFF2A0BF15}" dt="2024-09-26T10:53:03.373" v="35"/>
          <ac:spMkLst>
            <pc:docMk/>
            <pc:sldMk cId="0" sldId="261"/>
            <ac:spMk id="169" creationId="{00000000-0000-0000-0000-000000000000}"/>
          </ac:spMkLst>
        </pc:spChg>
        <pc:spChg chg="del">
          <ac:chgData name="Sarah Henderson" userId="S::sarah2@iqmaward.com::f3a0dc45-998b-46a3-98e7-b10293c4b1c7" providerId="AD" clId="Web-{D3E67483-DEBC-2DCD-B9FA-72FFF2A0BF15}" dt="2024-09-26T10:53:03.373" v="34"/>
          <ac:spMkLst>
            <pc:docMk/>
            <pc:sldMk cId="0" sldId="261"/>
            <ac:spMk id="170" creationId="{00000000-0000-0000-0000-000000000000}"/>
          </ac:spMkLst>
        </pc:spChg>
        <pc:spChg chg="mod">
          <ac:chgData name="Sarah Henderson" userId="S::sarah2@iqmaward.com::f3a0dc45-998b-46a3-98e7-b10293c4b1c7" providerId="AD" clId="Web-{D3E67483-DEBC-2DCD-B9FA-72FFF2A0BF15}" dt="2024-09-26T10:58:28.554" v="154" actId="20577"/>
          <ac:spMkLst>
            <pc:docMk/>
            <pc:sldMk cId="0" sldId="261"/>
            <ac:spMk id="171" creationId="{00000000-0000-0000-0000-000000000000}"/>
          </ac:spMkLst>
        </pc:spChg>
        <pc:spChg chg="mod">
          <ac:chgData name="Sarah Henderson" userId="S::sarah2@iqmaward.com::f3a0dc45-998b-46a3-98e7-b10293c4b1c7" providerId="AD" clId="Web-{D3E67483-DEBC-2DCD-B9FA-72FFF2A0BF15}" dt="2024-09-26T10:58:32.758" v="155" actId="20577"/>
          <ac:spMkLst>
            <pc:docMk/>
            <pc:sldMk cId="0" sldId="261"/>
            <ac:spMk id="176" creationId="{00000000-0000-0000-0000-000000000000}"/>
          </ac:spMkLst>
        </pc:spChg>
        <pc:grpChg chg="add">
          <ac:chgData name="Sarah Henderson" userId="S::sarah2@iqmaward.com::f3a0dc45-998b-46a3-98e7-b10293c4b1c7" providerId="AD" clId="Web-{D3E67483-DEBC-2DCD-B9FA-72FFF2A0BF15}" dt="2024-09-26T10:53:04.311" v="37"/>
          <ac:grpSpMkLst>
            <pc:docMk/>
            <pc:sldMk cId="0" sldId="261"/>
            <ac:grpSpMk id="8" creationId="{AF02CAA1-0025-C2D2-4262-CF453E90EFE1}"/>
          </ac:grpSpMkLst>
        </pc:grpChg>
        <pc:grpChg chg="del">
          <ac:chgData name="Sarah Henderson" userId="S::sarah2@iqmaward.com::f3a0dc45-998b-46a3-98e7-b10293c4b1c7" providerId="AD" clId="Web-{D3E67483-DEBC-2DCD-B9FA-72FFF2A0BF15}" dt="2024-09-26T10:53:03.373" v="33"/>
          <ac:grpSpMkLst>
            <pc:docMk/>
            <pc:sldMk cId="0" sldId="261"/>
            <ac:grpSpMk id="172" creationId="{00000000-0000-0000-0000-000000000000}"/>
          </ac:grpSpMkLst>
        </pc:grpChg>
      </pc:sldChg>
      <pc:sldChg chg="addSp delSp modSp">
        <pc:chgData name="Sarah Henderson" userId="S::sarah2@iqmaward.com::f3a0dc45-998b-46a3-98e7-b10293c4b1c7" providerId="AD" clId="Web-{D3E67483-DEBC-2DCD-B9FA-72FFF2A0BF15}" dt="2024-09-26T10:58:41.367" v="157" actId="20577"/>
        <pc:sldMkLst>
          <pc:docMk/>
          <pc:sldMk cId="0" sldId="262"/>
        </pc:sldMkLst>
        <pc:spChg chg="add">
          <ac:chgData name="Sarah Henderson" userId="S::sarah2@iqmaward.com::f3a0dc45-998b-46a3-98e7-b10293c4b1c7" providerId="AD" clId="Web-{D3E67483-DEBC-2DCD-B9FA-72FFF2A0BF15}" dt="2024-09-26T10:53:16.171" v="43"/>
          <ac:spMkLst>
            <pc:docMk/>
            <pc:sldMk cId="0" sldId="262"/>
            <ac:spMk id="3" creationId="{96EF7994-0FA1-6843-91CC-30307E7B32F4}"/>
          </ac:spMkLst>
        </pc:spChg>
        <pc:spChg chg="mod">
          <ac:chgData name="Sarah Henderson" userId="S::sarah2@iqmaward.com::f3a0dc45-998b-46a3-98e7-b10293c4b1c7" providerId="AD" clId="Web-{D3E67483-DEBC-2DCD-B9FA-72FFF2A0BF15}" dt="2024-09-26T10:53:22.061" v="45" actId="1076"/>
          <ac:spMkLst>
            <pc:docMk/>
            <pc:sldMk cId="0" sldId="262"/>
            <ac:spMk id="183" creationId="{00000000-0000-0000-0000-000000000000}"/>
          </ac:spMkLst>
        </pc:spChg>
        <pc:spChg chg="del">
          <ac:chgData name="Sarah Henderson" userId="S::sarah2@iqmaward.com::f3a0dc45-998b-46a3-98e7-b10293c4b1c7" providerId="AD" clId="Web-{D3E67483-DEBC-2DCD-B9FA-72FFF2A0BF15}" dt="2024-09-26T10:53:15.186" v="42"/>
          <ac:spMkLst>
            <pc:docMk/>
            <pc:sldMk cId="0" sldId="262"/>
            <ac:spMk id="184" creationId="{00000000-0000-0000-0000-000000000000}"/>
          </ac:spMkLst>
        </pc:spChg>
        <pc:spChg chg="del">
          <ac:chgData name="Sarah Henderson" userId="S::sarah2@iqmaward.com::f3a0dc45-998b-46a3-98e7-b10293c4b1c7" providerId="AD" clId="Web-{D3E67483-DEBC-2DCD-B9FA-72FFF2A0BF15}" dt="2024-09-26T10:53:15.186" v="41"/>
          <ac:spMkLst>
            <pc:docMk/>
            <pc:sldMk cId="0" sldId="262"/>
            <ac:spMk id="185" creationId="{00000000-0000-0000-0000-000000000000}"/>
          </ac:spMkLst>
        </pc:spChg>
        <pc:spChg chg="mod">
          <ac:chgData name="Sarah Henderson" userId="S::sarah2@iqmaward.com::f3a0dc45-998b-46a3-98e7-b10293c4b1c7" providerId="AD" clId="Web-{D3E67483-DEBC-2DCD-B9FA-72FFF2A0BF15}" dt="2024-09-26T10:58:41.367" v="157" actId="20577"/>
          <ac:spMkLst>
            <pc:docMk/>
            <pc:sldMk cId="0" sldId="262"/>
            <ac:spMk id="186" creationId="{00000000-0000-0000-0000-000000000000}"/>
          </ac:spMkLst>
        </pc:spChg>
        <pc:grpChg chg="add">
          <ac:chgData name="Sarah Henderson" userId="S::sarah2@iqmaward.com::f3a0dc45-998b-46a3-98e7-b10293c4b1c7" providerId="AD" clId="Web-{D3E67483-DEBC-2DCD-B9FA-72FFF2A0BF15}" dt="2024-09-26T10:53:16.233" v="44"/>
          <ac:grpSpMkLst>
            <pc:docMk/>
            <pc:sldMk cId="0" sldId="262"/>
            <ac:grpSpMk id="8" creationId="{0E309460-2790-FB5A-81E4-702C539E35B0}"/>
          </ac:grpSpMkLst>
        </pc:grpChg>
        <pc:grpChg chg="del">
          <ac:chgData name="Sarah Henderson" userId="S::sarah2@iqmaward.com::f3a0dc45-998b-46a3-98e7-b10293c4b1c7" providerId="AD" clId="Web-{D3E67483-DEBC-2DCD-B9FA-72FFF2A0BF15}" dt="2024-09-26T10:53:15.186" v="40"/>
          <ac:grpSpMkLst>
            <pc:docMk/>
            <pc:sldMk cId="0" sldId="262"/>
            <ac:grpSpMk id="187" creationId="{00000000-0000-0000-0000-000000000000}"/>
          </ac:grpSpMkLst>
        </pc:grpChg>
      </pc:sldChg>
      <pc:sldChg chg="addSp delSp modSp">
        <pc:chgData name="Sarah Henderson" userId="S::sarah2@iqmaward.com::f3a0dc45-998b-46a3-98e7-b10293c4b1c7" providerId="AD" clId="Web-{D3E67483-DEBC-2DCD-B9FA-72FFF2A0BF15}" dt="2024-09-26T10:59:07.556" v="163" actId="20577"/>
        <pc:sldMkLst>
          <pc:docMk/>
          <pc:sldMk cId="0" sldId="263"/>
        </pc:sldMkLst>
        <pc:spChg chg="add">
          <ac:chgData name="Sarah Henderson" userId="S::sarah2@iqmaward.com::f3a0dc45-998b-46a3-98e7-b10293c4b1c7" providerId="AD" clId="Web-{D3E67483-DEBC-2DCD-B9FA-72FFF2A0BF15}" dt="2024-09-26T10:53:28.702" v="50"/>
          <ac:spMkLst>
            <pc:docMk/>
            <pc:sldMk cId="0" sldId="263"/>
            <ac:spMk id="3" creationId="{BEE89CAA-A38E-827A-D576-3CA8A58D443B}"/>
          </ac:spMkLst>
        </pc:spChg>
        <pc:spChg chg="mod">
          <ac:chgData name="Sarah Henderson" userId="S::sarah2@iqmaward.com::f3a0dc45-998b-46a3-98e7-b10293c4b1c7" providerId="AD" clId="Web-{D3E67483-DEBC-2DCD-B9FA-72FFF2A0BF15}" dt="2024-09-26T10:53:34.015" v="52" actId="1076"/>
          <ac:spMkLst>
            <pc:docMk/>
            <pc:sldMk cId="0" sldId="263"/>
            <ac:spMk id="199" creationId="{00000000-0000-0000-0000-000000000000}"/>
          </ac:spMkLst>
        </pc:spChg>
        <pc:spChg chg="del">
          <ac:chgData name="Sarah Henderson" userId="S::sarah2@iqmaward.com::f3a0dc45-998b-46a3-98e7-b10293c4b1c7" providerId="AD" clId="Web-{D3E67483-DEBC-2DCD-B9FA-72FFF2A0BF15}" dt="2024-09-26T10:53:27.905" v="49"/>
          <ac:spMkLst>
            <pc:docMk/>
            <pc:sldMk cId="0" sldId="263"/>
            <ac:spMk id="200" creationId="{00000000-0000-0000-0000-000000000000}"/>
          </ac:spMkLst>
        </pc:spChg>
        <pc:spChg chg="del">
          <ac:chgData name="Sarah Henderson" userId="S::sarah2@iqmaward.com::f3a0dc45-998b-46a3-98e7-b10293c4b1c7" providerId="AD" clId="Web-{D3E67483-DEBC-2DCD-B9FA-72FFF2A0BF15}" dt="2024-09-26T10:53:27.905" v="48"/>
          <ac:spMkLst>
            <pc:docMk/>
            <pc:sldMk cId="0" sldId="263"/>
            <ac:spMk id="201" creationId="{00000000-0000-0000-0000-000000000000}"/>
          </ac:spMkLst>
        </pc:spChg>
        <pc:spChg chg="mod">
          <ac:chgData name="Sarah Henderson" userId="S::sarah2@iqmaward.com::f3a0dc45-998b-46a3-98e7-b10293c4b1c7" providerId="AD" clId="Web-{D3E67483-DEBC-2DCD-B9FA-72FFF2A0BF15}" dt="2024-09-26T10:58:47.477" v="159" actId="20577"/>
          <ac:spMkLst>
            <pc:docMk/>
            <pc:sldMk cId="0" sldId="263"/>
            <ac:spMk id="202" creationId="{00000000-0000-0000-0000-000000000000}"/>
          </ac:spMkLst>
        </pc:spChg>
        <pc:spChg chg="mod">
          <ac:chgData name="Sarah Henderson" userId="S::sarah2@iqmaward.com::f3a0dc45-998b-46a3-98e7-b10293c4b1c7" providerId="AD" clId="Web-{D3E67483-DEBC-2DCD-B9FA-72FFF2A0BF15}" dt="2024-09-26T10:58:53.508" v="160" actId="20577"/>
          <ac:spMkLst>
            <pc:docMk/>
            <pc:sldMk cId="0" sldId="263"/>
            <ac:spMk id="209" creationId="{00000000-0000-0000-0000-000000000000}"/>
          </ac:spMkLst>
        </pc:spChg>
        <pc:spChg chg="mod">
          <ac:chgData name="Sarah Henderson" userId="S::sarah2@iqmaward.com::f3a0dc45-998b-46a3-98e7-b10293c4b1c7" providerId="AD" clId="Web-{D3E67483-DEBC-2DCD-B9FA-72FFF2A0BF15}" dt="2024-09-26T10:59:07.556" v="163" actId="20577"/>
          <ac:spMkLst>
            <pc:docMk/>
            <pc:sldMk cId="0" sldId="263"/>
            <ac:spMk id="210" creationId="{00000000-0000-0000-0000-000000000000}"/>
          </ac:spMkLst>
        </pc:spChg>
        <pc:grpChg chg="add">
          <ac:chgData name="Sarah Henderson" userId="S::sarah2@iqmaward.com::f3a0dc45-998b-46a3-98e7-b10293c4b1c7" providerId="AD" clId="Web-{D3E67483-DEBC-2DCD-B9FA-72FFF2A0BF15}" dt="2024-09-26T10:53:28.765" v="51"/>
          <ac:grpSpMkLst>
            <pc:docMk/>
            <pc:sldMk cId="0" sldId="263"/>
            <ac:grpSpMk id="8" creationId="{C8172F6F-3537-DE59-23B5-5E5183AE001B}"/>
          </ac:grpSpMkLst>
        </pc:grpChg>
        <pc:grpChg chg="del">
          <ac:chgData name="Sarah Henderson" userId="S::sarah2@iqmaward.com::f3a0dc45-998b-46a3-98e7-b10293c4b1c7" providerId="AD" clId="Web-{D3E67483-DEBC-2DCD-B9FA-72FFF2A0BF15}" dt="2024-09-26T10:53:27.905" v="47"/>
          <ac:grpSpMkLst>
            <pc:docMk/>
            <pc:sldMk cId="0" sldId="263"/>
            <ac:grpSpMk id="203" creationId="{00000000-0000-0000-0000-000000000000}"/>
          </ac:grpSpMkLst>
        </pc:grpChg>
      </pc:sldChg>
      <pc:sldChg chg="addSp delSp modSp">
        <pc:chgData name="Sarah Henderson" userId="S::sarah2@iqmaward.com::f3a0dc45-998b-46a3-98e7-b10293c4b1c7" providerId="AD" clId="Web-{D3E67483-DEBC-2DCD-B9FA-72FFF2A0BF15}" dt="2024-09-26T11:03:34.985" v="168" actId="20577"/>
        <pc:sldMkLst>
          <pc:docMk/>
          <pc:sldMk cId="0" sldId="264"/>
        </pc:sldMkLst>
        <pc:spChg chg="add">
          <ac:chgData name="Sarah Henderson" userId="S::sarah2@iqmaward.com::f3a0dc45-998b-46a3-98e7-b10293c4b1c7" providerId="AD" clId="Web-{D3E67483-DEBC-2DCD-B9FA-72FFF2A0BF15}" dt="2024-09-26T10:53:39.484" v="57"/>
          <ac:spMkLst>
            <pc:docMk/>
            <pc:sldMk cId="0" sldId="264"/>
            <ac:spMk id="3" creationId="{466DAAF9-D969-27CD-7D70-2912776F6A02}"/>
          </ac:spMkLst>
        </pc:spChg>
        <pc:spChg chg="mod">
          <ac:chgData name="Sarah Henderson" userId="S::sarah2@iqmaward.com::f3a0dc45-998b-46a3-98e7-b10293c4b1c7" providerId="AD" clId="Web-{D3E67483-DEBC-2DCD-B9FA-72FFF2A0BF15}" dt="2024-09-26T10:53:44.937" v="59" actId="1076"/>
          <ac:spMkLst>
            <pc:docMk/>
            <pc:sldMk cId="0" sldId="264"/>
            <ac:spMk id="215" creationId="{00000000-0000-0000-0000-000000000000}"/>
          </ac:spMkLst>
        </pc:spChg>
        <pc:spChg chg="del">
          <ac:chgData name="Sarah Henderson" userId="S::sarah2@iqmaward.com::f3a0dc45-998b-46a3-98e7-b10293c4b1c7" providerId="AD" clId="Web-{D3E67483-DEBC-2DCD-B9FA-72FFF2A0BF15}" dt="2024-09-26T10:53:38.640" v="56"/>
          <ac:spMkLst>
            <pc:docMk/>
            <pc:sldMk cId="0" sldId="264"/>
            <ac:spMk id="216" creationId="{00000000-0000-0000-0000-000000000000}"/>
          </ac:spMkLst>
        </pc:spChg>
        <pc:spChg chg="del">
          <ac:chgData name="Sarah Henderson" userId="S::sarah2@iqmaward.com::f3a0dc45-998b-46a3-98e7-b10293c4b1c7" providerId="AD" clId="Web-{D3E67483-DEBC-2DCD-B9FA-72FFF2A0BF15}" dt="2024-09-26T10:53:38.640" v="55"/>
          <ac:spMkLst>
            <pc:docMk/>
            <pc:sldMk cId="0" sldId="264"/>
            <ac:spMk id="217" creationId="{00000000-0000-0000-0000-000000000000}"/>
          </ac:spMkLst>
        </pc:spChg>
        <pc:spChg chg="mod">
          <ac:chgData name="Sarah Henderson" userId="S::sarah2@iqmaward.com::f3a0dc45-998b-46a3-98e7-b10293c4b1c7" providerId="AD" clId="Web-{D3E67483-DEBC-2DCD-B9FA-72FFF2A0BF15}" dt="2024-09-26T10:59:15.478" v="165" actId="20577"/>
          <ac:spMkLst>
            <pc:docMk/>
            <pc:sldMk cId="0" sldId="264"/>
            <ac:spMk id="218" creationId="{00000000-0000-0000-0000-000000000000}"/>
          </ac:spMkLst>
        </pc:spChg>
        <pc:spChg chg="mod">
          <ac:chgData name="Sarah Henderson" userId="S::sarah2@iqmaward.com::f3a0dc45-998b-46a3-98e7-b10293c4b1c7" providerId="AD" clId="Web-{D3E67483-DEBC-2DCD-B9FA-72FFF2A0BF15}" dt="2024-09-26T11:03:34.985" v="168" actId="20577"/>
          <ac:spMkLst>
            <pc:docMk/>
            <pc:sldMk cId="0" sldId="264"/>
            <ac:spMk id="223" creationId="{00000000-0000-0000-0000-000000000000}"/>
          </ac:spMkLst>
        </pc:spChg>
        <pc:grpChg chg="add">
          <ac:chgData name="Sarah Henderson" userId="S::sarah2@iqmaward.com::f3a0dc45-998b-46a3-98e7-b10293c4b1c7" providerId="AD" clId="Web-{D3E67483-DEBC-2DCD-B9FA-72FFF2A0BF15}" dt="2024-09-26T10:53:39.593" v="58"/>
          <ac:grpSpMkLst>
            <pc:docMk/>
            <pc:sldMk cId="0" sldId="264"/>
            <ac:grpSpMk id="8" creationId="{93207294-D553-C468-A8E2-F58DD1DAB997}"/>
          </ac:grpSpMkLst>
        </pc:grpChg>
        <pc:grpChg chg="del">
          <ac:chgData name="Sarah Henderson" userId="S::sarah2@iqmaward.com::f3a0dc45-998b-46a3-98e7-b10293c4b1c7" providerId="AD" clId="Web-{D3E67483-DEBC-2DCD-B9FA-72FFF2A0BF15}" dt="2024-09-26T10:53:38.640" v="54"/>
          <ac:grpSpMkLst>
            <pc:docMk/>
            <pc:sldMk cId="0" sldId="264"/>
            <ac:grpSpMk id="219" creationId="{00000000-0000-0000-0000-000000000000}"/>
          </ac:grpSpMkLst>
        </pc:grpChg>
      </pc:sldChg>
      <pc:sldChg chg="addSp delSp modSp">
        <pc:chgData name="Sarah Henderson" userId="S::sarah2@iqmaward.com::f3a0dc45-998b-46a3-98e7-b10293c4b1c7" providerId="AD" clId="Web-{D3E67483-DEBC-2DCD-B9FA-72FFF2A0BF15}" dt="2024-09-26T11:03:49.782" v="177" actId="20577"/>
        <pc:sldMkLst>
          <pc:docMk/>
          <pc:sldMk cId="0" sldId="265"/>
        </pc:sldMkLst>
        <pc:spChg chg="add">
          <ac:chgData name="Sarah Henderson" userId="S::sarah2@iqmaward.com::f3a0dc45-998b-46a3-98e7-b10293c4b1c7" providerId="AD" clId="Web-{D3E67483-DEBC-2DCD-B9FA-72FFF2A0BF15}" dt="2024-09-26T10:53:50.797" v="64"/>
          <ac:spMkLst>
            <pc:docMk/>
            <pc:sldMk cId="0" sldId="265"/>
            <ac:spMk id="3" creationId="{A7D11E95-D63A-8E48-37FF-9A1EFA702DDA}"/>
          </ac:spMkLst>
        </pc:spChg>
        <pc:spChg chg="mod">
          <ac:chgData name="Sarah Henderson" userId="S::sarah2@iqmaward.com::f3a0dc45-998b-46a3-98e7-b10293c4b1c7" providerId="AD" clId="Web-{D3E67483-DEBC-2DCD-B9FA-72FFF2A0BF15}" dt="2024-09-26T10:53:58.625" v="66" actId="1076"/>
          <ac:spMkLst>
            <pc:docMk/>
            <pc:sldMk cId="0" sldId="265"/>
            <ac:spMk id="228" creationId="{00000000-0000-0000-0000-000000000000}"/>
          </ac:spMkLst>
        </pc:spChg>
        <pc:spChg chg="del">
          <ac:chgData name="Sarah Henderson" userId="S::sarah2@iqmaward.com::f3a0dc45-998b-46a3-98e7-b10293c4b1c7" providerId="AD" clId="Web-{D3E67483-DEBC-2DCD-B9FA-72FFF2A0BF15}" dt="2024-09-26T10:53:50.047" v="63"/>
          <ac:spMkLst>
            <pc:docMk/>
            <pc:sldMk cId="0" sldId="265"/>
            <ac:spMk id="229" creationId="{00000000-0000-0000-0000-000000000000}"/>
          </ac:spMkLst>
        </pc:spChg>
        <pc:spChg chg="del">
          <ac:chgData name="Sarah Henderson" userId="S::sarah2@iqmaward.com::f3a0dc45-998b-46a3-98e7-b10293c4b1c7" providerId="AD" clId="Web-{D3E67483-DEBC-2DCD-B9FA-72FFF2A0BF15}" dt="2024-09-26T10:53:50.047" v="62"/>
          <ac:spMkLst>
            <pc:docMk/>
            <pc:sldMk cId="0" sldId="265"/>
            <ac:spMk id="230" creationId="{00000000-0000-0000-0000-000000000000}"/>
          </ac:spMkLst>
        </pc:spChg>
        <pc:spChg chg="mod">
          <ac:chgData name="Sarah Henderson" userId="S::sarah2@iqmaward.com::f3a0dc45-998b-46a3-98e7-b10293c4b1c7" providerId="AD" clId="Web-{D3E67483-DEBC-2DCD-B9FA-72FFF2A0BF15}" dt="2024-09-26T11:03:45.704" v="174" actId="20577"/>
          <ac:spMkLst>
            <pc:docMk/>
            <pc:sldMk cId="0" sldId="265"/>
            <ac:spMk id="231" creationId="{00000000-0000-0000-0000-000000000000}"/>
          </ac:spMkLst>
        </pc:spChg>
        <pc:spChg chg="mod">
          <ac:chgData name="Sarah Henderson" userId="S::sarah2@iqmaward.com::f3a0dc45-998b-46a3-98e7-b10293c4b1c7" providerId="AD" clId="Web-{D3E67483-DEBC-2DCD-B9FA-72FFF2A0BF15}" dt="2024-09-26T11:03:49.782" v="177" actId="20577"/>
          <ac:spMkLst>
            <pc:docMk/>
            <pc:sldMk cId="0" sldId="265"/>
            <ac:spMk id="238" creationId="{00000000-0000-0000-0000-000000000000}"/>
          </ac:spMkLst>
        </pc:spChg>
        <pc:grpChg chg="add">
          <ac:chgData name="Sarah Henderson" userId="S::sarah2@iqmaward.com::f3a0dc45-998b-46a3-98e7-b10293c4b1c7" providerId="AD" clId="Web-{D3E67483-DEBC-2DCD-B9FA-72FFF2A0BF15}" dt="2024-09-26T10:53:50.844" v="65"/>
          <ac:grpSpMkLst>
            <pc:docMk/>
            <pc:sldMk cId="0" sldId="265"/>
            <ac:grpSpMk id="8" creationId="{C523AD2A-F0EB-04A3-F240-15C68367BC91}"/>
          </ac:grpSpMkLst>
        </pc:grpChg>
        <pc:grpChg chg="del">
          <ac:chgData name="Sarah Henderson" userId="S::sarah2@iqmaward.com::f3a0dc45-998b-46a3-98e7-b10293c4b1c7" providerId="AD" clId="Web-{D3E67483-DEBC-2DCD-B9FA-72FFF2A0BF15}" dt="2024-09-26T10:53:50.047" v="61"/>
          <ac:grpSpMkLst>
            <pc:docMk/>
            <pc:sldMk cId="0" sldId="265"/>
            <ac:grpSpMk id="232" creationId="{00000000-0000-0000-0000-000000000000}"/>
          </ac:grpSpMkLst>
        </pc:grpChg>
      </pc:sldChg>
      <pc:sldChg chg="addSp delSp modSp">
        <pc:chgData name="Sarah Henderson" userId="S::sarah2@iqmaward.com::f3a0dc45-998b-46a3-98e7-b10293c4b1c7" providerId="AD" clId="Web-{D3E67483-DEBC-2DCD-B9FA-72FFF2A0BF15}" dt="2024-09-26T11:04:07.095" v="184" actId="20577"/>
        <pc:sldMkLst>
          <pc:docMk/>
          <pc:sldMk cId="0" sldId="266"/>
        </pc:sldMkLst>
        <pc:spChg chg="add">
          <ac:chgData name="Sarah Henderson" userId="S::sarah2@iqmaward.com::f3a0dc45-998b-46a3-98e7-b10293c4b1c7" providerId="AD" clId="Web-{D3E67483-DEBC-2DCD-B9FA-72FFF2A0BF15}" dt="2024-09-26T10:54:08.078" v="72"/>
          <ac:spMkLst>
            <pc:docMk/>
            <pc:sldMk cId="0" sldId="266"/>
            <ac:spMk id="3" creationId="{ED60B856-3915-CF23-7262-348A4ABC289B}"/>
          </ac:spMkLst>
        </pc:spChg>
        <pc:spChg chg="mod">
          <ac:chgData name="Sarah Henderson" userId="S::sarah2@iqmaward.com::f3a0dc45-998b-46a3-98e7-b10293c4b1c7" providerId="AD" clId="Web-{D3E67483-DEBC-2DCD-B9FA-72FFF2A0BF15}" dt="2024-09-26T10:54:11.594" v="74" actId="1076"/>
          <ac:spMkLst>
            <pc:docMk/>
            <pc:sldMk cId="0" sldId="266"/>
            <ac:spMk id="244" creationId="{00000000-0000-0000-0000-000000000000}"/>
          </ac:spMkLst>
        </pc:spChg>
        <pc:spChg chg="del">
          <ac:chgData name="Sarah Henderson" userId="S::sarah2@iqmaward.com::f3a0dc45-998b-46a3-98e7-b10293c4b1c7" providerId="AD" clId="Web-{D3E67483-DEBC-2DCD-B9FA-72FFF2A0BF15}" dt="2024-09-26T10:54:07.188" v="71"/>
          <ac:spMkLst>
            <pc:docMk/>
            <pc:sldMk cId="0" sldId="266"/>
            <ac:spMk id="245" creationId="{00000000-0000-0000-0000-000000000000}"/>
          </ac:spMkLst>
        </pc:spChg>
        <pc:spChg chg="del mod">
          <ac:chgData name="Sarah Henderson" userId="S::sarah2@iqmaward.com::f3a0dc45-998b-46a3-98e7-b10293c4b1c7" providerId="AD" clId="Web-{D3E67483-DEBC-2DCD-B9FA-72FFF2A0BF15}" dt="2024-09-26T10:54:07.188" v="70"/>
          <ac:spMkLst>
            <pc:docMk/>
            <pc:sldMk cId="0" sldId="266"/>
            <ac:spMk id="246" creationId="{00000000-0000-0000-0000-000000000000}"/>
          </ac:spMkLst>
        </pc:spChg>
        <pc:spChg chg="mod">
          <ac:chgData name="Sarah Henderson" userId="S::sarah2@iqmaward.com::f3a0dc45-998b-46a3-98e7-b10293c4b1c7" providerId="AD" clId="Web-{D3E67483-DEBC-2DCD-B9FA-72FFF2A0BF15}" dt="2024-09-26T11:03:59.626" v="181" actId="20577"/>
          <ac:spMkLst>
            <pc:docMk/>
            <pc:sldMk cId="0" sldId="266"/>
            <ac:spMk id="247" creationId="{00000000-0000-0000-0000-000000000000}"/>
          </ac:spMkLst>
        </pc:spChg>
        <pc:spChg chg="mod">
          <ac:chgData name="Sarah Henderson" userId="S::sarah2@iqmaward.com::f3a0dc45-998b-46a3-98e7-b10293c4b1c7" providerId="AD" clId="Web-{D3E67483-DEBC-2DCD-B9FA-72FFF2A0BF15}" dt="2024-09-26T11:04:07.095" v="184" actId="20577"/>
          <ac:spMkLst>
            <pc:docMk/>
            <pc:sldMk cId="0" sldId="266"/>
            <ac:spMk id="252" creationId="{00000000-0000-0000-0000-000000000000}"/>
          </ac:spMkLst>
        </pc:spChg>
        <pc:grpChg chg="add">
          <ac:chgData name="Sarah Henderson" userId="S::sarah2@iqmaward.com::f3a0dc45-998b-46a3-98e7-b10293c4b1c7" providerId="AD" clId="Web-{D3E67483-DEBC-2DCD-B9FA-72FFF2A0BF15}" dt="2024-09-26T10:54:08.141" v="73"/>
          <ac:grpSpMkLst>
            <pc:docMk/>
            <pc:sldMk cId="0" sldId="266"/>
            <ac:grpSpMk id="8" creationId="{CFDE6922-9110-C69C-DE07-81B862D9BED9}"/>
          </ac:grpSpMkLst>
        </pc:grpChg>
        <pc:grpChg chg="del">
          <ac:chgData name="Sarah Henderson" userId="S::sarah2@iqmaward.com::f3a0dc45-998b-46a3-98e7-b10293c4b1c7" providerId="AD" clId="Web-{D3E67483-DEBC-2DCD-B9FA-72FFF2A0BF15}" dt="2024-09-26T10:54:07.188" v="69"/>
          <ac:grpSpMkLst>
            <pc:docMk/>
            <pc:sldMk cId="0" sldId="266"/>
            <ac:grpSpMk id="248" creationId="{00000000-0000-0000-0000-000000000000}"/>
          </ac:grpSpMkLst>
        </pc:grpChg>
      </pc:sldChg>
      <pc:sldChg chg="addSp delSp modSp">
        <pc:chgData name="Sarah Henderson" userId="S::sarah2@iqmaward.com::f3a0dc45-998b-46a3-98e7-b10293c4b1c7" providerId="AD" clId="Web-{D3E67483-DEBC-2DCD-B9FA-72FFF2A0BF15}" dt="2024-09-26T11:04:24.877" v="191" actId="1076"/>
        <pc:sldMkLst>
          <pc:docMk/>
          <pc:sldMk cId="0" sldId="267"/>
        </pc:sldMkLst>
        <pc:spChg chg="add">
          <ac:chgData name="Sarah Henderson" userId="S::sarah2@iqmaward.com::f3a0dc45-998b-46a3-98e7-b10293c4b1c7" providerId="AD" clId="Web-{D3E67483-DEBC-2DCD-B9FA-72FFF2A0BF15}" dt="2024-09-26T10:54:17.469" v="79"/>
          <ac:spMkLst>
            <pc:docMk/>
            <pc:sldMk cId="0" sldId="267"/>
            <ac:spMk id="3" creationId="{CE62EC9E-819C-A9C2-2AA6-CF9F7BCFA2B8}"/>
          </ac:spMkLst>
        </pc:spChg>
        <pc:spChg chg="mod">
          <ac:chgData name="Sarah Henderson" userId="S::sarah2@iqmaward.com::f3a0dc45-998b-46a3-98e7-b10293c4b1c7" providerId="AD" clId="Web-{D3E67483-DEBC-2DCD-B9FA-72FFF2A0BF15}" dt="2024-09-26T10:54:22.610" v="81" actId="1076"/>
          <ac:spMkLst>
            <pc:docMk/>
            <pc:sldMk cId="0" sldId="267"/>
            <ac:spMk id="260" creationId="{00000000-0000-0000-0000-000000000000}"/>
          </ac:spMkLst>
        </pc:spChg>
        <pc:spChg chg="del">
          <ac:chgData name="Sarah Henderson" userId="S::sarah2@iqmaward.com::f3a0dc45-998b-46a3-98e7-b10293c4b1c7" providerId="AD" clId="Web-{D3E67483-DEBC-2DCD-B9FA-72FFF2A0BF15}" dt="2024-09-26T10:54:16.641" v="78"/>
          <ac:spMkLst>
            <pc:docMk/>
            <pc:sldMk cId="0" sldId="267"/>
            <ac:spMk id="261" creationId="{00000000-0000-0000-0000-000000000000}"/>
          </ac:spMkLst>
        </pc:spChg>
        <pc:spChg chg="del">
          <ac:chgData name="Sarah Henderson" userId="S::sarah2@iqmaward.com::f3a0dc45-998b-46a3-98e7-b10293c4b1c7" providerId="AD" clId="Web-{D3E67483-DEBC-2DCD-B9FA-72FFF2A0BF15}" dt="2024-09-26T10:54:16.641" v="77"/>
          <ac:spMkLst>
            <pc:docMk/>
            <pc:sldMk cId="0" sldId="267"/>
            <ac:spMk id="262" creationId="{00000000-0000-0000-0000-000000000000}"/>
          </ac:spMkLst>
        </pc:spChg>
        <pc:spChg chg="mod">
          <ac:chgData name="Sarah Henderson" userId="S::sarah2@iqmaward.com::f3a0dc45-998b-46a3-98e7-b10293c4b1c7" providerId="AD" clId="Web-{D3E67483-DEBC-2DCD-B9FA-72FFF2A0BF15}" dt="2024-09-26T11:04:22.346" v="190" actId="20577"/>
          <ac:spMkLst>
            <pc:docMk/>
            <pc:sldMk cId="0" sldId="267"/>
            <ac:spMk id="263" creationId="{00000000-0000-0000-0000-000000000000}"/>
          </ac:spMkLst>
        </pc:spChg>
        <pc:grpChg chg="add">
          <ac:chgData name="Sarah Henderson" userId="S::sarah2@iqmaward.com::f3a0dc45-998b-46a3-98e7-b10293c4b1c7" providerId="AD" clId="Web-{D3E67483-DEBC-2DCD-B9FA-72FFF2A0BF15}" dt="2024-09-26T10:54:17.516" v="80"/>
          <ac:grpSpMkLst>
            <pc:docMk/>
            <pc:sldMk cId="0" sldId="267"/>
            <ac:grpSpMk id="8" creationId="{C37FC4C6-A8E0-4D08-D434-64C4825DFE23}"/>
          </ac:grpSpMkLst>
        </pc:grpChg>
        <pc:grpChg chg="del">
          <ac:chgData name="Sarah Henderson" userId="S::sarah2@iqmaward.com::f3a0dc45-998b-46a3-98e7-b10293c4b1c7" providerId="AD" clId="Web-{D3E67483-DEBC-2DCD-B9FA-72FFF2A0BF15}" dt="2024-09-26T10:54:16.641" v="76"/>
          <ac:grpSpMkLst>
            <pc:docMk/>
            <pc:sldMk cId="0" sldId="267"/>
            <ac:grpSpMk id="264" creationId="{00000000-0000-0000-0000-000000000000}"/>
          </ac:grpSpMkLst>
        </pc:grpChg>
        <pc:picChg chg="mod">
          <ac:chgData name="Sarah Henderson" userId="S::sarah2@iqmaward.com::f3a0dc45-998b-46a3-98e7-b10293c4b1c7" providerId="AD" clId="Web-{D3E67483-DEBC-2DCD-B9FA-72FFF2A0BF15}" dt="2024-09-26T11:04:24.877" v="191" actId="1076"/>
          <ac:picMkLst>
            <pc:docMk/>
            <pc:sldMk cId="0" sldId="267"/>
            <ac:picMk id="270" creationId="{00000000-0000-0000-0000-000000000000}"/>
          </ac:picMkLst>
        </pc:picChg>
      </pc:sldChg>
      <pc:sldChg chg="addSp delSp modSp">
        <pc:chgData name="Sarah Henderson" userId="S::sarah2@iqmaward.com::f3a0dc45-998b-46a3-98e7-b10293c4b1c7" providerId="AD" clId="Web-{D3E67483-DEBC-2DCD-B9FA-72FFF2A0BF15}" dt="2024-09-26T11:04:37.393" v="194" actId="1076"/>
        <pc:sldMkLst>
          <pc:docMk/>
          <pc:sldMk cId="0" sldId="268"/>
        </pc:sldMkLst>
        <pc:spChg chg="add">
          <ac:chgData name="Sarah Henderson" userId="S::sarah2@iqmaward.com::f3a0dc45-998b-46a3-98e7-b10293c4b1c7" providerId="AD" clId="Web-{D3E67483-DEBC-2DCD-B9FA-72FFF2A0BF15}" dt="2024-09-26T10:54:36.548" v="86"/>
          <ac:spMkLst>
            <pc:docMk/>
            <pc:sldMk cId="0" sldId="268"/>
            <ac:spMk id="3" creationId="{6EBCC9D8-B223-F85F-1D66-CB8EF8FF30A7}"/>
          </ac:spMkLst>
        </pc:spChg>
        <pc:spChg chg="mod">
          <ac:chgData name="Sarah Henderson" userId="S::sarah2@iqmaward.com::f3a0dc45-998b-46a3-98e7-b10293c4b1c7" providerId="AD" clId="Web-{D3E67483-DEBC-2DCD-B9FA-72FFF2A0BF15}" dt="2024-09-26T10:54:42.032" v="88" actId="1076"/>
          <ac:spMkLst>
            <pc:docMk/>
            <pc:sldMk cId="0" sldId="268"/>
            <ac:spMk id="275" creationId="{00000000-0000-0000-0000-000000000000}"/>
          </ac:spMkLst>
        </pc:spChg>
        <pc:spChg chg="del">
          <ac:chgData name="Sarah Henderson" userId="S::sarah2@iqmaward.com::f3a0dc45-998b-46a3-98e7-b10293c4b1c7" providerId="AD" clId="Web-{D3E67483-DEBC-2DCD-B9FA-72FFF2A0BF15}" dt="2024-09-26T10:54:35.126" v="85"/>
          <ac:spMkLst>
            <pc:docMk/>
            <pc:sldMk cId="0" sldId="268"/>
            <ac:spMk id="276" creationId="{00000000-0000-0000-0000-000000000000}"/>
          </ac:spMkLst>
        </pc:spChg>
        <pc:spChg chg="del">
          <ac:chgData name="Sarah Henderson" userId="S::sarah2@iqmaward.com::f3a0dc45-998b-46a3-98e7-b10293c4b1c7" providerId="AD" clId="Web-{D3E67483-DEBC-2DCD-B9FA-72FFF2A0BF15}" dt="2024-09-26T10:54:35.126" v="84"/>
          <ac:spMkLst>
            <pc:docMk/>
            <pc:sldMk cId="0" sldId="268"/>
            <ac:spMk id="277" creationId="{00000000-0000-0000-0000-000000000000}"/>
          </ac:spMkLst>
        </pc:spChg>
        <pc:spChg chg="mod">
          <ac:chgData name="Sarah Henderson" userId="S::sarah2@iqmaward.com::f3a0dc45-998b-46a3-98e7-b10293c4b1c7" providerId="AD" clId="Web-{D3E67483-DEBC-2DCD-B9FA-72FFF2A0BF15}" dt="2024-09-26T11:04:37.393" v="194" actId="1076"/>
          <ac:spMkLst>
            <pc:docMk/>
            <pc:sldMk cId="0" sldId="268"/>
            <ac:spMk id="278" creationId="{00000000-0000-0000-0000-000000000000}"/>
          </ac:spMkLst>
        </pc:spChg>
        <pc:grpChg chg="add">
          <ac:chgData name="Sarah Henderson" userId="S::sarah2@iqmaward.com::f3a0dc45-998b-46a3-98e7-b10293c4b1c7" providerId="AD" clId="Web-{D3E67483-DEBC-2DCD-B9FA-72FFF2A0BF15}" dt="2024-09-26T10:54:36.595" v="87"/>
          <ac:grpSpMkLst>
            <pc:docMk/>
            <pc:sldMk cId="0" sldId="268"/>
            <ac:grpSpMk id="8" creationId="{E06970E6-ED5E-3C2E-EB32-AE967E6AC554}"/>
          </ac:grpSpMkLst>
        </pc:grpChg>
        <pc:grpChg chg="del">
          <ac:chgData name="Sarah Henderson" userId="S::sarah2@iqmaward.com::f3a0dc45-998b-46a3-98e7-b10293c4b1c7" providerId="AD" clId="Web-{D3E67483-DEBC-2DCD-B9FA-72FFF2A0BF15}" dt="2024-09-26T10:54:35.110" v="83"/>
          <ac:grpSpMkLst>
            <pc:docMk/>
            <pc:sldMk cId="0" sldId="268"/>
            <ac:grpSpMk id="279" creationId="{00000000-0000-0000-0000-000000000000}"/>
          </ac:grpSpMkLst>
        </pc:grpChg>
      </pc:sldChg>
      <pc:sldChg chg="addSp delSp modSp">
        <pc:chgData name="Sarah Henderson" userId="S::sarah2@iqmaward.com::f3a0dc45-998b-46a3-98e7-b10293c4b1c7" providerId="AD" clId="Web-{D3E67483-DEBC-2DCD-B9FA-72FFF2A0BF15}" dt="2024-09-26T11:04:46.831" v="197" actId="1076"/>
        <pc:sldMkLst>
          <pc:docMk/>
          <pc:sldMk cId="0" sldId="269"/>
        </pc:sldMkLst>
        <pc:spChg chg="add">
          <ac:chgData name="Sarah Henderson" userId="S::sarah2@iqmaward.com::f3a0dc45-998b-46a3-98e7-b10293c4b1c7" providerId="AD" clId="Web-{D3E67483-DEBC-2DCD-B9FA-72FFF2A0BF15}" dt="2024-09-26T10:54:48.689" v="93"/>
          <ac:spMkLst>
            <pc:docMk/>
            <pc:sldMk cId="0" sldId="269"/>
            <ac:spMk id="3" creationId="{956B9DE5-651F-1C2A-805E-B17B68AA3207}"/>
          </ac:spMkLst>
        </pc:spChg>
        <pc:spChg chg="mod">
          <ac:chgData name="Sarah Henderson" userId="S::sarah2@iqmaward.com::f3a0dc45-998b-46a3-98e7-b10293c4b1c7" providerId="AD" clId="Web-{D3E67483-DEBC-2DCD-B9FA-72FFF2A0BF15}" dt="2024-09-26T10:54:52.173" v="95" actId="1076"/>
          <ac:spMkLst>
            <pc:docMk/>
            <pc:sldMk cId="0" sldId="269"/>
            <ac:spMk id="290" creationId="{00000000-0000-0000-0000-000000000000}"/>
          </ac:spMkLst>
        </pc:spChg>
        <pc:spChg chg="del">
          <ac:chgData name="Sarah Henderson" userId="S::sarah2@iqmaward.com::f3a0dc45-998b-46a3-98e7-b10293c4b1c7" providerId="AD" clId="Web-{D3E67483-DEBC-2DCD-B9FA-72FFF2A0BF15}" dt="2024-09-26T10:54:47.814" v="92"/>
          <ac:spMkLst>
            <pc:docMk/>
            <pc:sldMk cId="0" sldId="269"/>
            <ac:spMk id="291" creationId="{00000000-0000-0000-0000-000000000000}"/>
          </ac:spMkLst>
        </pc:spChg>
        <pc:spChg chg="del">
          <ac:chgData name="Sarah Henderson" userId="S::sarah2@iqmaward.com::f3a0dc45-998b-46a3-98e7-b10293c4b1c7" providerId="AD" clId="Web-{D3E67483-DEBC-2DCD-B9FA-72FFF2A0BF15}" dt="2024-09-26T10:54:47.814" v="91"/>
          <ac:spMkLst>
            <pc:docMk/>
            <pc:sldMk cId="0" sldId="269"/>
            <ac:spMk id="292" creationId="{00000000-0000-0000-0000-000000000000}"/>
          </ac:spMkLst>
        </pc:spChg>
        <pc:spChg chg="mod">
          <ac:chgData name="Sarah Henderson" userId="S::sarah2@iqmaward.com::f3a0dc45-998b-46a3-98e7-b10293c4b1c7" providerId="AD" clId="Web-{D3E67483-DEBC-2DCD-B9FA-72FFF2A0BF15}" dt="2024-09-26T11:04:46.831" v="197" actId="1076"/>
          <ac:spMkLst>
            <pc:docMk/>
            <pc:sldMk cId="0" sldId="269"/>
            <ac:spMk id="293" creationId="{00000000-0000-0000-0000-000000000000}"/>
          </ac:spMkLst>
        </pc:spChg>
        <pc:grpChg chg="add">
          <ac:chgData name="Sarah Henderson" userId="S::sarah2@iqmaward.com::f3a0dc45-998b-46a3-98e7-b10293c4b1c7" providerId="AD" clId="Web-{D3E67483-DEBC-2DCD-B9FA-72FFF2A0BF15}" dt="2024-09-26T10:54:48.736" v="94"/>
          <ac:grpSpMkLst>
            <pc:docMk/>
            <pc:sldMk cId="0" sldId="269"/>
            <ac:grpSpMk id="8" creationId="{9563A29C-DF29-7521-6CBB-443ED2D6C16B}"/>
          </ac:grpSpMkLst>
        </pc:grpChg>
        <pc:grpChg chg="del">
          <ac:chgData name="Sarah Henderson" userId="S::sarah2@iqmaward.com::f3a0dc45-998b-46a3-98e7-b10293c4b1c7" providerId="AD" clId="Web-{D3E67483-DEBC-2DCD-B9FA-72FFF2A0BF15}" dt="2024-09-26T10:54:47.814" v="90"/>
          <ac:grpSpMkLst>
            <pc:docMk/>
            <pc:sldMk cId="0" sldId="269"/>
            <ac:grpSpMk id="294" creationId="{00000000-0000-0000-0000-000000000000}"/>
          </ac:grpSpMkLst>
        </pc:grpChg>
      </pc:sldChg>
      <pc:sldChg chg="addSp delSp modSp">
        <pc:chgData name="Sarah Henderson" userId="S::sarah2@iqmaward.com::f3a0dc45-998b-46a3-98e7-b10293c4b1c7" providerId="AD" clId="Web-{D3E67483-DEBC-2DCD-B9FA-72FFF2A0BF15}" dt="2024-09-26T11:05:15.316" v="200" actId="1076"/>
        <pc:sldMkLst>
          <pc:docMk/>
          <pc:sldMk cId="0" sldId="270"/>
        </pc:sldMkLst>
        <pc:spChg chg="add del">
          <ac:chgData name="Sarah Henderson" userId="S::sarah2@iqmaward.com::f3a0dc45-998b-46a3-98e7-b10293c4b1c7" providerId="AD" clId="Web-{D3E67483-DEBC-2DCD-B9FA-72FFF2A0BF15}" dt="2024-09-26T10:55:26.690" v="102"/>
          <ac:spMkLst>
            <pc:docMk/>
            <pc:sldMk cId="0" sldId="270"/>
            <ac:spMk id="3" creationId="{775D1B0F-D622-0F5F-54B1-C2B0683B9187}"/>
          </ac:spMkLst>
        </pc:spChg>
        <pc:spChg chg="add">
          <ac:chgData name="Sarah Henderson" userId="S::sarah2@iqmaward.com::f3a0dc45-998b-46a3-98e7-b10293c4b1c7" providerId="AD" clId="Web-{D3E67483-DEBC-2DCD-B9FA-72FFF2A0BF15}" dt="2024-09-26T10:55:31.378" v="106"/>
          <ac:spMkLst>
            <pc:docMk/>
            <pc:sldMk cId="0" sldId="270"/>
            <ac:spMk id="10" creationId="{31AA8D62-C25A-7A83-5814-511DB76148A6}"/>
          </ac:spMkLst>
        </pc:spChg>
        <pc:spChg chg="mod">
          <ac:chgData name="Sarah Henderson" userId="S::sarah2@iqmaward.com::f3a0dc45-998b-46a3-98e7-b10293c4b1c7" providerId="AD" clId="Web-{D3E67483-DEBC-2DCD-B9FA-72FFF2A0BF15}" dt="2024-09-26T10:55:34.690" v="108" actId="1076"/>
          <ac:spMkLst>
            <pc:docMk/>
            <pc:sldMk cId="0" sldId="270"/>
            <ac:spMk id="304" creationId="{00000000-0000-0000-0000-000000000000}"/>
          </ac:spMkLst>
        </pc:spChg>
        <pc:spChg chg="del">
          <ac:chgData name="Sarah Henderson" userId="S::sarah2@iqmaward.com::f3a0dc45-998b-46a3-98e7-b10293c4b1c7" providerId="AD" clId="Web-{D3E67483-DEBC-2DCD-B9FA-72FFF2A0BF15}" dt="2024-09-26T10:55:30.081" v="105"/>
          <ac:spMkLst>
            <pc:docMk/>
            <pc:sldMk cId="0" sldId="270"/>
            <ac:spMk id="305" creationId="{00000000-0000-0000-0000-000000000000}"/>
          </ac:spMkLst>
        </pc:spChg>
        <pc:spChg chg="del">
          <ac:chgData name="Sarah Henderson" userId="S::sarah2@iqmaward.com::f3a0dc45-998b-46a3-98e7-b10293c4b1c7" providerId="AD" clId="Web-{D3E67483-DEBC-2DCD-B9FA-72FFF2A0BF15}" dt="2024-09-26T10:55:30.081" v="104"/>
          <ac:spMkLst>
            <pc:docMk/>
            <pc:sldMk cId="0" sldId="270"/>
            <ac:spMk id="306" creationId="{00000000-0000-0000-0000-000000000000}"/>
          </ac:spMkLst>
        </pc:spChg>
        <pc:spChg chg="mod">
          <ac:chgData name="Sarah Henderson" userId="S::sarah2@iqmaward.com::f3a0dc45-998b-46a3-98e7-b10293c4b1c7" providerId="AD" clId="Web-{D3E67483-DEBC-2DCD-B9FA-72FFF2A0BF15}" dt="2024-09-26T11:05:15.316" v="200" actId="1076"/>
          <ac:spMkLst>
            <pc:docMk/>
            <pc:sldMk cId="0" sldId="270"/>
            <ac:spMk id="307" creationId="{00000000-0000-0000-0000-000000000000}"/>
          </ac:spMkLst>
        </pc:spChg>
        <pc:grpChg chg="add del">
          <ac:chgData name="Sarah Henderson" userId="S::sarah2@iqmaward.com::f3a0dc45-998b-46a3-98e7-b10293c4b1c7" providerId="AD" clId="Web-{D3E67483-DEBC-2DCD-B9FA-72FFF2A0BF15}" dt="2024-09-26T10:55:26.690" v="101"/>
          <ac:grpSpMkLst>
            <pc:docMk/>
            <pc:sldMk cId="0" sldId="270"/>
            <ac:grpSpMk id="8" creationId="{2AE2C87E-2777-1106-2846-395C05F793C7}"/>
          </ac:grpSpMkLst>
        </pc:grpChg>
        <pc:grpChg chg="add">
          <ac:chgData name="Sarah Henderson" userId="S::sarah2@iqmaward.com::f3a0dc45-998b-46a3-98e7-b10293c4b1c7" providerId="AD" clId="Web-{D3E67483-DEBC-2DCD-B9FA-72FFF2A0BF15}" dt="2024-09-26T10:55:31.440" v="107"/>
          <ac:grpSpMkLst>
            <pc:docMk/>
            <pc:sldMk cId="0" sldId="270"/>
            <ac:grpSpMk id="15" creationId="{B0B9FBE3-0E57-3432-9F8C-5A7B6CAB465C}"/>
          </ac:grpSpMkLst>
        </pc:grpChg>
        <pc:grpChg chg="del">
          <ac:chgData name="Sarah Henderson" userId="S::sarah2@iqmaward.com::f3a0dc45-998b-46a3-98e7-b10293c4b1c7" providerId="AD" clId="Web-{D3E67483-DEBC-2DCD-B9FA-72FFF2A0BF15}" dt="2024-09-26T10:55:30.081" v="103"/>
          <ac:grpSpMkLst>
            <pc:docMk/>
            <pc:sldMk cId="0" sldId="270"/>
            <ac:grpSpMk id="308" creationId="{00000000-0000-0000-0000-000000000000}"/>
          </ac:grpSpMkLst>
        </pc:grpChg>
      </pc:sldChg>
      <pc:sldChg chg="addSp delSp modSp">
        <pc:chgData name="Sarah Henderson" userId="S::sarah2@iqmaward.com::f3a0dc45-998b-46a3-98e7-b10293c4b1c7" providerId="AD" clId="Web-{D3E67483-DEBC-2DCD-B9FA-72FFF2A0BF15}" dt="2024-09-26T11:06:02.005" v="210" actId="20577"/>
        <pc:sldMkLst>
          <pc:docMk/>
          <pc:sldMk cId="0" sldId="271"/>
        </pc:sldMkLst>
        <pc:spChg chg="add">
          <ac:chgData name="Sarah Henderson" userId="S::sarah2@iqmaward.com::f3a0dc45-998b-46a3-98e7-b10293c4b1c7" providerId="AD" clId="Web-{D3E67483-DEBC-2DCD-B9FA-72FFF2A0BF15}" dt="2024-09-26T10:55:39.956" v="112"/>
          <ac:spMkLst>
            <pc:docMk/>
            <pc:sldMk cId="0" sldId="271"/>
            <ac:spMk id="3" creationId="{805DC5F7-C3C3-BB0C-ADFB-5A59DD0A200B}"/>
          </ac:spMkLst>
        </pc:spChg>
        <pc:spChg chg="add mod">
          <ac:chgData name="Sarah Henderson" userId="S::sarah2@iqmaward.com::f3a0dc45-998b-46a3-98e7-b10293c4b1c7" providerId="AD" clId="Web-{D3E67483-DEBC-2DCD-B9FA-72FFF2A0BF15}" dt="2024-09-26T11:06:02.005" v="210" actId="20577"/>
          <ac:spMkLst>
            <pc:docMk/>
            <pc:sldMk cId="0" sldId="271"/>
            <ac:spMk id="10" creationId="{913FDE65-1ED2-377D-014C-78C652B46A5E}"/>
          </ac:spMkLst>
        </pc:spChg>
        <pc:spChg chg="mod">
          <ac:chgData name="Sarah Henderson" userId="S::sarah2@iqmaward.com::f3a0dc45-998b-46a3-98e7-b10293c4b1c7" providerId="AD" clId="Web-{D3E67483-DEBC-2DCD-B9FA-72FFF2A0BF15}" dt="2024-09-26T10:55:43.815" v="114" actId="1076"/>
          <ac:spMkLst>
            <pc:docMk/>
            <pc:sldMk cId="0" sldId="271"/>
            <ac:spMk id="320" creationId="{00000000-0000-0000-0000-000000000000}"/>
          </ac:spMkLst>
        </pc:spChg>
        <pc:spChg chg="del">
          <ac:chgData name="Sarah Henderson" userId="S::sarah2@iqmaward.com::f3a0dc45-998b-46a3-98e7-b10293c4b1c7" providerId="AD" clId="Web-{D3E67483-DEBC-2DCD-B9FA-72FFF2A0BF15}" dt="2024-09-26T10:55:39.268" v="111"/>
          <ac:spMkLst>
            <pc:docMk/>
            <pc:sldMk cId="0" sldId="271"/>
            <ac:spMk id="322" creationId="{00000000-0000-0000-0000-000000000000}"/>
          </ac:spMkLst>
        </pc:spChg>
        <pc:spChg chg="del mod">
          <ac:chgData name="Sarah Henderson" userId="S::sarah2@iqmaward.com::f3a0dc45-998b-46a3-98e7-b10293c4b1c7" providerId="AD" clId="Web-{D3E67483-DEBC-2DCD-B9FA-72FFF2A0BF15}" dt="2024-09-26T11:05:49.379" v="205"/>
          <ac:spMkLst>
            <pc:docMk/>
            <pc:sldMk cId="0" sldId="271"/>
            <ac:spMk id="323" creationId="{00000000-0000-0000-0000-000000000000}"/>
          </ac:spMkLst>
        </pc:spChg>
        <pc:grpChg chg="add">
          <ac:chgData name="Sarah Henderson" userId="S::sarah2@iqmaward.com::f3a0dc45-998b-46a3-98e7-b10293c4b1c7" providerId="AD" clId="Web-{D3E67483-DEBC-2DCD-B9FA-72FFF2A0BF15}" dt="2024-09-26T10:55:40.081" v="113"/>
          <ac:grpSpMkLst>
            <pc:docMk/>
            <pc:sldMk cId="0" sldId="271"/>
            <ac:grpSpMk id="8" creationId="{3FCA7BA1-03CD-3B00-93D3-F6D07FB29DBE}"/>
          </ac:grpSpMkLst>
        </pc:grpChg>
        <pc:grpChg chg="del">
          <ac:chgData name="Sarah Henderson" userId="S::sarah2@iqmaward.com::f3a0dc45-998b-46a3-98e7-b10293c4b1c7" providerId="AD" clId="Web-{D3E67483-DEBC-2DCD-B9FA-72FFF2A0BF15}" dt="2024-09-26T10:55:39.268" v="110"/>
          <ac:grpSpMkLst>
            <pc:docMk/>
            <pc:sldMk cId="0" sldId="271"/>
            <ac:grpSpMk id="324" creationId="{00000000-0000-0000-0000-000000000000}"/>
          </ac:grpSpMkLst>
        </pc:grpChg>
      </pc:sldChg>
      <pc:sldChg chg="addSp delSp modSp">
        <pc:chgData name="Sarah Henderson" userId="S::sarah2@iqmaward.com::f3a0dc45-998b-46a3-98e7-b10293c4b1c7" providerId="AD" clId="Web-{D3E67483-DEBC-2DCD-B9FA-72FFF2A0BF15}" dt="2024-09-26T11:06:33.849" v="218" actId="20577"/>
        <pc:sldMkLst>
          <pc:docMk/>
          <pc:sldMk cId="0" sldId="272"/>
        </pc:sldMkLst>
        <pc:spChg chg="add del">
          <ac:chgData name="Sarah Henderson" userId="S::sarah2@iqmaward.com::f3a0dc45-998b-46a3-98e7-b10293c4b1c7" providerId="AD" clId="Web-{D3E67483-DEBC-2DCD-B9FA-72FFF2A0BF15}" dt="2024-09-26T10:55:53.894" v="119"/>
          <ac:spMkLst>
            <pc:docMk/>
            <pc:sldMk cId="0" sldId="272"/>
            <ac:spMk id="3" creationId="{CDD70135-FB4D-CFB9-B922-974FE54986FF}"/>
          </ac:spMkLst>
        </pc:spChg>
        <pc:spChg chg="add">
          <ac:chgData name="Sarah Henderson" userId="S::sarah2@iqmaward.com::f3a0dc45-998b-46a3-98e7-b10293c4b1c7" providerId="AD" clId="Web-{D3E67483-DEBC-2DCD-B9FA-72FFF2A0BF15}" dt="2024-09-26T10:55:56.472" v="123"/>
          <ac:spMkLst>
            <pc:docMk/>
            <pc:sldMk cId="0" sldId="272"/>
            <ac:spMk id="10" creationId="{29308E2F-779A-F10B-6BEE-A3E8D5C0EF29}"/>
          </ac:spMkLst>
        </pc:spChg>
        <pc:spChg chg="add mod">
          <ac:chgData name="Sarah Henderson" userId="S::sarah2@iqmaward.com::f3a0dc45-998b-46a3-98e7-b10293c4b1c7" providerId="AD" clId="Web-{D3E67483-DEBC-2DCD-B9FA-72FFF2A0BF15}" dt="2024-09-26T11:06:33.849" v="218" actId="20577"/>
          <ac:spMkLst>
            <pc:docMk/>
            <pc:sldMk cId="0" sldId="272"/>
            <ac:spMk id="17" creationId="{BAE09234-A60F-AE1C-3DAC-EAD14A24D552}"/>
          </ac:spMkLst>
        </pc:spChg>
        <pc:spChg chg="mod">
          <ac:chgData name="Sarah Henderson" userId="S::sarah2@iqmaward.com::f3a0dc45-998b-46a3-98e7-b10293c4b1c7" providerId="AD" clId="Web-{D3E67483-DEBC-2DCD-B9FA-72FFF2A0BF15}" dt="2024-09-26T10:55:59.222" v="125" actId="1076"/>
          <ac:spMkLst>
            <pc:docMk/>
            <pc:sldMk cId="0" sldId="272"/>
            <ac:spMk id="333" creationId="{00000000-0000-0000-0000-000000000000}"/>
          </ac:spMkLst>
        </pc:spChg>
        <pc:spChg chg="del">
          <ac:chgData name="Sarah Henderson" userId="S::sarah2@iqmaward.com::f3a0dc45-998b-46a3-98e7-b10293c4b1c7" providerId="AD" clId="Web-{D3E67483-DEBC-2DCD-B9FA-72FFF2A0BF15}" dt="2024-09-26T10:55:55.660" v="122"/>
          <ac:spMkLst>
            <pc:docMk/>
            <pc:sldMk cId="0" sldId="272"/>
            <ac:spMk id="334" creationId="{00000000-0000-0000-0000-000000000000}"/>
          </ac:spMkLst>
        </pc:spChg>
        <pc:spChg chg="del">
          <ac:chgData name="Sarah Henderson" userId="S::sarah2@iqmaward.com::f3a0dc45-998b-46a3-98e7-b10293c4b1c7" providerId="AD" clId="Web-{D3E67483-DEBC-2DCD-B9FA-72FFF2A0BF15}" dt="2024-09-26T10:55:55.660" v="121"/>
          <ac:spMkLst>
            <pc:docMk/>
            <pc:sldMk cId="0" sldId="272"/>
            <ac:spMk id="335" creationId="{00000000-0000-0000-0000-000000000000}"/>
          </ac:spMkLst>
        </pc:spChg>
        <pc:spChg chg="del mod">
          <ac:chgData name="Sarah Henderson" userId="S::sarah2@iqmaward.com::f3a0dc45-998b-46a3-98e7-b10293c4b1c7" providerId="AD" clId="Web-{D3E67483-DEBC-2DCD-B9FA-72FFF2A0BF15}" dt="2024-09-26T11:06:25.724" v="215"/>
          <ac:spMkLst>
            <pc:docMk/>
            <pc:sldMk cId="0" sldId="272"/>
            <ac:spMk id="336" creationId="{00000000-0000-0000-0000-000000000000}"/>
          </ac:spMkLst>
        </pc:spChg>
        <pc:grpChg chg="add del">
          <ac:chgData name="Sarah Henderson" userId="S::sarah2@iqmaward.com::f3a0dc45-998b-46a3-98e7-b10293c4b1c7" providerId="AD" clId="Web-{D3E67483-DEBC-2DCD-B9FA-72FFF2A0BF15}" dt="2024-09-26T10:55:53.894" v="118"/>
          <ac:grpSpMkLst>
            <pc:docMk/>
            <pc:sldMk cId="0" sldId="272"/>
            <ac:grpSpMk id="8" creationId="{45CA5550-AF7B-962C-25B3-3598748FFC51}"/>
          </ac:grpSpMkLst>
        </pc:grpChg>
        <pc:grpChg chg="add">
          <ac:chgData name="Sarah Henderson" userId="S::sarah2@iqmaward.com::f3a0dc45-998b-46a3-98e7-b10293c4b1c7" providerId="AD" clId="Web-{D3E67483-DEBC-2DCD-B9FA-72FFF2A0BF15}" dt="2024-09-26T10:55:56.535" v="124"/>
          <ac:grpSpMkLst>
            <pc:docMk/>
            <pc:sldMk cId="0" sldId="272"/>
            <ac:grpSpMk id="15" creationId="{5B27ADA3-2839-55F6-82B5-3CB7D38BD42C}"/>
          </ac:grpSpMkLst>
        </pc:grpChg>
        <pc:grpChg chg="del">
          <ac:chgData name="Sarah Henderson" userId="S::sarah2@iqmaward.com::f3a0dc45-998b-46a3-98e7-b10293c4b1c7" providerId="AD" clId="Web-{D3E67483-DEBC-2DCD-B9FA-72FFF2A0BF15}" dt="2024-09-26T10:55:55.660" v="120"/>
          <ac:grpSpMkLst>
            <pc:docMk/>
            <pc:sldMk cId="0" sldId="272"/>
            <ac:grpSpMk id="337" creationId="{00000000-0000-0000-0000-000000000000}"/>
          </ac:grpSpMkLst>
        </pc:grpChg>
      </pc:sldChg>
      <pc:sldChg chg="addSp delSp modSp">
        <pc:chgData name="Sarah Henderson" userId="S::sarah2@iqmaward.com::f3a0dc45-998b-46a3-98e7-b10293c4b1c7" providerId="AD" clId="Web-{D3E67483-DEBC-2DCD-B9FA-72FFF2A0BF15}" dt="2024-09-26T11:09:50.542" v="225" actId="20577"/>
        <pc:sldMkLst>
          <pc:docMk/>
          <pc:sldMk cId="0" sldId="273"/>
        </pc:sldMkLst>
        <pc:spChg chg="add">
          <ac:chgData name="Sarah Henderson" userId="S::sarah2@iqmaward.com::f3a0dc45-998b-46a3-98e7-b10293c4b1c7" providerId="AD" clId="Web-{D3E67483-DEBC-2DCD-B9FA-72FFF2A0BF15}" dt="2024-09-26T10:56:06.004" v="130"/>
          <ac:spMkLst>
            <pc:docMk/>
            <pc:sldMk cId="0" sldId="273"/>
            <ac:spMk id="3" creationId="{5015961D-B3A8-F5F3-849C-4827F7AFDE5A}"/>
          </ac:spMkLst>
        </pc:spChg>
        <pc:spChg chg="add mod">
          <ac:chgData name="Sarah Henderson" userId="S::sarah2@iqmaward.com::f3a0dc45-998b-46a3-98e7-b10293c4b1c7" providerId="AD" clId="Web-{D3E67483-DEBC-2DCD-B9FA-72FFF2A0BF15}" dt="2024-09-26T11:09:50.542" v="225" actId="20577"/>
          <ac:spMkLst>
            <pc:docMk/>
            <pc:sldMk cId="0" sldId="273"/>
            <ac:spMk id="10" creationId="{F50F66B6-774A-E762-B812-7A0A2231C967}"/>
          </ac:spMkLst>
        </pc:spChg>
        <pc:spChg chg="mod">
          <ac:chgData name="Sarah Henderson" userId="S::sarah2@iqmaward.com::f3a0dc45-998b-46a3-98e7-b10293c4b1c7" providerId="AD" clId="Web-{D3E67483-DEBC-2DCD-B9FA-72FFF2A0BF15}" dt="2024-09-26T10:56:09.473" v="132" actId="1076"/>
          <ac:spMkLst>
            <pc:docMk/>
            <pc:sldMk cId="0" sldId="273"/>
            <ac:spMk id="347" creationId="{00000000-0000-0000-0000-000000000000}"/>
          </ac:spMkLst>
        </pc:spChg>
        <pc:spChg chg="del">
          <ac:chgData name="Sarah Henderson" userId="S::sarah2@iqmaward.com::f3a0dc45-998b-46a3-98e7-b10293c4b1c7" providerId="AD" clId="Web-{D3E67483-DEBC-2DCD-B9FA-72FFF2A0BF15}" dt="2024-09-26T10:56:05.191" v="129"/>
          <ac:spMkLst>
            <pc:docMk/>
            <pc:sldMk cId="0" sldId="273"/>
            <ac:spMk id="348" creationId="{00000000-0000-0000-0000-000000000000}"/>
          </ac:spMkLst>
        </pc:spChg>
        <pc:spChg chg="del">
          <ac:chgData name="Sarah Henderson" userId="S::sarah2@iqmaward.com::f3a0dc45-998b-46a3-98e7-b10293c4b1c7" providerId="AD" clId="Web-{D3E67483-DEBC-2DCD-B9FA-72FFF2A0BF15}" dt="2024-09-26T10:56:05.191" v="128"/>
          <ac:spMkLst>
            <pc:docMk/>
            <pc:sldMk cId="0" sldId="273"/>
            <ac:spMk id="349" creationId="{00000000-0000-0000-0000-000000000000}"/>
          </ac:spMkLst>
        </pc:spChg>
        <pc:spChg chg="del mod">
          <ac:chgData name="Sarah Henderson" userId="S::sarah2@iqmaward.com::f3a0dc45-998b-46a3-98e7-b10293c4b1c7" providerId="AD" clId="Web-{D3E67483-DEBC-2DCD-B9FA-72FFF2A0BF15}" dt="2024-09-26T11:09:42.496" v="223"/>
          <ac:spMkLst>
            <pc:docMk/>
            <pc:sldMk cId="0" sldId="273"/>
            <ac:spMk id="350" creationId="{00000000-0000-0000-0000-000000000000}"/>
          </ac:spMkLst>
        </pc:spChg>
        <pc:grpChg chg="add">
          <ac:chgData name="Sarah Henderson" userId="S::sarah2@iqmaward.com::f3a0dc45-998b-46a3-98e7-b10293c4b1c7" providerId="AD" clId="Web-{D3E67483-DEBC-2DCD-B9FA-72FFF2A0BF15}" dt="2024-09-26T10:56:06.050" v="131"/>
          <ac:grpSpMkLst>
            <pc:docMk/>
            <pc:sldMk cId="0" sldId="273"/>
            <ac:grpSpMk id="8" creationId="{99FEDC26-9484-F91D-1718-4DC03E4A29A0}"/>
          </ac:grpSpMkLst>
        </pc:grpChg>
        <pc:grpChg chg="del">
          <ac:chgData name="Sarah Henderson" userId="S::sarah2@iqmaward.com::f3a0dc45-998b-46a3-98e7-b10293c4b1c7" providerId="AD" clId="Web-{D3E67483-DEBC-2DCD-B9FA-72FFF2A0BF15}" dt="2024-09-26T10:56:05.191" v="127"/>
          <ac:grpSpMkLst>
            <pc:docMk/>
            <pc:sldMk cId="0" sldId="273"/>
            <ac:grpSpMk id="351" creationId="{00000000-0000-0000-0000-000000000000}"/>
          </ac:grpSpMkLst>
        </pc:grpChg>
      </pc:sldChg>
      <pc:sldChg chg="addSp delSp modSp">
        <pc:chgData name="Sarah Henderson" userId="S::sarah2@iqmaward.com::f3a0dc45-998b-46a3-98e7-b10293c4b1c7" providerId="AD" clId="Web-{D3E67483-DEBC-2DCD-B9FA-72FFF2A0BF15}" dt="2024-09-26T11:10:26.184" v="239" actId="20577"/>
        <pc:sldMkLst>
          <pc:docMk/>
          <pc:sldMk cId="0" sldId="274"/>
        </pc:sldMkLst>
        <pc:spChg chg="add">
          <ac:chgData name="Sarah Henderson" userId="S::sarah2@iqmaward.com::f3a0dc45-998b-46a3-98e7-b10293c4b1c7" providerId="AD" clId="Web-{D3E67483-DEBC-2DCD-B9FA-72FFF2A0BF15}" dt="2024-09-26T10:56:15.191" v="137"/>
          <ac:spMkLst>
            <pc:docMk/>
            <pc:sldMk cId="0" sldId="274"/>
            <ac:spMk id="3" creationId="{11070674-A9E1-7D54-9537-A6E1BB55D8CE}"/>
          </ac:spMkLst>
        </pc:spChg>
        <pc:spChg chg="add mod">
          <ac:chgData name="Sarah Henderson" userId="S::sarah2@iqmaward.com::f3a0dc45-998b-46a3-98e7-b10293c4b1c7" providerId="AD" clId="Web-{D3E67483-DEBC-2DCD-B9FA-72FFF2A0BF15}" dt="2024-09-26T11:10:26.184" v="239" actId="20577"/>
          <ac:spMkLst>
            <pc:docMk/>
            <pc:sldMk cId="0" sldId="274"/>
            <ac:spMk id="10" creationId="{DC6C94D1-8C37-AB5B-54CF-29BAED9D618B}"/>
          </ac:spMkLst>
        </pc:spChg>
        <pc:spChg chg="mod">
          <ac:chgData name="Sarah Henderson" userId="S::sarah2@iqmaward.com::f3a0dc45-998b-46a3-98e7-b10293c4b1c7" providerId="AD" clId="Web-{D3E67483-DEBC-2DCD-B9FA-72FFF2A0BF15}" dt="2024-09-26T11:10:16.434" v="233" actId="14100"/>
          <ac:spMkLst>
            <pc:docMk/>
            <pc:sldMk cId="0" sldId="274"/>
            <ac:spMk id="362" creationId="{00000000-0000-0000-0000-000000000000}"/>
          </ac:spMkLst>
        </pc:spChg>
        <pc:spChg chg="del">
          <ac:chgData name="Sarah Henderson" userId="S::sarah2@iqmaward.com::f3a0dc45-998b-46a3-98e7-b10293c4b1c7" providerId="AD" clId="Web-{D3E67483-DEBC-2DCD-B9FA-72FFF2A0BF15}" dt="2024-09-26T10:56:14.394" v="136"/>
          <ac:spMkLst>
            <pc:docMk/>
            <pc:sldMk cId="0" sldId="274"/>
            <ac:spMk id="363" creationId="{00000000-0000-0000-0000-000000000000}"/>
          </ac:spMkLst>
        </pc:spChg>
        <pc:spChg chg="del">
          <ac:chgData name="Sarah Henderson" userId="S::sarah2@iqmaward.com::f3a0dc45-998b-46a3-98e7-b10293c4b1c7" providerId="AD" clId="Web-{D3E67483-DEBC-2DCD-B9FA-72FFF2A0BF15}" dt="2024-09-26T10:56:14.394" v="135"/>
          <ac:spMkLst>
            <pc:docMk/>
            <pc:sldMk cId="0" sldId="274"/>
            <ac:spMk id="364" creationId="{00000000-0000-0000-0000-000000000000}"/>
          </ac:spMkLst>
        </pc:spChg>
        <pc:spChg chg="del mod">
          <ac:chgData name="Sarah Henderson" userId="S::sarah2@iqmaward.com::f3a0dc45-998b-46a3-98e7-b10293c4b1c7" providerId="AD" clId="Web-{D3E67483-DEBC-2DCD-B9FA-72FFF2A0BF15}" dt="2024-09-26T11:10:08.090" v="230"/>
          <ac:spMkLst>
            <pc:docMk/>
            <pc:sldMk cId="0" sldId="274"/>
            <ac:spMk id="365" creationId="{00000000-0000-0000-0000-000000000000}"/>
          </ac:spMkLst>
        </pc:spChg>
        <pc:grpChg chg="add">
          <ac:chgData name="Sarah Henderson" userId="S::sarah2@iqmaward.com::f3a0dc45-998b-46a3-98e7-b10293c4b1c7" providerId="AD" clId="Web-{D3E67483-DEBC-2DCD-B9FA-72FFF2A0BF15}" dt="2024-09-26T10:56:15.285" v="138"/>
          <ac:grpSpMkLst>
            <pc:docMk/>
            <pc:sldMk cId="0" sldId="274"/>
            <ac:grpSpMk id="8" creationId="{FA62F806-0B28-29AD-EB45-FA9EFCC40907}"/>
          </ac:grpSpMkLst>
        </pc:grpChg>
        <pc:grpChg chg="del">
          <ac:chgData name="Sarah Henderson" userId="S::sarah2@iqmaward.com::f3a0dc45-998b-46a3-98e7-b10293c4b1c7" providerId="AD" clId="Web-{D3E67483-DEBC-2DCD-B9FA-72FFF2A0BF15}" dt="2024-09-26T10:56:14.394" v="134"/>
          <ac:grpSpMkLst>
            <pc:docMk/>
            <pc:sldMk cId="0" sldId="274"/>
            <ac:grpSpMk id="366" creationId="{00000000-0000-0000-0000-000000000000}"/>
          </ac:grpSpMkLst>
        </pc:grpChg>
      </pc:sldChg>
    </pc:docChg>
  </pc:docChgLst>
  <pc:docChgLst>
    <pc:chgData name="Sarah Linari" userId="S::sarah@iqmaward.com::b54a578e-493b-4154-b663-164597524d09" providerId="AD" clId="Web-{EF786FF9-86D9-A125-07DE-EABF62D67D33}"/>
    <pc:docChg chg="modSld">
      <pc:chgData name="Sarah Linari" userId="S::sarah@iqmaward.com::b54a578e-493b-4154-b663-164597524d09" providerId="AD" clId="Web-{EF786FF9-86D9-A125-07DE-EABF62D67D33}" dt="2024-09-27T15:50:39.967" v="190" actId="1076"/>
      <pc:docMkLst>
        <pc:docMk/>
      </pc:docMkLst>
      <pc:sldChg chg="modSp">
        <pc:chgData name="Sarah Linari" userId="S::sarah@iqmaward.com::b54a578e-493b-4154-b663-164597524d09" providerId="AD" clId="Web-{EF786FF9-86D9-A125-07DE-EABF62D67D33}" dt="2024-09-27T15:40:53.915" v="23" actId="1076"/>
        <pc:sldMkLst>
          <pc:docMk/>
          <pc:sldMk cId="0" sldId="256"/>
        </pc:sldMkLst>
        <pc:spChg chg="mod">
          <ac:chgData name="Sarah Linari" userId="S::sarah@iqmaward.com::b54a578e-493b-4154-b663-164597524d09" providerId="AD" clId="Web-{EF786FF9-86D9-A125-07DE-EABF62D67D33}" dt="2024-09-27T15:40:53.915" v="23" actId="1076"/>
          <ac:spMkLst>
            <pc:docMk/>
            <pc:sldMk cId="0" sldId="256"/>
            <ac:spMk id="2" creationId="{07141F5E-94B0-F66F-C79B-3D890E9CEA3B}"/>
          </ac:spMkLst>
        </pc:spChg>
        <pc:picChg chg="mod">
          <ac:chgData name="Sarah Linari" userId="S::sarah@iqmaward.com::b54a578e-493b-4154-b663-164597524d09" providerId="AD" clId="Web-{EF786FF9-86D9-A125-07DE-EABF62D67D33}" dt="2024-09-27T15:40:49.852" v="22" actId="1076"/>
          <ac:picMkLst>
            <pc:docMk/>
            <pc:sldMk cId="0" sldId="256"/>
            <ac:picMk id="98" creationId="{00000000-0000-0000-0000-000000000000}"/>
          </ac:picMkLst>
        </pc:picChg>
        <pc:picChg chg="mod">
          <ac:chgData name="Sarah Linari" userId="S::sarah@iqmaward.com::b54a578e-493b-4154-b663-164597524d09" providerId="AD" clId="Web-{EF786FF9-86D9-A125-07DE-EABF62D67D33}" dt="2024-09-27T15:40:45.009" v="20" actId="1076"/>
          <ac:picMkLst>
            <pc:docMk/>
            <pc:sldMk cId="0" sldId="256"/>
            <ac:picMk id="99" creationId="{00000000-0000-0000-0000-000000000000}"/>
          </ac:picMkLst>
        </pc:picChg>
      </pc:sldChg>
      <pc:sldChg chg="modSp">
        <pc:chgData name="Sarah Linari" userId="S::sarah@iqmaward.com::b54a578e-493b-4154-b663-164597524d09" providerId="AD" clId="Web-{EF786FF9-86D9-A125-07DE-EABF62D67D33}" dt="2024-09-27T15:42:15.762" v="60" actId="1076"/>
        <pc:sldMkLst>
          <pc:docMk/>
          <pc:sldMk cId="0" sldId="257"/>
        </pc:sldMkLst>
        <pc:spChg chg="mod">
          <ac:chgData name="Sarah Linari" userId="S::sarah@iqmaward.com::b54a578e-493b-4154-b663-164597524d09" providerId="AD" clId="Web-{EF786FF9-86D9-A125-07DE-EABF62D67D33}" dt="2024-09-27T15:41:56.964" v="53" actId="20577"/>
          <ac:spMkLst>
            <pc:docMk/>
            <pc:sldMk cId="0" sldId="257"/>
            <ac:spMk id="112" creationId="{00000000-0000-0000-0000-000000000000}"/>
          </ac:spMkLst>
        </pc:spChg>
        <pc:spChg chg="mod">
          <ac:chgData name="Sarah Linari" userId="S::sarah@iqmaward.com::b54a578e-493b-4154-b663-164597524d09" providerId="AD" clId="Web-{EF786FF9-86D9-A125-07DE-EABF62D67D33}" dt="2024-09-27T15:42:10.152" v="57" actId="1076"/>
          <ac:spMkLst>
            <pc:docMk/>
            <pc:sldMk cId="0" sldId="257"/>
            <ac:spMk id="115" creationId="{00000000-0000-0000-0000-000000000000}"/>
          </ac:spMkLst>
        </pc:spChg>
        <pc:picChg chg="mod">
          <ac:chgData name="Sarah Linari" userId="S::sarah@iqmaward.com::b54a578e-493b-4154-b663-164597524d09" providerId="AD" clId="Web-{EF786FF9-86D9-A125-07DE-EABF62D67D33}" dt="2024-09-27T15:42:13.402" v="59" actId="1076"/>
          <ac:picMkLst>
            <pc:docMk/>
            <pc:sldMk cId="0" sldId="257"/>
            <ac:picMk id="113" creationId="{00000000-0000-0000-0000-000000000000}"/>
          </ac:picMkLst>
        </pc:picChg>
        <pc:picChg chg="mod">
          <ac:chgData name="Sarah Linari" userId="S::sarah@iqmaward.com::b54a578e-493b-4154-b663-164597524d09" providerId="AD" clId="Web-{EF786FF9-86D9-A125-07DE-EABF62D67D33}" dt="2024-09-27T15:42:15.762" v="60" actId="1076"/>
          <ac:picMkLst>
            <pc:docMk/>
            <pc:sldMk cId="0" sldId="257"/>
            <ac:picMk id="114" creationId="{00000000-0000-0000-0000-000000000000}"/>
          </ac:picMkLst>
        </pc:picChg>
      </pc:sldChg>
      <pc:sldChg chg="modSp">
        <pc:chgData name="Sarah Linari" userId="S::sarah@iqmaward.com::b54a578e-493b-4154-b663-164597524d09" providerId="AD" clId="Web-{EF786FF9-86D9-A125-07DE-EABF62D67D33}" dt="2024-09-27T15:43:02.201" v="70" actId="20577"/>
        <pc:sldMkLst>
          <pc:docMk/>
          <pc:sldMk cId="0" sldId="258"/>
        </pc:sldMkLst>
        <pc:spChg chg="mod">
          <ac:chgData name="Sarah Linari" userId="S::sarah@iqmaward.com::b54a578e-493b-4154-b663-164597524d09" providerId="AD" clId="Web-{EF786FF9-86D9-A125-07DE-EABF62D67D33}" dt="2024-09-27T15:43:02.201" v="70" actId="20577"/>
          <ac:spMkLst>
            <pc:docMk/>
            <pc:sldMk cId="0" sldId="258"/>
            <ac:spMk id="128" creationId="{00000000-0000-0000-0000-000000000000}"/>
          </ac:spMkLst>
        </pc:spChg>
      </pc:sldChg>
      <pc:sldChg chg="modSp">
        <pc:chgData name="Sarah Linari" userId="S::sarah@iqmaward.com::b54a578e-493b-4154-b663-164597524d09" providerId="AD" clId="Web-{EF786FF9-86D9-A125-07DE-EABF62D67D33}" dt="2024-09-27T15:43:41.202" v="84" actId="20577"/>
        <pc:sldMkLst>
          <pc:docMk/>
          <pc:sldMk cId="0" sldId="260"/>
        </pc:sldMkLst>
        <pc:spChg chg="mod">
          <ac:chgData name="Sarah Linari" userId="S::sarah@iqmaward.com::b54a578e-493b-4154-b663-164597524d09" providerId="AD" clId="Web-{EF786FF9-86D9-A125-07DE-EABF62D67D33}" dt="2024-09-27T15:43:16.264" v="74" actId="1076"/>
          <ac:spMkLst>
            <pc:docMk/>
            <pc:sldMk cId="0" sldId="260"/>
            <ac:spMk id="156" creationId="{00000000-0000-0000-0000-000000000000}"/>
          </ac:spMkLst>
        </pc:spChg>
        <pc:spChg chg="mod">
          <ac:chgData name="Sarah Linari" userId="S::sarah@iqmaward.com::b54a578e-493b-4154-b663-164597524d09" providerId="AD" clId="Web-{EF786FF9-86D9-A125-07DE-EABF62D67D33}" dt="2024-09-27T15:43:41.202" v="84" actId="20577"/>
          <ac:spMkLst>
            <pc:docMk/>
            <pc:sldMk cId="0" sldId="260"/>
            <ac:spMk id="161" creationId="{00000000-0000-0000-0000-000000000000}"/>
          </ac:spMkLst>
        </pc:spChg>
        <pc:picChg chg="mod">
          <ac:chgData name="Sarah Linari" userId="S::sarah@iqmaward.com::b54a578e-493b-4154-b663-164597524d09" providerId="AD" clId="Web-{EF786FF9-86D9-A125-07DE-EABF62D67D33}" dt="2024-09-27T15:43:38.530" v="82" actId="1076"/>
          <ac:picMkLst>
            <pc:docMk/>
            <pc:sldMk cId="0" sldId="260"/>
            <ac:picMk id="163" creationId="{00000000-0000-0000-0000-000000000000}"/>
          </ac:picMkLst>
        </pc:picChg>
      </pc:sldChg>
      <pc:sldChg chg="modSp">
        <pc:chgData name="Sarah Linari" userId="S::sarah@iqmaward.com::b54a578e-493b-4154-b663-164597524d09" providerId="AD" clId="Web-{EF786FF9-86D9-A125-07DE-EABF62D67D33}" dt="2024-09-27T15:43:57.843" v="88" actId="20577"/>
        <pc:sldMkLst>
          <pc:docMk/>
          <pc:sldMk cId="0" sldId="261"/>
        </pc:sldMkLst>
        <pc:spChg chg="mod">
          <ac:chgData name="Sarah Linari" userId="S::sarah@iqmaward.com::b54a578e-493b-4154-b663-164597524d09" providerId="AD" clId="Web-{EF786FF9-86D9-A125-07DE-EABF62D67D33}" dt="2024-09-27T15:43:57.843" v="88" actId="20577"/>
          <ac:spMkLst>
            <pc:docMk/>
            <pc:sldMk cId="0" sldId="261"/>
            <ac:spMk id="176" creationId="{00000000-0000-0000-0000-000000000000}"/>
          </ac:spMkLst>
        </pc:spChg>
      </pc:sldChg>
      <pc:sldChg chg="modSp">
        <pc:chgData name="Sarah Linari" userId="S::sarah@iqmaward.com::b54a578e-493b-4154-b663-164597524d09" providerId="AD" clId="Web-{EF786FF9-86D9-A125-07DE-EABF62D67D33}" dt="2024-09-27T15:44:20.063" v="90" actId="20577"/>
        <pc:sldMkLst>
          <pc:docMk/>
          <pc:sldMk cId="0" sldId="264"/>
        </pc:sldMkLst>
        <pc:spChg chg="mod">
          <ac:chgData name="Sarah Linari" userId="S::sarah@iqmaward.com::b54a578e-493b-4154-b663-164597524d09" providerId="AD" clId="Web-{EF786FF9-86D9-A125-07DE-EABF62D67D33}" dt="2024-09-27T15:44:20.063" v="90" actId="20577"/>
          <ac:spMkLst>
            <pc:docMk/>
            <pc:sldMk cId="0" sldId="264"/>
            <ac:spMk id="223" creationId="{00000000-0000-0000-0000-000000000000}"/>
          </ac:spMkLst>
        </pc:spChg>
      </pc:sldChg>
      <pc:sldChg chg="modSp">
        <pc:chgData name="Sarah Linari" userId="S::sarah@iqmaward.com::b54a578e-493b-4154-b663-164597524d09" providerId="AD" clId="Web-{EF786FF9-86D9-A125-07DE-EABF62D67D33}" dt="2024-09-27T15:46:06.551" v="105" actId="20577"/>
        <pc:sldMkLst>
          <pc:docMk/>
          <pc:sldMk cId="0" sldId="265"/>
        </pc:sldMkLst>
        <pc:spChg chg="mod">
          <ac:chgData name="Sarah Linari" userId="S::sarah@iqmaward.com::b54a578e-493b-4154-b663-164597524d09" providerId="AD" clId="Web-{EF786FF9-86D9-A125-07DE-EABF62D67D33}" dt="2024-09-27T15:46:06.551" v="105" actId="20577"/>
          <ac:spMkLst>
            <pc:docMk/>
            <pc:sldMk cId="0" sldId="265"/>
            <ac:spMk id="231" creationId="{00000000-0000-0000-0000-000000000000}"/>
          </ac:spMkLst>
        </pc:spChg>
        <pc:spChg chg="mod">
          <ac:chgData name="Sarah Linari" userId="S::sarah@iqmaward.com::b54a578e-493b-4154-b663-164597524d09" providerId="AD" clId="Web-{EF786FF9-86D9-A125-07DE-EABF62D67D33}" dt="2024-09-27T15:44:48.736" v="94" actId="20577"/>
          <ac:spMkLst>
            <pc:docMk/>
            <pc:sldMk cId="0" sldId="265"/>
            <ac:spMk id="238" creationId="{00000000-0000-0000-0000-000000000000}"/>
          </ac:spMkLst>
        </pc:spChg>
        <pc:picChg chg="mod">
          <ac:chgData name="Sarah Linari" userId="S::sarah@iqmaward.com::b54a578e-493b-4154-b663-164597524d09" providerId="AD" clId="Web-{EF786FF9-86D9-A125-07DE-EABF62D67D33}" dt="2024-09-27T15:45:30.347" v="100"/>
          <ac:picMkLst>
            <pc:docMk/>
            <pc:sldMk cId="0" sldId="265"/>
            <ac:picMk id="239" creationId="{00000000-0000-0000-0000-000000000000}"/>
          </ac:picMkLst>
        </pc:picChg>
      </pc:sldChg>
      <pc:sldChg chg="modSp">
        <pc:chgData name="Sarah Linari" userId="S::sarah@iqmaward.com::b54a578e-493b-4154-b663-164597524d09" providerId="AD" clId="Web-{EF786FF9-86D9-A125-07DE-EABF62D67D33}" dt="2024-09-27T15:46:16.239" v="108" actId="20577"/>
        <pc:sldMkLst>
          <pc:docMk/>
          <pc:sldMk cId="0" sldId="266"/>
        </pc:sldMkLst>
        <pc:spChg chg="mod">
          <ac:chgData name="Sarah Linari" userId="S::sarah@iqmaward.com::b54a578e-493b-4154-b663-164597524d09" providerId="AD" clId="Web-{EF786FF9-86D9-A125-07DE-EABF62D67D33}" dt="2024-09-27T15:46:16.239" v="108" actId="20577"/>
          <ac:spMkLst>
            <pc:docMk/>
            <pc:sldMk cId="0" sldId="266"/>
            <ac:spMk id="247" creationId="{00000000-0000-0000-0000-000000000000}"/>
          </ac:spMkLst>
        </pc:spChg>
        <pc:spChg chg="mod">
          <ac:chgData name="Sarah Linari" userId="S::sarah@iqmaward.com::b54a578e-493b-4154-b663-164597524d09" providerId="AD" clId="Web-{EF786FF9-86D9-A125-07DE-EABF62D67D33}" dt="2024-09-27T15:45:40.441" v="102" actId="20577"/>
          <ac:spMkLst>
            <pc:docMk/>
            <pc:sldMk cId="0" sldId="266"/>
            <ac:spMk id="252" creationId="{00000000-0000-0000-0000-000000000000}"/>
          </ac:spMkLst>
        </pc:spChg>
      </pc:sldChg>
      <pc:sldChg chg="modSp">
        <pc:chgData name="Sarah Linari" userId="S::sarah@iqmaward.com::b54a578e-493b-4154-b663-164597524d09" providerId="AD" clId="Web-{EF786FF9-86D9-A125-07DE-EABF62D67D33}" dt="2024-09-27T15:47:00.975" v="119" actId="20577"/>
        <pc:sldMkLst>
          <pc:docMk/>
          <pc:sldMk cId="0" sldId="267"/>
        </pc:sldMkLst>
        <pc:spChg chg="mod">
          <ac:chgData name="Sarah Linari" userId="S::sarah@iqmaward.com::b54a578e-493b-4154-b663-164597524d09" providerId="AD" clId="Web-{EF786FF9-86D9-A125-07DE-EABF62D67D33}" dt="2024-09-27T15:46:28.943" v="111" actId="20577"/>
          <ac:spMkLst>
            <pc:docMk/>
            <pc:sldMk cId="0" sldId="267"/>
            <ac:spMk id="2" creationId="{2D6A377D-B44A-6145-4644-C5D4F12E240C}"/>
          </ac:spMkLst>
        </pc:spChg>
        <pc:spChg chg="mod">
          <ac:chgData name="Sarah Linari" userId="S::sarah@iqmaward.com::b54a578e-493b-4154-b663-164597524d09" providerId="AD" clId="Web-{EF786FF9-86D9-A125-07DE-EABF62D67D33}" dt="2024-09-27T15:47:00.975" v="119" actId="20577"/>
          <ac:spMkLst>
            <pc:docMk/>
            <pc:sldMk cId="0" sldId="267"/>
            <ac:spMk id="263" creationId="{00000000-0000-0000-0000-000000000000}"/>
          </ac:spMkLst>
        </pc:spChg>
        <pc:picChg chg="mod">
          <ac:chgData name="Sarah Linari" userId="S::sarah@iqmaward.com::b54a578e-493b-4154-b663-164597524d09" providerId="AD" clId="Web-{EF786FF9-86D9-A125-07DE-EABF62D67D33}" dt="2024-09-27T15:46:48.881" v="116"/>
          <ac:picMkLst>
            <pc:docMk/>
            <pc:sldMk cId="0" sldId="267"/>
            <ac:picMk id="270" creationId="{00000000-0000-0000-0000-000000000000}"/>
          </ac:picMkLst>
        </pc:picChg>
      </pc:sldChg>
      <pc:sldChg chg="modSp">
        <pc:chgData name="Sarah Linari" userId="S::sarah@iqmaward.com::b54a578e-493b-4154-b663-164597524d09" providerId="AD" clId="Web-{EF786FF9-86D9-A125-07DE-EABF62D67D33}" dt="2024-09-27T15:47:11.725" v="120" actId="14100"/>
        <pc:sldMkLst>
          <pc:docMk/>
          <pc:sldMk cId="0" sldId="269"/>
        </pc:sldMkLst>
        <pc:picChg chg="mod">
          <ac:chgData name="Sarah Linari" userId="S::sarah@iqmaward.com::b54a578e-493b-4154-b663-164597524d09" providerId="AD" clId="Web-{EF786FF9-86D9-A125-07DE-EABF62D67D33}" dt="2024-09-27T15:47:11.725" v="120" actId="14100"/>
          <ac:picMkLst>
            <pc:docMk/>
            <pc:sldMk cId="0" sldId="269"/>
            <ac:picMk id="299" creationId="{00000000-0000-0000-0000-000000000000}"/>
          </ac:picMkLst>
        </pc:picChg>
      </pc:sldChg>
      <pc:sldChg chg="modSp">
        <pc:chgData name="Sarah Linari" userId="S::sarah@iqmaward.com::b54a578e-493b-4154-b663-164597524d09" providerId="AD" clId="Web-{EF786FF9-86D9-A125-07DE-EABF62D67D33}" dt="2024-09-27T15:47:40.773" v="129"/>
        <pc:sldMkLst>
          <pc:docMk/>
          <pc:sldMk cId="0" sldId="270"/>
        </pc:sldMkLst>
        <pc:picChg chg="mod">
          <ac:chgData name="Sarah Linari" userId="S::sarah@iqmaward.com::b54a578e-493b-4154-b663-164597524d09" providerId="AD" clId="Web-{EF786FF9-86D9-A125-07DE-EABF62D67D33}" dt="2024-09-27T15:47:20.601" v="121"/>
          <ac:picMkLst>
            <pc:docMk/>
            <pc:sldMk cId="0" sldId="270"/>
            <ac:picMk id="313" creationId="{00000000-0000-0000-0000-000000000000}"/>
          </ac:picMkLst>
        </pc:picChg>
        <pc:picChg chg="mod">
          <ac:chgData name="Sarah Linari" userId="S::sarah@iqmaward.com::b54a578e-493b-4154-b663-164597524d09" providerId="AD" clId="Web-{EF786FF9-86D9-A125-07DE-EABF62D67D33}" dt="2024-09-27T15:47:31.632" v="127"/>
          <ac:picMkLst>
            <pc:docMk/>
            <pc:sldMk cId="0" sldId="270"/>
            <ac:picMk id="314" creationId="{00000000-0000-0000-0000-000000000000}"/>
          </ac:picMkLst>
        </pc:picChg>
        <pc:picChg chg="mod">
          <ac:chgData name="Sarah Linari" userId="S::sarah@iqmaward.com::b54a578e-493b-4154-b663-164597524d09" providerId="AD" clId="Web-{EF786FF9-86D9-A125-07DE-EABF62D67D33}" dt="2024-09-27T15:47:40.773" v="129"/>
          <ac:picMkLst>
            <pc:docMk/>
            <pc:sldMk cId="0" sldId="270"/>
            <ac:picMk id="315" creationId="{00000000-0000-0000-0000-000000000000}"/>
          </ac:picMkLst>
        </pc:picChg>
      </pc:sldChg>
      <pc:sldChg chg="modSp">
        <pc:chgData name="Sarah Linari" userId="S::sarah@iqmaward.com::b54a578e-493b-4154-b663-164597524d09" providerId="AD" clId="Web-{EF786FF9-86D9-A125-07DE-EABF62D67D33}" dt="2024-09-27T15:48:06.821" v="136" actId="20577"/>
        <pc:sldMkLst>
          <pc:docMk/>
          <pc:sldMk cId="0" sldId="271"/>
        </pc:sldMkLst>
        <pc:spChg chg="mod">
          <ac:chgData name="Sarah Linari" userId="S::sarah@iqmaward.com::b54a578e-493b-4154-b663-164597524d09" providerId="AD" clId="Web-{EF786FF9-86D9-A125-07DE-EABF62D67D33}" dt="2024-09-27T15:48:06.821" v="136" actId="20577"/>
          <ac:spMkLst>
            <pc:docMk/>
            <pc:sldMk cId="0" sldId="271"/>
            <ac:spMk id="10" creationId="{913FDE65-1ED2-377D-014C-78C652B46A5E}"/>
          </ac:spMkLst>
        </pc:spChg>
        <pc:spChg chg="mod">
          <ac:chgData name="Sarah Linari" userId="S::sarah@iqmaward.com::b54a578e-493b-4154-b663-164597524d09" providerId="AD" clId="Web-{EF786FF9-86D9-A125-07DE-EABF62D67D33}" dt="2024-09-27T15:47:57.368" v="134" actId="20577"/>
          <ac:spMkLst>
            <pc:docMk/>
            <pc:sldMk cId="0" sldId="271"/>
            <ac:spMk id="328" creationId="{00000000-0000-0000-0000-000000000000}"/>
          </ac:spMkLst>
        </pc:spChg>
      </pc:sldChg>
      <pc:sldChg chg="modSp">
        <pc:chgData name="Sarah Linari" userId="S::sarah@iqmaward.com::b54a578e-493b-4154-b663-164597524d09" providerId="AD" clId="Web-{EF786FF9-86D9-A125-07DE-EABF62D67D33}" dt="2024-09-27T15:49:15.964" v="161" actId="20577"/>
        <pc:sldMkLst>
          <pc:docMk/>
          <pc:sldMk cId="0" sldId="272"/>
        </pc:sldMkLst>
        <pc:spChg chg="mod">
          <ac:chgData name="Sarah Linari" userId="S::sarah@iqmaward.com::b54a578e-493b-4154-b663-164597524d09" providerId="AD" clId="Web-{EF786FF9-86D9-A125-07DE-EABF62D67D33}" dt="2024-09-27T15:48:44.229" v="147" actId="20577"/>
          <ac:spMkLst>
            <pc:docMk/>
            <pc:sldMk cId="0" sldId="272"/>
            <ac:spMk id="17" creationId="{BAE09234-A60F-AE1C-3DAC-EAD14A24D552}"/>
          </ac:spMkLst>
        </pc:spChg>
        <pc:spChg chg="mod">
          <ac:chgData name="Sarah Linari" userId="S::sarah@iqmaward.com::b54a578e-493b-4154-b663-164597524d09" providerId="AD" clId="Web-{EF786FF9-86D9-A125-07DE-EABF62D67D33}" dt="2024-09-27T15:49:15.964" v="161" actId="20577"/>
          <ac:spMkLst>
            <pc:docMk/>
            <pc:sldMk cId="0" sldId="272"/>
            <ac:spMk id="341" creationId="{00000000-0000-0000-0000-000000000000}"/>
          </ac:spMkLst>
        </pc:spChg>
      </pc:sldChg>
      <pc:sldChg chg="modSp">
        <pc:chgData name="Sarah Linari" userId="S::sarah@iqmaward.com::b54a578e-493b-4154-b663-164597524d09" providerId="AD" clId="Web-{EF786FF9-86D9-A125-07DE-EABF62D67D33}" dt="2024-09-27T15:49:50.590" v="178" actId="14100"/>
        <pc:sldMkLst>
          <pc:docMk/>
          <pc:sldMk cId="0" sldId="273"/>
        </pc:sldMkLst>
        <pc:spChg chg="mod">
          <ac:chgData name="Sarah Linari" userId="S::sarah@iqmaward.com::b54a578e-493b-4154-b663-164597524d09" providerId="AD" clId="Web-{EF786FF9-86D9-A125-07DE-EABF62D67D33}" dt="2024-09-27T15:49:21.996" v="165" actId="20577"/>
          <ac:spMkLst>
            <pc:docMk/>
            <pc:sldMk cId="0" sldId="273"/>
            <ac:spMk id="10" creationId="{F50F66B6-774A-E762-B812-7A0A2231C967}"/>
          </ac:spMkLst>
        </pc:spChg>
        <pc:spChg chg="mod">
          <ac:chgData name="Sarah Linari" userId="S::sarah@iqmaward.com::b54a578e-493b-4154-b663-164597524d09" providerId="AD" clId="Web-{EF786FF9-86D9-A125-07DE-EABF62D67D33}" dt="2024-09-27T15:49:50.590" v="178" actId="14100"/>
          <ac:spMkLst>
            <pc:docMk/>
            <pc:sldMk cId="0" sldId="273"/>
            <ac:spMk id="355" creationId="{00000000-0000-0000-0000-000000000000}"/>
          </ac:spMkLst>
        </pc:spChg>
      </pc:sldChg>
      <pc:sldChg chg="modSp">
        <pc:chgData name="Sarah Linari" userId="S::sarah@iqmaward.com::b54a578e-493b-4154-b663-164597524d09" providerId="AD" clId="Web-{EF786FF9-86D9-A125-07DE-EABF62D67D33}" dt="2024-09-27T15:50:39.967" v="190" actId="1076"/>
        <pc:sldMkLst>
          <pc:docMk/>
          <pc:sldMk cId="0" sldId="274"/>
        </pc:sldMkLst>
        <pc:spChg chg="mod">
          <ac:chgData name="Sarah Linari" userId="S::sarah@iqmaward.com::b54a578e-493b-4154-b663-164597524d09" providerId="AD" clId="Web-{EF786FF9-86D9-A125-07DE-EABF62D67D33}" dt="2024-09-27T15:50:35.280" v="189" actId="1076"/>
          <ac:spMkLst>
            <pc:docMk/>
            <pc:sldMk cId="0" sldId="274"/>
            <ac:spMk id="362" creationId="{00000000-0000-0000-0000-000000000000}"/>
          </ac:spMkLst>
        </pc:spChg>
        <pc:spChg chg="mod">
          <ac:chgData name="Sarah Linari" userId="S::sarah@iqmaward.com::b54a578e-493b-4154-b663-164597524d09" providerId="AD" clId="Web-{EF786FF9-86D9-A125-07DE-EABF62D67D33}" dt="2024-09-27T15:50:39.967" v="190" actId="1076"/>
          <ac:spMkLst>
            <pc:docMk/>
            <pc:sldMk cId="0" sldId="274"/>
            <ac:spMk id="370" creationId="{00000000-0000-0000-0000-000000000000}"/>
          </ac:spMkLst>
        </pc:spChg>
        <pc:spChg chg="mod">
          <ac:chgData name="Sarah Linari" userId="S::sarah@iqmaward.com::b54a578e-493b-4154-b663-164597524d09" providerId="AD" clId="Web-{EF786FF9-86D9-A125-07DE-EABF62D67D33}" dt="2024-09-27T15:50:29.701" v="187" actId="14100"/>
          <ac:spMkLst>
            <pc:docMk/>
            <pc:sldMk cId="0" sldId="274"/>
            <ac:spMk id="371" creationId="{00000000-0000-0000-0000-000000000000}"/>
          </ac:spMkLst>
        </pc:spChg>
      </pc:sldChg>
    </pc:docChg>
  </pc:docChgLst>
  <pc:docChgLst>
    <pc:chgData clId="Web-{EF786FF9-86D9-A125-07DE-EABF62D67D33}"/>
    <pc:docChg chg="modSld">
      <pc:chgData name="" userId="" providerId="" clId="Web-{EF786FF9-86D9-A125-07DE-EABF62D67D33}" dt="2024-09-27T15:40:24.945" v="0" actId="20577"/>
      <pc:docMkLst>
        <pc:docMk/>
      </pc:docMkLst>
      <pc:sldChg chg="modSp">
        <pc:chgData name="" userId="" providerId="" clId="Web-{EF786FF9-86D9-A125-07DE-EABF62D67D33}" dt="2024-09-27T15:40:24.945" v="0" actId="20577"/>
        <pc:sldMkLst>
          <pc:docMk/>
          <pc:sldMk cId="0" sldId="256"/>
        </pc:sldMkLst>
        <pc:spChg chg="mod">
          <ac:chgData name="" userId="" providerId="" clId="Web-{EF786FF9-86D9-A125-07DE-EABF62D67D33}" dt="2024-09-27T15:40:24.945" v="0" actId="20577"/>
          <ac:spMkLst>
            <pc:docMk/>
            <pc:sldMk cId="0" sldId="256"/>
            <ac:spMk id="2" creationId="{07141F5E-94B0-F66F-C79B-3D890E9CEA3B}"/>
          </ac:spMkLst>
        </pc:spChg>
      </pc:sldChg>
    </pc:docChg>
  </pc:docChgLst>
  <pc:docChgLst>
    <pc:chgData name="Sarah Henderson" userId="S::sarah2@iqmaward.com::f3a0dc45-998b-46a3-98e7-b10293c4b1c7" providerId="AD" clId="Web-{9FEEBE2B-4DBF-25EB-C193-4100123B9716}"/>
    <pc:docChg chg="modSld">
      <pc:chgData name="Sarah Henderson" userId="S::sarah2@iqmaward.com::f3a0dc45-998b-46a3-98e7-b10293c4b1c7" providerId="AD" clId="Web-{9FEEBE2B-4DBF-25EB-C193-4100123B9716}" dt="2024-09-25T14:49:47.974" v="0" actId="1076"/>
      <pc:docMkLst>
        <pc:docMk/>
      </pc:docMkLst>
      <pc:sldChg chg="modSp">
        <pc:chgData name="Sarah Henderson" userId="S::sarah2@iqmaward.com::f3a0dc45-998b-46a3-98e7-b10293c4b1c7" providerId="AD" clId="Web-{9FEEBE2B-4DBF-25EB-C193-4100123B9716}" dt="2024-09-25T14:49:47.974" v="0" actId="1076"/>
        <pc:sldMkLst>
          <pc:docMk/>
          <pc:sldMk cId="0" sldId="256"/>
        </pc:sldMkLst>
        <pc:spChg chg="mod">
          <ac:chgData name="Sarah Henderson" userId="S::sarah2@iqmaward.com::f3a0dc45-998b-46a3-98e7-b10293c4b1c7" providerId="AD" clId="Web-{9FEEBE2B-4DBF-25EB-C193-4100123B9716}" dt="2024-09-25T14:49:47.974" v="0" actId="1076"/>
          <ac:spMkLst>
            <pc:docMk/>
            <pc:sldMk cId="0" sldId="256"/>
            <ac:spMk id="84" creationId="{00000000-0000-0000-0000-000000000000}"/>
          </ac:spMkLst>
        </pc:spChg>
      </pc:sldChg>
    </pc:docChg>
  </pc:docChgLst>
  <pc:docChgLst>
    <pc:chgData name="Sarah Henderson" userId="S::sarah2@iqmaward.com::f3a0dc45-998b-46a3-98e7-b10293c4b1c7" providerId="AD" clId="Web-{AF241B03-7153-DAA0-1499-3657694FE746}"/>
    <pc:docChg chg="modSld">
      <pc:chgData name="Sarah Henderson" userId="S::sarah2@iqmaward.com::f3a0dc45-998b-46a3-98e7-b10293c4b1c7" providerId="AD" clId="Web-{AF241B03-7153-DAA0-1499-3657694FE746}" dt="2024-09-26T10:51:02.422" v="20" actId="1076"/>
      <pc:docMkLst>
        <pc:docMk/>
      </pc:docMkLst>
      <pc:sldChg chg="addSp delSp modSp">
        <pc:chgData name="Sarah Henderson" userId="S::sarah2@iqmaward.com::f3a0dc45-998b-46a3-98e7-b10293c4b1c7" providerId="AD" clId="Web-{AF241B03-7153-DAA0-1499-3657694FE746}" dt="2024-09-26T10:50:32.656" v="13" actId="1076"/>
        <pc:sldMkLst>
          <pc:docMk/>
          <pc:sldMk cId="0" sldId="256"/>
        </pc:sldMkLst>
        <pc:spChg chg="add del mod">
          <ac:chgData name="Sarah Henderson" userId="S::sarah2@iqmaward.com::f3a0dc45-998b-46a3-98e7-b10293c4b1c7" providerId="AD" clId="Web-{AF241B03-7153-DAA0-1499-3657694FE746}" dt="2024-09-26T10:49:38.967" v="6"/>
          <ac:spMkLst>
            <pc:docMk/>
            <pc:sldMk cId="0" sldId="256"/>
            <ac:spMk id="2" creationId="{FC923435-A745-544C-BAEA-67388B7DAE25}"/>
          </ac:spMkLst>
        </pc:spChg>
        <pc:spChg chg="add ord">
          <ac:chgData name="Sarah Henderson" userId="S::sarah2@iqmaward.com::f3a0dc45-998b-46a3-98e7-b10293c4b1c7" providerId="AD" clId="Web-{AF241B03-7153-DAA0-1499-3657694FE746}" dt="2024-09-26T10:49:33.638" v="4"/>
          <ac:spMkLst>
            <pc:docMk/>
            <pc:sldMk cId="0" sldId="256"/>
            <ac:spMk id="3" creationId="{6671D169-6484-5E09-2938-8C331AECBD05}"/>
          </ac:spMkLst>
        </pc:spChg>
        <pc:spChg chg="mod ord">
          <ac:chgData name="Sarah Henderson" userId="S::sarah2@iqmaward.com::f3a0dc45-998b-46a3-98e7-b10293c4b1c7" providerId="AD" clId="Web-{AF241B03-7153-DAA0-1499-3657694FE746}" dt="2024-09-26T10:50:10.483" v="10" actId="14100"/>
          <ac:spMkLst>
            <pc:docMk/>
            <pc:sldMk cId="0" sldId="256"/>
            <ac:spMk id="84" creationId="{00000000-0000-0000-0000-000000000000}"/>
          </ac:spMkLst>
        </pc:spChg>
        <pc:spChg chg="del mod">
          <ac:chgData name="Sarah Henderson" userId="S::sarah2@iqmaward.com::f3a0dc45-998b-46a3-98e7-b10293c4b1c7" providerId="AD" clId="Web-{AF241B03-7153-DAA0-1499-3657694FE746}" dt="2024-09-26T10:49:16.778" v="1"/>
          <ac:spMkLst>
            <pc:docMk/>
            <pc:sldMk cId="0" sldId="256"/>
            <ac:spMk id="91" creationId="{00000000-0000-0000-0000-000000000000}"/>
          </ac:spMkLst>
        </pc:spChg>
        <pc:spChg chg="mod">
          <ac:chgData name="Sarah Henderson" userId="S::sarah2@iqmaward.com::f3a0dc45-998b-46a3-98e7-b10293c4b1c7" providerId="AD" clId="Web-{AF241B03-7153-DAA0-1499-3657694FE746}" dt="2024-09-26T10:50:32.656" v="13" actId="1076"/>
          <ac:spMkLst>
            <pc:docMk/>
            <pc:sldMk cId="0" sldId="256"/>
            <ac:spMk id="96" creationId="{00000000-0000-0000-0000-000000000000}"/>
          </ac:spMkLst>
        </pc:spChg>
        <pc:spChg chg="mod">
          <ac:chgData name="Sarah Henderson" userId="S::sarah2@iqmaward.com::f3a0dc45-998b-46a3-98e7-b10293c4b1c7" providerId="AD" clId="Web-{AF241B03-7153-DAA0-1499-3657694FE746}" dt="2024-09-26T10:50:17.780" v="11" actId="20577"/>
          <ac:spMkLst>
            <pc:docMk/>
            <pc:sldMk cId="0" sldId="256"/>
            <ac:spMk id="97" creationId="{00000000-0000-0000-0000-000000000000}"/>
          </ac:spMkLst>
        </pc:spChg>
      </pc:sldChg>
      <pc:sldChg chg="addSp delSp modSp">
        <pc:chgData name="Sarah Henderson" userId="S::sarah2@iqmaward.com::f3a0dc45-998b-46a3-98e7-b10293c4b1c7" providerId="AD" clId="Web-{AF241B03-7153-DAA0-1499-3657694FE746}" dt="2024-09-26T10:51:02.422" v="20" actId="1076"/>
        <pc:sldMkLst>
          <pc:docMk/>
          <pc:sldMk cId="0" sldId="257"/>
        </pc:sldMkLst>
        <pc:spChg chg="add ord">
          <ac:chgData name="Sarah Henderson" userId="S::sarah2@iqmaward.com::f3a0dc45-998b-46a3-98e7-b10293c4b1c7" providerId="AD" clId="Web-{AF241B03-7153-DAA0-1499-3657694FE746}" dt="2024-09-26T10:50:54.188" v="18"/>
          <ac:spMkLst>
            <pc:docMk/>
            <pc:sldMk cId="0" sldId="257"/>
            <ac:spMk id="3" creationId="{7F2AEEDB-D7AD-5685-E8E6-C44C1B542486}"/>
          </ac:spMkLst>
        </pc:spChg>
        <pc:spChg chg="ord">
          <ac:chgData name="Sarah Henderson" userId="S::sarah2@iqmaward.com::f3a0dc45-998b-46a3-98e7-b10293c4b1c7" providerId="AD" clId="Web-{AF241B03-7153-DAA0-1499-3657694FE746}" dt="2024-09-26T10:50:58.110" v="19"/>
          <ac:spMkLst>
            <pc:docMk/>
            <pc:sldMk cId="0" sldId="257"/>
            <ac:spMk id="104" creationId="{00000000-0000-0000-0000-000000000000}"/>
          </ac:spMkLst>
        </pc:spChg>
        <pc:spChg chg="del">
          <ac:chgData name="Sarah Henderson" userId="S::sarah2@iqmaward.com::f3a0dc45-998b-46a3-98e7-b10293c4b1c7" providerId="AD" clId="Web-{AF241B03-7153-DAA0-1499-3657694FE746}" dt="2024-09-26T10:50:36.359" v="14"/>
          <ac:spMkLst>
            <pc:docMk/>
            <pc:sldMk cId="0" sldId="257"/>
            <ac:spMk id="106" creationId="{00000000-0000-0000-0000-000000000000}"/>
          </ac:spMkLst>
        </pc:spChg>
        <pc:grpChg chg="mod">
          <ac:chgData name="Sarah Henderson" userId="S::sarah2@iqmaward.com::f3a0dc45-998b-46a3-98e7-b10293c4b1c7" providerId="AD" clId="Web-{AF241B03-7153-DAA0-1499-3657694FE746}" dt="2024-09-26T10:51:02.422" v="20" actId="1076"/>
          <ac:grpSpMkLst>
            <pc:docMk/>
            <pc:sldMk cId="0" sldId="257"/>
            <ac:grpSpMk id="108"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03d42acb8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CPD offer - progression, development, bespoke</a:t>
            </a:r>
            <a:endParaRPr/>
          </a:p>
          <a:p>
            <a:pPr marL="0" lvl="0" indent="0" algn="l" rtl="0">
              <a:spcBef>
                <a:spcPts val="0"/>
              </a:spcBef>
              <a:spcAft>
                <a:spcPts val="0"/>
              </a:spcAft>
              <a:buClr>
                <a:schemeClr val="dk1"/>
              </a:buClr>
              <a:buSzPts val="1100"/>
              <a:buFont typeface="Arial"/>
              <a:buNone/>
            </a:pPr>
            <a:r>
              <a:rPr lang="en-US" sz="900">
                <a:solidFill>
                  <a:schemeClr val="dk1"/>
                </a:solidFill>
                <a:latin typeface="Calibri"/>
                <a:ea typeface="Calibri"/>
                <a:cs typeface="Calibri"/>
                <a:sym typeface="Calibri"/>
              </a:rPr>
              <a:t>Bishopton PRU’s CPD programme consisted of four distinct leadership pathways: Aspirational Support Staff (those who are in a non-teaching role in the school looking to progress); Aspirational Middle Leaders (those looking to move into middle leadership); Aspirational Senior Leaders (those looking to move into senior leadership); Aspirational Future Leaders (those currently in senior leadership looking for further development). Staff could collect award stamps. </a:t>
            </a:r>
            <a:endParaRPr sz="1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a:t>CPD stamp reward card </a:t>
            </a:r>
            <a:endParaRPr/>
          </a:p>
          <a:p>
            <a:pPr marL="0" lvl="0" indent="0" algn="l" rtl="0">
              <a:spcBef>
                <a:spcPts val="0"/>
              </a:spcBef>
              <a:spcAft>
                <a:spcPts val="0"/>
              </a:spcAft>
              <a:buNone/>
            </a:pPr>
            <a:r>
              <a:rPr lang="en-US"/>
              <a:t>CPD and time - not having meetings for meetings sake, CPD being bespoke to staff and mapped alongside PM and appraisal etc </a:t>
            </a:r>
            <a:endParaRPr/>
          </a:p>
          <a:p>
            <a:pPr marL="0" lvl="0" indent="0" algn="l" rtl="0">
              <a:spcBef>
                <a:spcPts val="0"/>
              </a:spcBef>
              <a:spcAft>
                <a:spcPts val="0"/>
              </a:spcAft>
              <a:buNone/>
            </a:pPr>
            <a:endParaRPr/>
          </a:p>
        </p:txBody>
      </p:sp>
      <p:sp>
        <p:nvSpPr>
          <p:cNvPr id="242" name="Google Shape;242;g303d42acb8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03d42acb84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Initiatives which feature in the case study - Celebrating staff Success (policy), Random Acts of Kindness, celebrating staff birthdays, celebrating staff achievements eg qualifying or passing a course etc </a:t>
            </a:r>
            <a:endParaRPr/>
          </a:p>
          <a:p>
            <a:pPr marL="0" lvl="0" indent="0" algn="l" rtl="0">
              <a:spcBef>
                <a:spcPts val="0"/>
              </a:spcBef>
              <a:spcAft>
                <a:spcPts val="0"/>
              </a:spcAft>
              <a:buNone/>
            </a:pPr>
            <a:r>
              <a:rPr lang="en-US"/>
              <a:t>Northern Guild offer </a:t>
            </a:r>
            <a:endParaRPr/>
          </a:p>
          <a:p>
            <a:pPr marL="0" lvl="0" indent="0" algn="l" rtl="0">
              <a:spcBef>
                <a:spcPts val="0"/>
              </a:spcBef>
              <a:spcAft>
                <a:spcPts val="0"/>
              </a:spcAft>
              <a:buNone/>
            </a:pPr>
            <a:r>
              <a:rPr lang="en-US"/>
              <a:t>PM</a:t>
            </a:r>
            <a:endParaRPr/>
          </a:p>
          <a:p>
            <a:pPr marL="0" lvl="0" indent="0" algn="l" rtl="0">
              <a:spcBef>
                <a:spcPts val="0"/>
              </a:spcBef>
              <a:spcAft>
                <a:spcPts val="0"/>
              </a:spcAft>
              <a:buNone/>
            </a:pPr>
            <a:r>
              <a:rPr lang="en-US"/>
              <a:t>Regular 1:1 meetings </a:t>
            </a:r>
            <a:endParaRPr/>
          </a:p>
          <a:p>
            <a:pPr marL="0" lvl="0" indent="0" algn="l" rtl="0">
              <a:spcBef>
                <a:spcPts val="0"/>
              </a:spcBef>
              <a:spcAft>
                <a:spcPts val="0"/>
              </a:spcAft>
              <a:buNone/>
            </a:pPr>
            <a:r>
              <a:rPr lang="en-US"/>
              <a:t>HR Occ Health </a:t>
            </a:r>
            <a:endParaRPr/>
          </a:p>
          <a:p>
            <a:pPr marL="0" lvl="0" indent="0" algn="l" rtl="0">
              <a:spcBef>
                <a:spcPts val="0"/>
              </a:spcBef>
              <a:spcAft>
                <a:spcPts val="0"/>
              </a:spcAft>
              <a:buNone/>
            </a:pPr>
            <a:endParaRPr/>
          </a:p>
          <a:p>
            <a:pPr marL="0" lvl="0" indent="0" algn="l" rtl="0">
              <a:spcBef>
                <a:spcPts val="0"/>
              </a:spcBef>
              <a:spcAft>
                <a:spcPts val="0"/>
              </a:spcAft>
              <a:buNone/>
            </a:pPr>
            <a:r>
              <a:rPr lang="en-US"/>
              <a:t>Looking at ways we could support with giving staff time e.g. PPA at home, meetings that could be emails, would be! Parents progress meetings on an afternoon rather than an evening</a:t>
            </a:r>
            <a:endParaRPr/>
          </a:p>
        </p:txBody>
      </p:sp>
      <p:sp>
        <p:nvSpPr>
          <p:cNvPr id="258" name="Google Shape;258;g303d42acb8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03d42acb8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g303d42acb8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03fed8404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Success (and impact) can be measured in many ways: </a:t>
            </a:r>
            <a:endParaRPr/>
          </a:p>
          <a:p>
            <a:pPr marL="0" lvl="0" indent="0" algn="l" rtl="0">
              <a:spcBef>
                <a:spcPts val="0"/>
              </a:spcBef>
              <a:spcAft>
                <a:spcPts val="0"/>
              </a:spcAft>
              <a:buNone/>
            </a:pPr>
            <a:endParaRPr/>
          </a:p>
          <a:p>
            <a:pPr marL="0" lvl="0" indent="0" algn="l" rtl="0">
              <a:spcBef>
                <a:spcPts val="0"/>
              </a:spcBef>
              <a:spcAft>
                <a:spcPts val="0"/>
              </a:spcAft>
              <a:buNone/>
            </a:pPr>
            <a:r>
              <a:rPr lang="en-US"/>
              <a:t>Staff survey feedback </a:t>
            </a:r>
            <a:endParaRPr/>
          </a:p>
          <a:p>
            <a:pPr marL="0" lvl="0" indent="0" algn="l" rtl="0">
              <a:spcBef>
                <a:spcPts val="0"/>
              </a:spcBef>
              <a:spcAft>
                <a:spcPts val="0"/>
              </a:spcAft>
              <a:buNone/>
            </a:pPr>
            <a:r>
              <a:rPr lang="en-US"/>
              <a:t>Improved pupil behaviour due to happier and healthier staff </a:t>
            </a:r>
            <a:endParaRPr/>
          </a:p>
          <a:p>
            <a:pPr marL="0" lvl="0" indent="0" algn="l" rtl="0">
              <a:spcBef>
                <a:spcPts val="0"/>
              </a:spcBef>
              <a:spcAft>
                <a:spcPts val="0"/>
              </a:spcAft>
              <a:buNone/>
            </a:pPr>
            <a:r>
              <a:rPr lang="en-US"/>
              <a:t>Improved staff attendance and retention </a:t>
            </a:r>
            <a:endParaRPr/>
          </a:p>
          <a:p>
            <a:pPr marL="0" lvl="0" indent="0" algn="l" rtl="0">
              <a:spcBef>
                <a:spcPts val="0"/>
              </a:spcBef>
              <a:spcAft>
                <a:spcPts val="0"/>
              </a:spcAft>
              <a:buNone/>
            </a:pPr>
            <a:r>
              <a:rPr lang="en-US"/>
              <a:t>External validation </a:t>
            </a:r>
            <a:endParaRPr/>
          </a:p>
          <a:p>
            <a:pPr marL="0" lvl="0" indent="0" algn="l" rtl="0">
              <a:spcBef>
                <a:spcPts val="0"/>
              </a:spcBef>
              <a:spcAft>
                <a:spcPts val="0"/>
              </a:spcAft>
              <a:buNone/>
            </a:pPr>
            <a:r>
              <a:rPr lang="en-US"/>
              <a:t>More productive staff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2" name="Google Shape;302;g303fed8404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Live by the sword die by the sword </a:t>
            </a:r>
            <a:endParaRPr/>
          </a:p>
          <a:p>
            <a:pPr marL="0" lvl="0" indent="0" algn="l" rtl="0">
              <a:spcBef>
                <a:spcPts val="0"/>
              </a:spcBef>
              <a:spcAft>
                <a:spcPts val="0"/>
              </a:spcAft>
              <a:buNone/>
            </a:pPr>
            <a:r>
              <a:rPr lang="en-US"/>
              <a:t>The Nolan principles </a:t>
            </a:r>
            <a:endParaRPr/>
          </a:p>
          <a:p>
            <a:pPr marL="0" lvl="0" indent="0" algn="l" rtl="0">
              <a:spcBef>
                <a:spcPts val="0"/>
              </a:spcBef>
              <a:spcAft>
                <a:spcPts val="0"/>
              </a:spcAft>
              <a:buNone/>
            </a:pPr>
            <a:r>
              <a:rPr lang="en-US"/>
              <a:t>Looking yourself in the mirror </a:t>
            </a:r>
            <a:endParaRPr/>
          </a:p>
          <a:p>
            <a:pPr marL="0" lvl="0" indent="0" algn="l" rtl="0">
              <a:spcBef>
                <a:spcPts val="0"/>
              </a:spcBef>
              <a:spcAft>
                <a:spcPts val="0"/>
              </a:spcAft>
              <a:buNone/>
            </a:pPr>
            <a:r>
              <a:rPr lang="en-US"/>
              <a:t>Not abusing power and a position of leadership and trust </a:t>
            </a:r>
            <a:endParaRPr/>
          </a:p>
        </p:txBody>
      </p:sp>
      <p:sp>
        <p:nvSpPr>
          <p:cNvPr id="318" name="Google Shape;3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Culture eats strategy for breakfast!</a:t>
            </a:r>
            <a:endParaRPr/>
          </a:p>
        </p:txBody>
      </p:sp>
      <p:sp>
        <p:nvSpPr>
          <p:cNvPr id="331" name="Google Shape;3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03fed8404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Think: What do you do currently? What could you do differently?</a:t>
            </a:r>
            <a:endParaRPr/>
          </a:p>
        </p:txBody>
      </p:sp>
      <p:sp>
        <p:nvSpPr>
          <p:cNvPr id="345" name="Google Shape;345;g303fed8404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Explain who I am and my experience </a:t>
            </a:r>
            <a:endParaRPr/>
          </a:p>
          <a:p>
            <a:pPr marL="0" lvl="0" indent="0" algn="l" rtl="0">
              <a:spcBef>
                <a:spcPts val="0"/>
              </a:spcBef>
              <a:spcAft>
                <a:spcPts val="0"/>
              </a:spcAft>
              <a:buNone/>
            </a:pPr>
            <a:r>
              <a:rPr lang="en-US"/>
              <a:t>Refer to Bishopton and how some of what I share today will be about the strategies I had in place for staff </a:t>
            </a: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03d42acb8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workshop is about supporting you to truly reflect on your current wellbeing offer for staff in the current climate. I will encourage you to look at how you can create, and embed, a meaningful culture of staff wellbeing and mental health. </a:t>
            </a:r>
            <a:endParaRPr/>
          </a:p>
        </p:txBody>
      </p:sp>
      <p:sp>
        <p:nvSpPr>
          <p:cNvPr id="118" name="Google Shape;118;g303d42acb8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03d42acb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303d42acb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03d42acb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303d42acb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03d42acb8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303d42acb8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03fed8404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Explain the task and give colleagues a few minutes to complete </a:t>
            </a:r>
            <a:endParaRPr/>
          </a:p>
          <a:p>
            <a:pPr marL="0" lvl="0" indent="0" algn="l" rtl="0">
              <a:spcBef>
                <a:spcPts val="0"/>
              </a:spcBef>
              <a:spcAft>
                <a:spcPts val="0"/>
              </a:spcAft>
              <a:buNone/>
            </a:pPr>
            <a:r>
              <a:rPr lang="en-US"/>
              <a:t>Think about these emotions - when do you feel them in your life? Is anyone willing to share? When do you feel them at work? </a:t>
            </a:r>
            <a:endParaRPr/>
          </a:p>
        </p:txBody>
      </p:sp>
      <p:sp>
        <p:nvSpPr>
          <p:cNvPr id="197" name="Google Shape;197;g303fed8404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03d42acb8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These are the points as to why we did what we did</a:t>
            </a:r>
            <a:endParaRPr/>
          </a:p>
        </p:txBody>
      </p:sp>
      <p:sp>
        <p:nvSpPr>
          <p:cNvPr id="213" name="Google Shape;213;g303d42acb8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One of our 4 key strands </a:t>
            </a:r>
            <a:endParaRPr/>
          </a:p>
          <a:p>
            <a:pPr marL="0" lvl="0" indent="0" algn="l" rtl="0">
              <a:spcBef>
                <a:spcPts val="0"/>
              </a:spcBef>
              <a:spcAft>
                <a:spcPts val="0"/>
              </a:spcAft>
              <a:buNone/>
            </a:pPr>
            <a:r>
              <a:rPr lang="en-US"/>
              <a:t>Tom Bennett work on </a:t>
            </a:r>
            <a:endParaRPr/>
          </a:p>
          <a:p>
            <a:pPr marL="0" lvl="0" indent="0" algn="l" rtl="0">
              <a:spcBef>
                <a:spcPts val="0"/>
              </a:spcBef>
              <a:spcAft>
                <a:spcPts val="0"/>
              </a:spcAft>
              <a:buNone/>
            </a:pPr>
            <a:r>
              <a:rPr lang="en-US"/>
              <a:t>Relationships - connections - really care - genuine </a:t>
            </a:r>
            <a:endParaRPr/>
          </a:p>
        </p:txBody>
      </p:sp>
      <p:sp>
        <p:nvSpPr>
          <p:cNvPr id="226" name="Google Shape;22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1792288" y="612775"/>
            <a:ext cx="5486400" cy="4114800"/>
          </a:xfrm>
          <a:prstGeom prst="rect">
            <a:avLst/>
          </a:prstGeom>
          <a:noFill/>
          <a:ln>
            <a:noFill/>
          </a:ln>
        </p:spPr>
      </p:sp>
      <p:sp>
        <p:nvSpPr>
          <p:cNvPr id="64" name="Google Shape;6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mailto:Emily@iqmaward.com" TargetMode="External"/><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qmaward.com/iqm-centre-of-excellence/" TargetMode="External"/><Relationship Id="rId11" Type="http://schemas.openxmlformats.org/officeDocument/2006/relationships/image" Target="../media/image7.png"/><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2.png"/><Relationship Id="rId12" Type="http://schemas.openxmlformats.org/officeDocument/2006/relationships/hyperlink" Target="https://iqmaward.com/iqm-flagship-schoo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hyperlink" Target="https://iqmaward.com/iqm-centre-of-excellenc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2.png"/><Relationship Id="rId12" Type="http://schemas.openxmlformats.org/officeDocument/2006/relationships/hyperlink" Target="https://iqmaward.com/iqm-flagship-schoo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image" Target="../media/image19.png"/><Relationship Id="rId9" Type="http://schemas.openxmlformats.org/officeDocument/2006/relationships/hyperlink" Target="https://iqmaward.com/iqm-centre-of-excellenc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3" Type="http://schemas.openxmlformats.org/officeDocument/2006/relationships/image" Target="../media/image1.jp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22.png"/><Relationship Id="rId10" Type="http://schemas.openxmlformats.org/officeDocument/2006/relationships/image" Target="../media/image5.png"/><Relationship Id="rId4" Type="http://schemas.openxmlformats.org/officeDocument/2006/relationships/image" Target="../media/image21.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hyperlink" Target="https://iqmaward.com/iqm-centre-of-excellenc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23.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png"/><Relationship Id="rId3" Type="http://schemas.openxmlformats.org/officeDocument/2006/relationships/image" Target="../media/image1.jpg"/><Relationship Id="rId7" Type="http://schemas.microsoft.com/office/2007/relationships/hdphoto" Target="../media/hdphoto4.wdp"/><Relationship Id="rId12" Type="http://schemas.openxmlformats.org/officeDocument/2006/relationships/hyperlink" Target="https://iqmaward.com/iqm-centre-of-excellence/" TargetMode="External"/><Relationship Id="rId2" Type="http://schemas.openxmlformats.org/officeDocument/2006/relationships/notesSlide" Target="../notesSlides/notesSlide14.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svg"/><Relationship Id="rId5" Type="http://schemas.microsoft.com/office/2007/relationships/hdphoto" Target="../media/hdphoto3.wdp"/><Relationship Id="rId15" Type="http://schemas.openxmlformats.org/officeDocument/2006/relationships/hyperlink" Target="https://iqmaward.com/iqm-flagship-school/" TargetMode="External"/><Relationship Id="rId10" Type="http://schemas.openxmlformats.org/officeDocument/2006/relationships/image" Target="../media/image2.png"/><Relationship Id="rId4" Type="http://schemas.openxmlformats.org/officeDocument/2006/relationships/image" Target="../media/image24.png"/><Relationship Id="rId9" Type="http://schemas.microsoft.com/office/2007/relationships/hdphoto" Target="../media/hdphoto5.wdp"/><Relationship Id="rId1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hyperlink" Target="https://iqmaward.com/iqm-centre-of-excellenc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hyperlink" Target="https://iqmaward.com/iqm-centre-of-excellenc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12.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hyperlink" Target="https://iqmaward.com/iqm-centre-of-excellenc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12.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iqmaward.com/iqm-centre-of-excellence/" TargetMode="External"/><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1.jpg"/><Relationship Id="rId7" Type="http://schemas.openxmlformats.org/officeDocument/2006/relationships/hyperlink" Target="https://www.linkedin.com/company/18252076/admin/" TargetMode="External"/><Relationship Id="rId12"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hyperlink" Target="https://www.facebook.com/profile.php?id=100075821234308" TargetMode="External"/><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hyperlink" Target="https://iqmaward.com" TargetMode="External"/><Relationship Id="rId9" Type="http://schemas.openxmlformats.org/officeDocument/2006/relationships/hyperlink" Target="https://twitter.com/iqmaward" TargetMode="External"/><Relationship Id="rId14" Type="http://schemas.openxmlformats.org/officeDocument/2006/relationships/hyperlink" Target="mailto:admin@iqmaward.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g"/><Relationship Id="rId7" Type="http://schemas.openxmlformats.org/officeDocument/2006/relationships/image" Target="../media/image6.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iqmaward.com/iqm-flagship-school/" TargetMode="External"/><Relationship Id="rId11"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hyperlink" Target="https://iqmaward.com/iqm-centre-of-excellence/" TargetMode="External"/><Relationship Id="rId4" Type="http://schemas.openxmlformats.org/officeDocument/2006/relationships/image" Target="../media/image9.png"/><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iqmaward.com/iqm-centre-of-excellence/" TargetMode="External"/><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3" Type="http://schemas.openxmlformats.org/officeDocument/2006/relationships/image" Target="../media/image1.jp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3" Type="http://schemas.openxmlformats.org/officeDocument/2006/relationships/image" Target="../media/image1.jp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3" Type="http://schemas.openxmlformats.org/officeDocument/2006/relationships/image" Target="../media/image1.jp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3" Type="http://schemas.openxmlformats.org/officeDocument/2006/relationships/image" Target="../media/image1.jp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hyperlink" Target="https://www.robertsoncooper.com/good-day-at-work-challenge-positive-emotion/" TargetMode="External"/><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iqmaward.com/iqm-centre-of-excellence/" TargetMode="External"/><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iqmaward.com/iqm-flagship-schoo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3" Type="http://schemas.openxmlformats.org/officeDocument/2006/relationships/image" Target="../media/image1.jp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3198" y="-110"/>
            <a:ext cx="18288000" cy="10281802"/>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52" t="-3075" r="-3075" b="-3051"/>
            </a:stretch>
          </a:blipFill>
          <a:ln>
            <a:noFill/>
          </a:ln>
        </p:spPr>
        <p:txBody>
          <a:bodyPr/>
          <a:lstStyle/>
          <a:p>
            <a:endParaRPr lang="en-AE"/>
          </a:p>
        </p:txBody>
      </p:sp>
      <p:sp>
        <p:nvSpPr>
          <p:cNvPr id="3" name="Freeform 9">
            <a:extLst>
              <a:ext uri="{FF2B5EF4-FFF2-40B4-BE49-F238E27FC236}">
                <a16:creationId xmlns:a16="http://schemas.microsoft.com/office/drawing/2014/main" id="{6671D169-6484-5E09-2938-8C331AECBD05}"/>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5" name="Google Shape;85;p1"/>
          <p:cNvGrpSpPr/>
          <p:nvPr/>
        </p:nvGrpSpPr>
        <p:grpSpPr>
          <a:xfrm>
            <a:off x="14689712" y="-3968528"/>
            <a:ext cx="6166608" cy="6166608"/>
            <a:chOff x="0" y="0"/>
            <a:chExt cx="812800" cy="812800"/>
          </a:xfrm>
        </p:grpSpPr>
        <p:sp>
          <p:nvSpPr>
            <p:cNvPr id="86" name="Google Shape;86;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a:off x="14689712" y="8900309"/>
            <a:ext cx="5371769" cy="5371769"/>
            <a:chOff x="0" y="0"/>
            <a:chExt cx="812800" cy="812800"/>
          </a:xfrm>
        </p:grpSpPr>
        <p:sp>
          <p:nvSpPr>
            <p:cNvPr id="89" name="Google Shape;89;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1"/>
          <p:cNvGrpSpPr/>
          <p:nvPr/>
        </p:nvGrpSpPr>
        <p:grpSpPr>
          <a:xfrm>
            <a:off x="0" y="1028700"/>
            <a:ext cx="2977719" cy="8324867"/>
            <a:chOff x="1" y="1"/>
            <a:chExt cx="3970292" cy="11099823"/>
          </a:xfrm>
        </p:grpSpPr>
        <p:sp>
          <p:nvSpPr>
            <p:cNvPr id="93" name="Google Shape;93;p1">
              <a:hlinkClick r:id="rId6"/>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7">
                <a:alphaModFix/>
              </a:blip>
              <a:stretch>
                <a:fillRect/>
              </a:stretch>
            </a:blipFill>
            <a:ln>
              <a:noFill/>
            </a:ln>
          </p:spPr>
          <p:txBody>
            <a:bodyPr/>
            <a:lstStyle/>
            <a:p>
              <a:endParaRPr lang="en-AE"/>
            </a:p>
          </p:txBody>
        </p:sp>
        <p:sp>
          <p:nvSpPr>
            <p:cNvPr id="94" name="Google Shape;94;p1">
              <a:hlinkClick r:id="rId6"/>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8">
                <a:alphaModFix/>
              </a:blip>
              <a:stretch>
                <a:fillRect/>
              </a:stretch>
            </a:blipFill>
            <a:ln>
              <a:noFill/>
            </a:ln>
          </p:spPr>
          <p:txBody>
            <a:bodyPr/>
            <a:lstStyle/>
            <a:p>
              <a:endParaRPr lang="en-AE"/>
            </a:p>
          </p:txBody>
        </p:sp>
        <p:sp>
          <p:nvSpPr>
            <p:cNvPr id="95" name="Google Shape;95;p1">
              <a:hlinkClick r:id="rId9"/>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0">
                <a:alphaModFix/>
              </a:blip>
              <a:stretch>
                <a:fillRect/>
              </a:stretch>
            </a:blipFill>
            <a:ln>
              <a:noFill/>
            </a:ln>
          </p:spPr>
          <p:txBody>
            <a:bodyPr/>
            <a:lstStyle/>
            <a:p>
              <a:endParaRPr lang="en-AE"/>
            </a:p>
          </p:txBody>
        </p:sp>
      </p:grpSp>
      <p:sp>
        <p:nvSpPr>
          <p:cNvPr id="97" name="Google Shape;97;p1"/>
          <p:cNvSpPr txBox="1"/>
          <p:nvPr/>
        </p:nvSpPr>
        <p:spPr>
          <a:xfrm>
            <a:off x="2417067" y="363626"/>
            <a:ext cx="136347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dirty="0">
                <a:solidFill>
                  <a:srgbClr val="1B7046"/>
                </a:solidFill>
                <a:latin typeface="Tahoma"/>
                <a:ea typeface="Arial"/>
                <a:cs typeface="Arial"/>
                <a:sym typeface="Arial"/>
              </a:rPr>
              <a:t>Inclusion Quality Mark</a:t>
            </a:r>
            <a:r>
              <a:rPr lang="en-US" sz="8000" b="1" i="0" u="none" strike="noStrike" cap="none" dirty="0">
                <a:solidFill>
                  <a:srgbClr val="1B7046"/>
                </a:solidFill>
                <a:latin typeface="Tahoma"/>
                <a:ea typeface="Arial"/>
                <a:cs typeface="Arial"/>
                <a:sym typeface="Arial"/>
              </a:rPr>
              <a:t> </a:t>
            </a:r>
            <a:endParaRPr lang="en-US" sz="8000" b="1" dirty="0">
              <a:solidFill>
                <a:schemeClr val="dk1"/>
              </a:solidFill>
              <a:latin typeface="Tahoma"/>
              <a:ea typeface="Calibri"/>
              <a:cs typeface="Calibri"/>
            </a:endParaRPr>
          </a:p>
        </p:txBody>
      </p:sp>
      <p:pic>
        <p:nvPicPr>
          <p:cNvPr id="98" name="Google Shape;98;p1"/>
          <p:cNvPicPr preferRelativeResize="0"/>
          <p:nvPr/>
        </p:nvPicPr>
        <p:blipFill>
          <a:blip r:embed="rId11">
            <a:alphaModFix/>
          </a:blip>
          <a:stretch>
            <a:fillRect/>
          </a:stretch>
        </p:blipFill>
        <p:spPr>
          <a:xfrm>
            <a:off x="4219786" y="7344083"/>
            <a:ext cx="717700" cy="635050"/>
          </a:xfrm>
          <a:prstGeom prst="rect">
            <a:avLst/>
          </a:prstGeom>
          <a:noFill/>
          <a:ln>
            <a:noFill/>
          </a:ln>
        </p:spPr>
      </p:pic>
      <p:pic>
        <p:nvPicPr>
          <p:cNvPr id="99" name="Google Shape;99;p1"/>
          <p:cNvPicPr preferRelativeResize="0"/>
          <p:nvPr/>
        </p:nvPicPr>
        <p:blipFill>
          <a:blip r:embed="rId12">
            <a:alphaModFix/>
          </a:blip>
          <a:stretch>
            <a:fillRect/>
          </a:stretch>
        </p:blipFill>
        <p:spPr>
          <a:xfrm>
            <a:off x="4219786" y="8325164"/>
            <a:ext cx="717700" cy="682445"/>
          </a:xfrm>
          <a:prstGeom prst="rect">
            <a:avLst/>
          </a:prstGeom>
          <a:noFill/>
          <a:ln>
            <a:noFill/>
          </a:ln>
        </p:spPr>
      </p:pic>
      <p:sp>
        <p:nvSpPr>
          <p:cNvPr id="2" name="TextBox 15">
            <a:extLst>
              <a:ext uri="{FF2B5EF4-FFF2-40B4-BE49-F238E27FC236}">
                <a16:creationId xmlns:a16="http://schemas.microsoft.com/office/drawing/2014/main" id="{07141F5E-94B0-F66F-C79B-3D890E9CEA3B}"/>
              </a:ext>
            </a:extLst>
          </p:cNvPr>
          <p:cNvSpPr txBox="1"/>
          <p:nvPr/>
        </p:nvSpPr>
        <p:spPr>
          <a:xfrm>
            <a:off x="4217793" y="2200873"/>
            <a:ext cx="14323763" cy="680186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b="1" spc="407" dirty="0">
                <a:solidFill>
                  <a:srgbClr val="1B7046"/>
                </a:solidFill>
                <a:latin typeface="Tahoma"/>
                <a:ea typeface="Tahoma"/>
                <a:cs typeface="Tahoma"/>
              </a:rPr>
              <a:t>Worthwhile Wellbeing</a:t>
            </a:r>
          </a:p>
          <a:p>
            <a:endParaRPr lang="en-US" sz="3600" b="1" spc="407" dirty="0">
              <a:solidFill>
                <a:srgbClr val="1B7046"/>
              </a:solidFill>
              <a:latin typeface="Tahoma"/>
              <a:ea typeface="Tahoma"/>
              <a:cs typeface="Tahoma"/>
            </a:endParaRPr>
          </a:p>
          <a:p>
            <a:r>
              <a:rPr lang="en-US" sz="3600" spc="407" dirty="0">
                <a:solidFill>
                  <a:srgbClr val="1B7046"/>
                </a:solidFill>
                <a:latin typeface="Tahoma"/>
                <a:ea typeface="Tahoma"/>
                <a:cs typeface="Tahoma"/>
              </a:rPr>
              <a:t>Emily Carr – IQM Executive Lead for School Improvement</a:t>
            </a:r>
            <a:endParaRPr lang="en-US" sz="3600" dirty="0">
              <a:solidFill>
                <a:srgbClr val="000000"/>
              </a:solidFill>
              <a:latin typeface="Tahoma"/>
              <a:ea typeface="Tahoma"/>
              <a:cs typeface="Tahoma"/>
            </a:endParaRPr>
          </a:p>
          <a:p>
            <a:endParaRPr lang="en-US" sz="3600" spc="407" dirty="0">
              <a:solidFill>
                <a:srgbClr val="1B7046"/>
              </a:solidFill>
              <a:latin typeface="Tahoma"/>
              <a:ea typeface="Tahoma"/>
              <a:cs typeface="Tahoma"/>
            </a:endParaRPr>
          </a:p>
          <a:p>
            <a:pPr>
              <a:lnSpc>
                <a:spcPts val="8434"/>
              </a:lnSpc>
            </a:pPr>
            <a:r>
              <a:rPr lang="en-US" sz="3600" spc="407" dirty="0">
                <a:solidFill>
                  <a:srgbClr val="1B7046"/>
                </a:solidFill>
                <a:latin typeface="Tahoma"/>
                <a:ea typeface="Tahoma"/>
                <a:cs typeface="Tahoma"/>
                <a:hlinkClick r:id="rId13">
                  <a:extLst>
                    <a:ext uri="{A12FA001-AC4F-418D-AE19-62706E023703}">
                      <ahyp:hlinkClr xmlns:ahyp="http://schemas.microsoft.com/office/drawing/2018/hyperlinkcolor" val="tx"/>
                    </a:ext>
                  </a:extLst>
                </a:hlinkClick>
              </a:rPr>
              <a:t>Emily@iqmaward.com</a:t>
            </a:r>
            <a:r>
              <a:rPr lang="en-US" sz="3600" spc="407" dirty="0">
                <a:solidFill>
                  <a:srgbClr val="1B7046"/>
                </a:solidFill>
                <a:latin typeface="Tahoma"/>
                <a:ea typeface="Tahoma"/>
                <a:cs typeface="Tahoma"/>
              </a:rPr>
              <a:t> </a:t>
            </a:r>
            <a:endParaRPr lang="en-US" dirty="0"/>
          </a:p>
          <a:p>
            <a:pPr marL="914400"/>
            <a:endParaRPr lang="en-US" sz="3600" spc="407" dirty="0">
              <a:solidFill>
                <a:schemeClr val="dk1"/>
              </a:solidFill>
              <a:latin typeface="Tahoma"/>
              <a:ea typeface="Tahoma"/>
              <a:cs typeface="Tahoma"/>
            </a:endParaRPr>
          </a:p>
          <a:p>
            <a:pPr marL="914400"/>
            <a:endParaRPr lang="en-US" sz="3600" spc="407" dirty="0">
              <a:solidFill>
                <a:schemeClr val="dk1"/>
              </a:solidFill>
              <a:latin typeface="Tahoma"/>
              <a:ea typeface="Tahoma"/>
              <a:cs typeface="Tahoma"/>
            </a:endParaRPr>
          </a:p>
          <a:p>
            <a:pPr marL="914400"/>
            <a:r>
              <a:rPr lang="en-US" sz="3600" spc="407" dirty="0">
                <a:solidFill>
                  <a:schemeClr val="dk1"/>
                </a:solidFill>
                <a:latin typeface="Tahoma"/>
                <a:ea typeface="Tahoma"/>
                <a:cs typeface="Tahoma"/>
              </a:rPr>
              <a:t>@MrsEmilyCarr </a:t>
            </a:r>
            <a:endParaRPr lang="en-US" dirty="0">
              <a:solidFill>
                <a:schemeClr val="dk1"/>
              </a:solidFill>
              <a:cs typeface="Arial"/>
            </a:endParaRPr>
          </a:p>
          <a:p>
            <a:pPr marL="914400"/>
            <a:endParaRPr lang="en-US" sz="3600" spc="407" dirty="0">
              <a:solidFill>
                <a:srgbClr val="000000"/>
              </a:solidFill>
              <a:latin typeface="Tahoma"/>
              <a:ea typeface="Tahoma"/>
              <a:cs typeface="Tahoma"/>
            </a:endParaRPr>
          </a:p>
          <a:p>
            <a:pPr marL="457200"/>
            <a:r>
              <a:rPr lang="en-US" sz="3600" spc="407" dirty="0">
                <a:solidFill>
                  <a:schemeClr val="dk1"/>
                </a:solidFill>
                <a:latin typeface="Tahoma"/>
                <a:ea typeface="Tahoma"/>
                <a:cs typeface="Tahoma"/>
              </a:rPr>
              <a:t>   Emily Carr </a:t>
            </a:r>
            <a:endParaRPr lang="en-US" dirty="0">
              <a:solidFill>
                <a:schemeClr val="dk1"/>
              </a:solidFil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03d42acb84_0_105"/>
          <p:cNvSpPr/>
          <p:nvPr/>
        </p:nvSpPr>
        <p:spPr>
          <a:xfrm>
            <a:off x="520" y="10654"/>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247" name="Google Shape;247;g303d42acb84_0_105"/>
          <p:cNvSpPr txBox="1"/>
          <p:nvPr/>
        </p:nvSpPr>
        <p:spPr>
          <a:xfrm>
            <a:off x="1788743" y="-100155"/>
            <a:ext cx="16999348" cy="309681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00" b="1" dirty="0">
                <a:solidFill>
                  <a:srgbClr val="1B7046"/>
                </a:solidFill>
                <a:latin typeface="Tahoma"/>
              </a:rPr>
              <a:t>Strategy</a:t>
            </a:r>
            <a:endParaRPr lang="en-US" dirty="0"/>
          </a:p>
          <a:p>
            <a:pPr marL="0" marR="0" lvl="0" indent="0" algn="ctr" rtl="0">
              <a:lnSpc>
                <a:spcPct val="140005"/>
              </a:lnSpc>
              <a:spcBef>
                <a:spcPts val="0"/>
              </a:spcBef>
              <a:spcAft>
                <a:spcPts val="0"/>
              </a:spcAft>
              <a:buNone/>
            </a:pPr>
            <a:endParaRPr sz="7174">
              <a:solidFill>
                <a:srgbClr val="000000"/>
              </a:solidFill>
              <a:latin typeface="Arial"/>
              <a:ea typeface="Arial"/>
              <a:cs typeface="Arial"/>
              <a:sym typeface="Arial"/>
            </a:endParaRPr>
          </a:p>
        </p:txBody>
      </p:sp>
      <p:sp>
        <p:nvSpPr>
          <p:cNvPr id="252" name="Google Shape;252;g303d42acb84_0_105"/>
          <p:cNvSpPr txBox="1"/>
          <p:nvPr/>
        </p:nvSpPr>
        <p:spPr>
          <a:xfrm>
            <a:off x="3886441" y="1923887"/>
            <a:ext cx="8382000" cy="72019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dirty="0">
              <a:latin typeface="Tahoma"/>
            </a:endParaRPr>
          </a:p>
          <a:p>
            <a:pPr marL="457200" lvl="0" indent="-506095" algn="l" rtl="0">
              <a:lnSpc>
                <a:spcPct val="140005"/>
              </a:lnSpc>
              <a:spcBef>
                <a:spcPts val="0"/>
              </a:spcBef>
              <a:spcAft>
                <a:spcPts val="0"/>
              </a:spcAft>
              <a:buClr>
                <a:schemeClr val="dk1"/>
              </a:buClr>
              <a:buSzPts val="4374"/>
              <a:buChar char="●"/>
            </a:pPr>
            <a:r>
              <a:rPr lang="en-US" sz="4000" dirty="0">
                <a:solidFill>
                  <a:schemeClr val="dk1"/>
                </a:solidFill>
                <a:latin typeface="Tahoma"/>
              </a:rPr>
              <a:t>Staff voice - focus groups </a:t>
            </a:r>
            <a:endParaRPr sz="4000">
              <a:solidFill>
                <a:schemeClr val="dk1"/>
              </a:solidFill>
              <a:latin typeface="Tahoma"/>
            </a:endParaRPr>
          </a:p>
          <a:p>
            <a:pPr marL="457200" lvl="0" indent="-506095" algn="l" rtl="0">
              <a:lnSpc>
                <a:spcPct val="140005"/>
              </a:lnSpc>
              <a:spcBef>
                <a:spcPts val="0"/>
              </a:spcBef>
              <a:spcAft>
                <a:spcPts val="0"/>
              </a:spcAft>
              <a:buClr>
                <a:schemeClr val="dk1"/>
              </a:buClr>
              <a:buSzPts val="4374"/>
              <a:buChar char="●"/>
            </a:pPr>
            <a:r>
              <a:rPr lang="en-US" sz="4000" dirty="0">
                <a:solidFill>
                  <a:schemeClr val="dk1"/>
                </a:solidFill>
                <a:latin typeface="Tahoma"/>
              </a:rPr>
              <a:t>Policies - clear systems </a:t>
            </a:r>
            <a:endParaRPr sz="4000">
              <a:solidFill>
                <a:schemeClr val="dk1"/>
              </a:solidFill>
              <a:latin typeface="Tahoma"/>
            </a:endParaRPr>
          </a:p>
          <a:p>
            <a:pPr marL="457200" lvl="0" indent="0" algn="l" rtl="0">
              <a:lnSpc>
                <a:spcPct val="140005"/>
              </a:lnSpc>
              <a:spcBef>
                <a:spcPts val="0"/>
              </a:spcBef>
              <a:spcAft>
                <a:spcPts val="0"/>
              </a:spcAft>
              <a:buNone/>
            </a:pPr>
            <a:r>
              <a:rPr lang="en-US" sz="4000" dirty="0">
                <a:solidFill>
                  <a:schemeClr val="dk1"/>
                </a:solidFill>
                <a:latin typeface="Tahoma"/>
              </a:rPr>
              <a:t>and procedures </a:t>
            </a:r>
            <a:endParaRPr sz="4000">
              <a:solidFill>
                <a:schemeClr val="dk1"/>
              </a:solidFill>
              <a:latin typeface="Tahoma"/>
            </a:endParaRPr>
          </a:p>
          <a:p>
            <a:pPr marL="457200" lvl="0" indent="-506095" algn="l" rtl="0">
              <a:lnSpc>
                <a:spcPct val="140005"/>
              </a:lnSpc>
              <a:spcBef>
                <a:spcPts val="0"/>
              </a:spcBef>
              <a:spcAft>
                <a:spcPts val="0"/>
              </a:spcAft>
              <a:buClr>
                <a:schemeClr val="dk1"/>
              </a:buClr>
              <a:buSzPts val="4374"/>
              <a:buChar char="●"/>
            </a:pPr>
            <a:r>
              <a:rPr lang="en-US" sz="4000" dirty="0">
                <a:solidFill>
                  <a:schemeClr val="dk1"/>
                </a:solidFill>
                <a:latin typeface="Tahoma"/>
              </a:rPr>
              <a:t>Opportunities for staff </a:t>
            </a:r>
            <a:endParaRPr sz="4000">
              <a:solidFill>
                <a:schemeClr val="dk1"/>
              </a:solidFill>
              <a:latin typeface="Tahoma"/>
            </a:endParaRPr>
          </a:p>
          <a:p>
            <a:pPr marL="457200" lvl="0" indent="0" algn="l" rtl="0">
              <a:lnSpc>
                <a:spcPct val="140005"/>
              </a:lnSpc>
              <a:spcBef>
                <a:spcPts val="0"/>
              </a:spcBef>
              <a:spcAft>
                <a:spcPts val="0"/>
              </a:spcAft>
              <a:buNone/>
            </a:pPr>
            <a:r>
              <a:rPr lang="en-US" sz="4000" dirty="0">
                <a:solidFill>
                  <a:schemeClr val="dk1"/>
                </a:solidFill>
                <a:latin typeface="Tahoma"/>
              </a:rPr>
              <a:t>growth and development</a:t>
            </a:r>
            <a:endParaRPr sz="4000">
              <a:solidFill>
                <a:schemeClr val="dk1"/>
              </a:solidFill>
              <a:latin typeface="Tahoma"/>
            </a:endParaRPr>
          </a:p>
          <a:p>
            <a:pPr marL="457200" lvl="0" indent="-512445" algn="l" rtl="0">
              <a:lnSpc>
                <a:spcPct val="140005"/>
              </a:lnSpc>
              <a:spcBef>
                <a:spcPts val="0"/>
              </a:spcBef>
              <a:spcAft>
                <a:spcPts val="0"/>
              </a:spcAft>
              <a:buClr>
                <a:schemeClr val="dk1"/>
              </a:buClr>
              <a:buSzPts val="4474"/>
              <a:buChar char="●"/>
            </a:pPr>
            <a:r>
              <a:rPr lang="en-US" sz="4000" dirty="0">
                <a:solidFill>
                  <a:schemeClr val="dk1"/>
                </a:solidFill>
                <a:latin typeface="Tahoma"/>
              </a:rPr>
              <a:t>CPD reward stamps </a:t>
            </a:r>
            <a:endParaRPr sz="4000">
              <a:solidFill>
                <a:schemeClr val="dk1"/>
              </a:solidFill>
              <a:latin typeface="Tahoma"/>
            </a:endParaRPr>
          </a:p>
          <a:p>
            <a:pPr marL="457200" lvl="0" indent="-506095" algn="l" rtl="0">
              <a:lnSpc>
                <a:spcPct val="140005"/>
              </a:lnSpc>
              <a:spcBef>
                <a:spcPts val="0"/>
              </a:spcBef>
              <a:spcAft>
                <a:spcPts val="0"/>
              </a:spcAft>
              <a:buClr>
                <a:schemeClr val="dk1"/>
              </a:buClr>
              <a:buSzPts val="4374"/>
              <a:buChar char="●"/>
            </a:pPr>
            <a:r>
              <a:rPr lang="en-US" sz="4000" dirty="0">
                <a:solidFill>
                  <a:schemeClr val="dk1"/>
                </a:solidFill>
                <a:latin typeface="Tahoma"/>
              </a:rPr>
              <a:t>Value of time and </a:t>
            </a:r>
            <a:endParaRPr sz="4000">
              <a:solidFill>
                <a:schemeClr val="dk1"/>
              </a:solidFill>
              <a:latin typeface="Tahoma"/>
            </a:endParaRPr>
          </a:p>
          <a:p>
            <a:pPr marL="457200" lvl="0" indent="0" algn="l" rtl="0">
              <a:lnSpc>
                <a:spcPct val="140005"/>
              </a:lnSpc>
              <a:spcBef>
                <a:spcPts val="0"/>
              </a:spcBef>
              <a:spcAft>
                <a:spcPts val="0"/>
              </a:spcAft>
              <a:buNone/>
            </a:pPr>
            <a:r>
              <a:rPr lang="en-US" sz="4000" dirty="0">
                <a:solidFill>
                  <a:schemeClr val="dk1"/>
                </a:solidFill>
                <a:latin typeface="Tahoma"/>
              </a:rPr>
              <a:t>expertise </a:t>
            </a:r>
            <a:endParaRPr sz="4000" dirty="0">
              <a:solidFill>
                <a:schemeClr val="dk1"/>
              </a:solidFill>
              <a:latin typeface="Tahoma"/>
            </a:endParaRPr>
          </a:p>
        </p:txBody>
      </p:sp>
      <p:pic>
        <p:nvPicPr>
          <p:cNvPr id="253" name="Google Shape;253;g303d42acb84_0_105"/>
          <p:cNvPicPr preferRelativeResize="0"/>
          <p:nvPr/>
        </p:nvPicPr>
        <p:blipFill rotWithShape="1">
          <a:blip r:embed="rId4">
            <a:alphaModFix/>
          </a:blip>
          <a:srcRect/>
          <a:stretch/>
        </p:blipFill>
        <p:spPr>
          <a:xfrm>
            <a:off x="15023775" y="6301888"/>
            <a:ext cx="3066551" cy="3297050"/>
          </a:xfrm>
          <a:prstGeom prst="rect">
            <a:avLst/>
          </a:prstGeom>
          <a:noFill/>
          <a:ln>
            <a:noFill/>
          </a:ln>
        </p:spPr>
      </p:pic>
      <p:pic>
        <p:nvPicPr>
          <p:cNvPr id="254" name="Google Shape;254;g303d42acb84_0_105"/>
          <p:cNvPicPr preferRelativeResize="0"/>
          <p:nvPr/>
        </p:nvPicPr>
        <p:blipFill>
          <a:blip r:embed="rId5">
            <a:alphaModFix/>
          </a:blip>
          <a:stretch>
            <a:fillRect/>
          </a:stretch>
        </p:blipFill>
        <p:spPr>
          <a:xfrm>
            <a:off x="11098225" y="6034100"/>
            <a:ext cx="3699226" cy="3832624"/>
          </a:xfrm>
          <a:prstGeom prst="rect">
            <a:avLst/>
          </a:prstGeom>
          <a:noFill/>
          <a:ln>
            <a:noFill/>
          </a:ln>
        </p:spPr>
      </p:pic>
      <p:pic>
        <p:nvPicPr>
          <p:cNvPr id="255" name="Google Shape;255;g303d42acb84_0_105"/>
          <p:cNvPicPr preferRelativeResize="0"/>
          <p:nvPr/>
        </p:nvPicPr>
        <p:blipFill>
          <a:blip r:embed="rId6">
            <a:alphaModFix/>
          </a:blip>
          <a:stretch>
            <a:fillRect/>
          </a:stretch>
        </p:blipFill>
        <p:spPr>
          <a:xfrm>
            <a:off x="11098225" y="2112450"/>
            <a:ext cx="6992100" cy="3267350"/>
          </a:xfrm>
          <a:prstGeom prst="rect">
            <a:avLst/>
          </a:prstGeom>
          <a:noFill/>
          <a:ln>
            <a:noFill/>
          </a:ln>
        </p:spPr>
      </p:pic>
      <p:sp>
        <p:nvSpPr>
          <p:cNvPr id="3" name="Freeform 9">
            <a:extLst>
              <a:ext uri="{FF2B5EF4-FFF2-40B4-BE49-F238E27FC236}">
                <a16:creationId xmlns:a16="http://schemas.microsoft.com/office/drawing/2014/main" id="{ED60B856-3915-CF23-7262-348A4ABC289B}"/>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7">
              <a:extLst>
                <a:ext uri="{96DAC541-7B7A-43D3-8B79-37D633B846F1}">
                  <asvg:svgBlip xmlns:asvg="http://schemas.microsoft.com/office/drawing/2016/SVG/main" r:embed="rId8"/>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CFDE6922-9110-C69C-DE07-81B862D9BED9}"/>
              </a:ext>
            </a:extLst>
          </p:cNvPr>
          <p:cNvGrpSpPr/>
          <p:nvPr/>
        </p:nvGrpSpPr>
        <p:grpSpPr>
          <a:xfrm>
            <a:off x="303780" y="1332480"/>
            <a:ext cx="2370158" cy="7717307"/>
            <a:chOff x="405041" y="405041"/>
            <a:chExt cx="3160211" cy="10289742"/>
          </a:xfrm>
        </p:grpSpPr>
        <p:sp>
          <p:nvSpPr>
            <p:cNvPr id="5" name="Google Shape;93;p1">
              <a:hlinkClick r:id="rId9"/>
              <a:extLst>
                <a:ext uri="{FF2B5EF4-FFF2-40B4-BE49-F238E27FC236}">
                  <a16:creationId xmlns:a16="http://schemas.microsoft.com/office/drawing/2014/main" id="{0DDDB34F-A57F-F529-7CC7-F61118557498}"/>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0">
                <a:alphaModFix/>
              </a:blip>
              <a:stretch>
                <a:fillRect/>
              </a:stretch>
            </a:blipFill>
            <a:ln>
              <a:noFill/>
            </a:ln>
          </p:spPr>
          <p:txBody>
            <a:bodyPr/>
            <a:lstStyle/>
            <a:p>
              <a:endParaRPr lang="en-AE"/>
            </a:p>
          </p:txBody>
        </p:sp>
        <p:sp>
          <p:nvSpPr>
            <p:cNvPr id="6" name="Google Shape;94;p1">
              <a:hlinkClick r:id="rId9"/>
              <a:extLst>
                <a:ext uri="{FF2B5EF4-FFF2-40B4-BE49-F238E27FC236}">
                  <a16:creationId xmlns:a16="http://schemas.microsoft.com/office/drawing/2014/main" id="{0530B5A9-A757-E722-F522-265ACBA9B947}"/>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1">
                <a:alphaModFix/>
              </a:blip>
              <a:stretch>
                <a:fillRect/>
              </a:stretch>
            </a:blipFill>
            <a:ln>
              <a:noFill/>
            </a:ln>
          </p:spPr>
          <p:txBody>
            <a:bodyPr/>
            <a:lstStyle/>
            <a:p>
              <a:endParaRPr lang="en-AE"/>
            </a:p>
          </p:txBody>
        </p:sp>
        <p:sp>
          <p:nvSpPr>
            <p:cNvPr id="7" name="Google Shape;95;p1">
              <a:hlinkClick r:id="rId12"/>
              <a:extLst>
                <a:ext uri="{FF2B5EF4-FFF2-40B4-BE49-F238E27FC236}">
                  <a16:creationId xmlns:a16="http://schemas.microsoft.com/office/drawing/2014/main" id="{C991994C-4A9D-F99A-2704-56D46F94CFBC}"/>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3">
                <a:alphaModFix/>
              </a:blip>
              <a:stretch>
                <a:fillRect/>
              </a:stretch>
            </a:blipFill>
            <a:ln>
              <a:noFill/>
            </a:ln>
          </p:spPr>
          <p:txBody>
            <a:bodyPr/>
            <a:lstStyle/>
            <a:p>
              <a:endParaRPr lang="en-AE"/>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03d42acb84_0_118"/>
          <p:cNvSpPr/>
          <p:nvPr/>
        </p:nvSpPr>
        <p:spPr>
          <a:xfrm>
            <a:off x="301924"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263" name="Google Shape;263;g303d42acb84_0_118"/>
          <p:cNvSpPr txBox="1"/>
          <p:nvPr/>
        </p:nvSpPr>
        <p:spPr>
          <a:xfrm>
            <a:off x="3967599" y="560850"/>
            <a:ext cx="14022676" cy="844538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endParaRPr lang="en-US" sz="7200" b="1" dirty="0">
              <a:solidFill>
                <a:srgbClr val="1B7046"/>
              </a:solidFill>
              <a:latin typeface="Tahoma"/>
            </a:endParaRPr>
          </a:p>
          <a:p>
            <a:pPr marL="457200" marR="0" lvl="0" indent="-512445" algn="l" rtl="0">
              <a:lnSpc>
                <a:spcPct val="140005"/>
              </a:lnSpc>
              <a:spcBef>
                <a:spcPts val="0"/>
              </a:spcBef>
              <a:spcAft>
                <a:spcPts val="0"/>
              </a:spcAft>
              <a:buSzPts val="4474"/>
              <a:buChar char="●"/>
            </a:pPr>
            <a:r>
              <a:rPr lang="en-US" sz="4000" dirty="0">
                <a:latin typeface="Tahoma"/>
              </a:rPr>
              <a:t>Initiatives: Celebrating staff success; Random acts of kindness </a:t>
            </a:r>
            <a:endParaRPr sz="4000">
              <a:latin typeface="Tahoma"/>
            </a:endParaRPr>
          </a:p>
          <a:p>
            <a:pPr marL="457200" marR="0" lvl="0" indent="-512445" algn="l" rtl="0">
              <a:lnSpc>
                <a:spcPct val="140005"/>
              </a:lnSpc>
              <a:spcBef>
                <a:spcPts val="0"/>
              </a:spcBef>
              <a:spcAft>
                <a:spcPts val="0"/>
              </a:spcAft>
              <a:buSzPts val="4474"/>
              <a:buChar char="●"/>
            </a:pPr>
            <a:r>
              <a:rPr lang="en-US" sz="4000" dirty="0">
                <a:latin typeface="Tahoma"/>
              </a:rPr>
              <a:t>Time! </a:t>
            </a:r>
            <a:endParaRPr sz="4000">
              <a:latin typeface="Tahoma"/>
            </a:endParaRPr>
          </a:p>
          <a:p>
            <a:pPr marL="457200" marR="0" lvl="0" indent="-493395" algn="l" rtl="0">
              <a:lnSpc>
                <a:spcPct val="140005"/>
              </a:lnSpc>
              <a:spcBef>
                <a:spcPts val="0"/>
              </a:spcBef>
              <a:spcAft>
                <a:spcPts val="0"/>
              </a:spcAft>
              <a:buSzPts val="4174"/>
              <a:buChar char="●"/>
            </a:pPr>
            <a:r>
              <a:rPr lang="en-US" sz="4000" dirty="0">
                <a:latin typeface="Tahoma"/>
              </a:rPr>
              <a:t>Professional trust!</a:t>
            </a:r>
            <a:endParaRPr sz="4000">
              <a:latin typeface="Tahoma"/>
            </a:endParaRPr>
          </a:p>
          <a:p>
            <a:pPr marL="457200" marR="0" lvl="0" indent="-493395" algn="l" rtl="0">
              <a:lnSpc>
                <a:spcPct val="140005"/>
              </a:lnSpc>
              <a:spcBef>
                <a:spcPts val="0"/>
              </a:spcBef>
              <a:spcAft>
                <a:spcPts val="0"/>
              </a:spcAft>
              <a:buSzPts val="4174"/>
              <a:buChar char="●"/>
            </a:pPr>
            <a:r>
              <a:rPr lang="en-US" sz="4000" dirty="0">
                <a:latin typeface="Tahoma"/>
              </a:rPr>
              <a:t>Support for staff - formal supervision </a:t>
            </a:r>
            <a:endParaRPr sz="4000">
              <a:latin typeface="Tahoma"/>
            </a:endParaRPr>
          </a:p>
          <a:p>
            <a:pPr marL="457200" marR="0" lvl="0" indent="-493395" algn="l" rtl="0">
              <a:lnSpc>
                <a:spcPct val="140005"/>
              </a:lnSpc>
              <a:spcBef>
                <a:spcPts val="0"/>
              </a:spcBef>
              <a:spcAft>
                <a:spcPts val="0"/>
              </a:spcAft>
              <a:buSzPts val="4174"/>
              <a:buChar char="●"/>
            </a:pPr>
            <a:r>
              <a:rPr lang="en-US" sz="4000" dirty="0">
                <a:latin typeface="Tahoma"/>
              </a:rPr>
              <a:t>You know your staff - what will </a:t>
            </a:r>
            <a:endParaRPr sz="4000">
              <a:latin typeface="Tahoma"/>
            </a:endParaRPr>
          </a:p>
          <a:p>
            <a:pPr marL="457200" marR="0" lvl="0" indent="0" algn="l" rtl="0">
              <a:lnSpc>
                <a:spcPct val="140005"/>
              </a:lnSpc>
              <a:spcBef>
                <a:spcPts val="0"/>
              </a:spcBef>
              <a:spcAft>
                <a:spcPts val="0"/>
              </a:spcAft>
              <a:buNone/>
            </a:pPr>
            <a:r>
              <a:rPr lang="en-US" sz="4000" dirty="0">
                <a:latin typeface="Tahoma"/>
              </a:rPr>
              <a:t>motivate them and show them you </a:t>
            </a:r>
            <a:endParaRPr sz="4000">
              <a:latin typeface="Tahoma"/>
            </a:endParaRPr>
          </a:p>
          <a:p>
            <a:pPr marL="457200" marR="0" lvl="0" indent="0" algn="l" rtl="0">
              <a:lnSpc>
                <a:spcPct val="140005"/>
              </a:lnSpc>
              <a:spcBef>
                <a:spcPts val="0"/>
              </a:spcBef>
              <a:spcAft>
                <a:spcPts val="0"/>
              </a:spcAft>
              <a:buNone/>
            </a:pPr>
            <a:r>
              <a:rPr lang="en-US" sz="4000" dirty="0">
                <a:latin typeface="Tahoma"/>
              </a:rPr>
              <a:t>appreciate them? </a:t>
            </a:r>
            <a:endParaRPr sz="4150" dirty="0">
              <a:latin typeface="Tahoma"/>
            </a:endParaRPr>
          </a:p>
        </p:txBody>
      </p:sp>
      <p:sp>
        <p:nvSpPr>
          <p:cNvPr id="268" name="Google Shape;268;g303d42acb84_0_118"/>
          <p:cNvSpPr txBox="1"/>
          <p:nvPr/>
        </p:nvSpPr>
        <p:spPr>
          <a:xfrm>
            <a:off x="5562600" y="3973070"/>
            <a:ext cx="8382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9" name="Google Shape;269;g303d42acb84_0_118"/>
          <p:cNvPicPr preferRelativeResize="0"/>
          <p:nvPr/>
        </p:nvPicPr>
        <p:blipFill>
          <a:blip r:embed="rId4">
            <a:alphaModFix/>
          </a:blip>
          <a:stretch>
            <a:fillRect/>
          </a:stretch>
        </p:blipFill>
        <p:spPr>
          <a:xfrm>
            <a:off x="13198175" y="3973076"/>
            <a:ext cx="4792099" cy="5377926"/>
          </a:xfrm>
          <a:prstGeom prst="rect">
            <a:avLst/>
          </a:prstGeom>
          <a:noFill/>
          <a:ln>
            <a:noFill/>
          </a:ln>
        </p:spPr>
      </p:pic>
      <p:pic>
        <p:nvPicPr>
          <p:cNvPr id="270" name="Google Shape;270;g303d42acb84_0_118"/>
          <p:cNvPicPr preferRelativeResize="0"/>
          <p:nvPr/>
        </p:nvPicPr>
        <p:blipFill>
          <a:blip r:embed="rId5">
            <a:alphaModFix/>
            <a:extLst>
              <a:ext uri="{BEBA8EAE-BF5A-486C-A8C5-ECC9F3942E4B}">
                <a14:imgProps xmlns:a14="http://schemas.microsoft.com/office/drawing/2010/main">
                  <a14:imgLayer r:embed="rId6">
                    <a14:imgEffect>
                      <a14:brightnessContrast bright="23000" contrast="10000"/>
                    </a14:imgEffect>
                  </a14:imgLayer>
                </a14:imgProps>
              </a:ext>
            </a:extLst>
          </a:blip>
          <a:stretch>
            <a:fillRect/>
          </a:stretch>
        </p:blipFill>
        <p:spPr>
          <a:xfrm>
            <a:off x="8361346" y="3009087"/>
            <a:ext cx="4472400" cy="2009775"/>
          </a:xfrm>
          <a:prstGeom prst="rect">
            <a:avLst/>
          </a:prstGeom>
          <a:noFill/>
          <a:ln>
            <a:noFill/>
          </a:ln>
        </p:spPr>
      </p:pic>
      <p:sp>
        <p:nvSpPr>
          <p:cNvPr id="3" name="Freeform 9">
            <a:extLst>
              <a:ext uri="{FF2B5EF4-FFF2-40B4-BE49-F238E27FC236}">
                <a16:creationId xmlns:a16="http://schemas.microsoft.com/office/drawing/2014/main" id="{CE62EC9E-819C-A9C2-2AA6-CF9F7BCFA2B8}"/>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7">
              <a:extLst>
                <a:ext uri="{96DAC541-7B7A-43D3-8B79-37D633B846F1}">
                  <asvg:svgBlip xmlns:asvg="http://schemas.microsoft.com/office/drawing/2016/SVG/main" r:embed="rId8"/>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C37FC4C6-A8E0-4D08-D434-64C4825DFE23}"/>
              </a:ext>
            </a:extLst>
          </p:cNvPr>
          <p:cNvGrpSpPr/>
          <p:nvPr/>
        </p:nvGrpSpPr>
        <p:grpSpPr>
          <a:xfrm>
            <a:off x="303780" y="1332480"/>
            <a:ext cx="2370158" cy="7717307"/>
            <a:chOff x="405041" y="405041"/>
            <a:chExt cx="3160211" cy="10289742"/>
          </a:xfrm>
        </p:grpSpPr>
        <p:sp>
          <p:nvSpPr>
            <p:cNvPr id="5" name="Google Shape;93;p1">
              <a:hlinkClick r:id="rId9"/>
              <a:extLst>
                <a:ext uri="{FF2B5EF4-FFF2-40B4-BE49-F238E27FC236}">
                  <a16:creationId xmlns:a16="http://schemas.microsoft.com/office/drawing/2014/main" id="{C3DF5589-ED0D-2178-D4A3-CA607DF25AFB}"/>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0">
                <a:alphaModFix/>
              </a:blip>
              <a:stretch>
                <a:fillRect/>
              </a:stretch>
            </a:blipFill>
            <a:ln>
              <a:noFill/>
            </a:ln>
          </p:spPr>
          <p:txBody>
            <a:bodyPr/>
            <a:lstStyle/>
            <a:p>
              <a:endParaRPr lang="en-AE"/>
            </a:p>
          </p:txBody>
        </p:sp>
        <p:sp>
          <p:nvSpPr>
            <p:cNvPr id="6" name="Google Shape;94;p1">
              <a:hlinkClick r:id="rId9"/>
              <a:extLst>
                <a:ext uri="{FF2B5EF4-FFF2-40B4-BE49-F238E27FC236}">
                  <a16:creationId xmlns:a16="http://schemas.microsoft.com/office/drawing/2014/main" id="{B788DBE6-82F9-4E8A-E5FE-336672063B1C}"/>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1">
                <a:alphaModFix/>
              </a:blip>
              <a:stretch>
                <a:fillRect/>
              </a:stretch>
            </a:blipFill>
            <a:ln>
              <a:noFill/>
            </a:ln>
          </p:spPr>
          <p:txBody>
            <a:bodyPr/>
            <a:lstStyle/>
            <a:p>
              <a:endParaRPr lang="en-AE"/>
            </a:p>
          </p:txBody>
        </p:sp>
        <p:sp>
          <p:nvSpPr>
            <p:cNvPr id="7" name="Google Shape;95;p1">
              <a:hlinkClick r:id="rId12"/>
              <a:extLst>
                <a:ext uri="{FF2B5EF4-FFF2-40B4-BE49-F238E27FC236}">
                  <a16:creationId xmlns:a16="http://schemas.microsoft.com/office/drawing/2014/main" id="{BDC3F564-245D-68F6-AE13-DC4F0F616000}"/>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3">
                <a:alphaModFix/>
              </a:blip>
              <a:stretch>
                <a:fillRect/>
              </a:stretch>
            </a:blipFill>
            <a:ln>
              <a:noFill/>
            </a:ln>
          </p:spPr>
          <p:txBody>
            <a:bodyPr/>
            <a:lstStyle/>
            <a:p>
              <a:endParaRPr lang="en-AE"/>
            </a:p>
          </p:txBody>
        </p:sp>
      </p:grpSp>
      <p:sp>
        <p:nvSpPr>
          <p:cNvPr id="2" name="TextBox 1">
            <a:extLst>
              <a:ext uri="{FF2B5EF4-FFF2-40B4-BE49-F238E27FC236}">
                <a16:creationId xmlns:a16="http://schemas.microsoft.com/office/drawing/2014/main" id="{2D6A377D-B44A-6145-4644-C5D4F12E240C}"/>
              </a:ext>
            </a:extLst>
          </p:cNvPr>
          <p:cNvSpPr txBox="1"/>
          <p:nvPr/>
        </p:nvSpPr>
        <p:spPr>
          <a:xfrm>
            <a:off x="2389101" y="134630"/>
            <a:ext cx="161322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1" dirty="0">
                <a:solidFill>
                  <a:srgbClr val="1B7046"/>
                </a:solidFill>
                <a:latin typeface="Tahoma"/>
                <a:ea typeface="Tahoma"/>
                <a:cs typeface="Tahoma"/>
              </a:rPr>
              <a:t>Strategy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52" t="-3075" r="-3075" b="-3051"/>
            </a:stretch>
          </a:blipFill>
          <a:ln>
            <a:noFill/>
          </a:ln>
        </p:spPr>
        <p:txBody>
          <a:bodyPr/>
          <a:lstStyle/>
          <a:p>
            <a:endParaRPr lang="en-AE"/>
          </a:p>
        </p:txBody>
      </p:sp>
      <p:sp>
        <p:nvSpPr>
          <p:cNvPr id="278" name="Google Shape;278;p4"/>
          <p:cNvSpPr txBox="1"/>
          <p:nvPr/>
        </p:nvSpPr>
        <p:spPr>
          <a:xfrm>
            <a:off x="2941097" y="560857"/>
            <a:ext cx="14355300" cy="463165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00" b="1" dirty="0">
                <a:solidFill>
                  <a:srgbClr val="1B7046"/>
                </a:solidFill>
                <a:latin typeface="Tahoma"/>
              </a:rPr>
              <a:t>Impact</a:t>
            </a:r>
          </a:p>
          <a:p>
            <a:pPr marL="0" marR="0" lvl="0" indent="0" algn="l" rtl="0">
              <a:lnSpc>
                <a:spcPct val="140005"/>
              </a:lnSpc>
              <a:spcBef>
                <a:spcPts val="0"/>
              </a:spcBef>
              <a:spcAft>
                <a:spcPts val="0"/>
              </a:spcAft>
              <a:buNone/>
            </a:pPr>
            <a:endParaRPr sz="7174">
              <a:solidFill>
                <a:srgbClr val="000000"/>
              </a:solidFill>
              <a:latin typeface="Arial"/>
              <a:ea typeface="Arial"/>
              <a:cs typeface="Arial"/>
              <a:sym typeface="Arial"/>
            </a:endParaRPr>
          </a:p>
          <a:p>
            <a:pPr marL="0" marR="0" lvl="0" indent="0" algn="ctr" rtl="0">
              <a:lnSpc>
                <a:spcPct val="140005"/>
              </a:lnSpc>
              <a:spcBef>
                <a:spcPts val="0"/>
              </a:spcBef>
              <a:spcAft>
                <a:spcPts val="0"/>
              </a:spcAft>
              <a:buNone/>
            </a:pPr>
            <a:endParaRPr sz="7174">
              <a:solidFill>
                <a:srgbClr val="000000"/>
              </a:solidFill>
              <a:latin typeface="Arial"/>
              <a:ea typeface="Arial"/>
              <a:cs typeface="Arial"/>
              <a:sym typeface="Arial"/>
            </a:endParaRPr>
          </a:p>
        </p:txBody>
      </p:sp>
      <p:sp>
        <p:nvSpPr>
          <p:cNvPr id="283" name="Google Shape;283;p4"/>
          <p:cNvSpPr txBox="1"/>
          <p:nvPr/>
        </p:nvSpPr>
        <p:spPr>
          <a:xfrm>
            <a:off x="4558277" y="3747767"/>
            <a:ext cx="13449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4" name="Google Shape;284;p4"/>
          <p:cNvPicPr preferRelativeResize="0"/>
          <p:nvPr/>
        </p:nvPicPr>
        <p:blipFill>
          <a:blip r:embed="rId4">
            <a:alphaModFix/>
          </a:blip>
          <a:stretch>
            <a:fillRect/>
          </a:stretch>
        </p:blipFill>
        <p:spPr>
          <a:xfrm>
            <a:off x="4795850" y="2979525"/>
            <a:ext cx="11411076" cy="2964075"/>
          </a:xfrm>
          <a:prstGeom prst="rect">
            <a:avLst/>
          </a:prstGeom>
          <a:noFill/>
          <a:ln>
            <a:noFill/>
          </a:ln>
        </p:spPr>
      </p:pic>
      <p:pic>
        <p:nvPicPr>
          <p:cNvPr id="285" name="Google Shape;285;p4"/>
          <p:cNvPicPr preferRelativeResize="0"/>
          <p:nvPr/>
        </p:nvPicPr>
        <p:blipFill>
          <a:blip r:embed="rId5">
            <a:alphaModFix/>
          </a:blip>
          <a:stretch>
            <a:fillRect/>
          </a:stretch>
        </p:blipFill>
        <p:spPr>
          <a:xfrm>
            <a:off x="4941250" y="6657950"/>
            <a:ext cx="11265676" cy="1910925"/>
          </a:xfrm>
          <a:prstGeom prst="rect">
            <a:avLst/>
          </a:prstGeom>
          <a:noFill/>
          <a:ln>
            <a:noFill/>
          </a:ln>
        </p:spPr>
      </p:pic>
      <p:sp>
        <p:nvSpPr>
          <p:cNvPr id="3" name="Freeform 9">
            <a:extLst>
              <a:ext uri="{FF2B5EF4-FFF2-40B4-BE49-F238E27FC236}">
                <a16:creationId xmlns:a16="http://schemas.microsoft.com/office/drawing/2014/main" id="{6EBCC9D8-B223-F85F-1D66-CB8EF8FF30A7}"/>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E06970E6-ED5E-3C2E-EB32-AE967E6AC554}"/>
              </a:ext>
            </a:extLst>
          </p:cNvPr>
          <p:cNvGrpSpPr/>
          <p:nvPr/>
        </p:nvGrpSpPr>
        <p:grpSpPr>
          <a:xfrm>
            <a:off x="303780" y="1332480"/>
            <a:ext cx="2370158" cy="7717307"/>
            <a:chOff x="405041" y="405041"/>
            <a:chExt cx="3160211" cy="10289742"/>
          </a:xfrm>
        </p:grpSpPr>
        <p:sp>
          <p:nvSpPr>
            <p:cNvPr id="5" name="Google Shape;93;p1">
              <a:hlinkClick r:id="rId8"/>
              <a:extLst>
                <a:ext uri="{FF2B5EF4-FFF2-40B4-BE49-F238E27FC236}">
                  <a16:creationId xmlns:a16="http://schemas.microsoft.com/office/drawing/2014/main" id="{27D106FF-AEEE-AA2B-E67B-F8BBE0BFB754}"/>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6" name="Google Shape;94;p1">
              <a:hlinkClick r:id="rId8"/>
              <a:extLst>
                <a:ext uri="{FF2B5EF4-FFF2-40B4-BE49-F238E27FC236}">
                  <a16:creationId xmlns:a16="http://schemas.microsoft.com/office/drawing/2014/main" id="{60E0FA8E-8E5C-E060-A3E4-F474073E8733}"/>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0">
                <a:alphaModFix/>
              </a:blip>
              <a:stretch>
                <a:fillRect/>
              </a:stretch>
            </a:blipFill>
            <a:ln>
              <a:noFill/>
            </a:ln>
          </p:spPr>
          <p:txBody>
            <a:bodyPr/>
            <a:lstStyle/>
            <a:p>
              <a:endParaRPr lang="en-AE"/>
            </a:p>
          </p:txBody>
        </p:sp>
        <p:sp>
          <p:nvSpPr>
            <p:cNvPr id="7" name="Google Shape;95;p1">
              <a:hlinkClick r:id="rId11"/>
              <a:extLst>
                <a:ext uri="{FF2B5EF4-FFF2-40B4-BE49-F238E27FC236}">
                  <a16:creationId xmlns:a16="http://schemas.microsoft.com/office/drawing/2014/main" id="{ADF85876-7F97-4774-7F7F-7F7D586F7C9B}"/>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2">
                <a:alphaModFix/>
              </a:blip>
              <a:stretch>
                <a:fillRect/>
              </a:stretch>
            </a:blipFill>
            <a:ln>
              <a:noFill/>
            </a:ln>
          </p:spPr>
          <p:txBody>
            <a:bodyPr/>
            <a:lstStyle/>
            <a:p>
              <a:endParaRPr lang="en-AE"/>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03d42acb84_0_87"/>
          <p:cNvSpPr/>
          <p:nvPr/>
        </p:nvSpPr>
        <p:spPr>
          <a:xfrm>
            <a:off x="3118"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293" name="Google Shape;293;g303d42acb84_0_87"/>
          <p:cNvSpPr txBox="1"/>
          <p:nvPr/>
        </p:nvSpPr>
        <p:spPr>
          <a:xfrm>
            <a:off x="2897965" y="560857"/>
            <a:ext cx="14355300" cy="463165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00" b="1" dirty="0">
                <a:solidFill>
                  <a:srgbClr val="1B7046"/>
                </a:solidFill>
                <a:latin typeface="Tahoma"/>
              </a:rPr>
              <a:t>Impact</a:t>
            </a:r>
            <a:endParaRPr sz="7200" b="1" dirty="0">
              <a:solidFill>
                <a:srgbClr val="1B7046"/>
              </a:solidFill>
              <a:latin typeface="Tahoma"/>
            </a:endParaRPr>
          </a:p>
          <a:p>
            <a:pPr marL="0" marR="0" lvl="0" indent="0" algn="l" rtl="0">
              <a:lnSpc>
                <a:spcPct val="140005"/>
              </a:lnSpc>
              <a:spcBef>
                <a:spcPts val="0"/>
              </a:spcBef>
              <a:spcAft>
                <a:spcPts val="0"/>
              </a:spcAft>
              <a:buNone/>
            </a:pPr>
            <a:endParaRPr sz="7174">
              <a:solidFill>
                <a:srgbClr val="000000"/>
              </a:solidFill>
              <a:latin typeface="Arial"/>
              <a:ea typeface="Arial"/>
              <a:cs typeface="Arial"/>
              <a:sym typeface="Arial"/>
            </a:endParaRPr>
          </a:p>
          <a:p>
            <a:pPr marL="0" marR="0" lvl="0" indent="0" algn="ctr" rtl="0">
              <a:lnSpc>
                <a:spcPct val="140005"/>
              </a:lnSpc>
              <a:spcBef>
                <a:spcPts val="0"/>
              </a:spcBef>
              <a:spcAft>
                <a:spcPts val="0"/>
              </a:spcAft>
              <a:buNone/>
            </a:pPr>
            <a:endParaRPr sz="7174">
              <a:solidFill>
                <a:srgbClr val="000000"/>
              </a:solidFill>
              <a:latin typeface="Arial"/>
              <a:ea typeface="Arial"/>
              <a:cs typeface="Arial"/>
              <a:sym typeface="Arial"/>
            </a:endParaRPr>
          </a:p>
        </p:txBody>
      </p:sp>
      <p:sp>
        <p:nvSpPr>
          <p:cNvPr id="298" name="Google Shape;298;g303d42acb84_0_87"/>
          <p:cNvSpPr txBox="1"/>
          <p:nvPr/>
        </p:nvSpPr>
        <p:spPr>
          <a:xfrm>
            <a:off x="4558277" y="3747767"/>
            <a:ext cx="13449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9" name="Google Shape;299;g303d42acb84_0_87"/>
          <p:cNvPicPr preferRelativeResize="0"/>
          <p:nvPr/>
        </p:nvPicPr>
        <p:blipFill>
          <a:blip r:embed="rId4">
            <a:alphaModFix/>
          </a:blip>
          <a:stretch>
            <a:fillRect/>
          </a:stretch>
        </p:blipFill>
        <p:spPr>
          <a:xfrm>
            <a:off x="5172075" y="2575890"/>
            <a:ext cx="10941636" cy="6482693"/>
          </a:xfrm>
          <a:prstGeom prst="rect">
            <a:avLst/>
          </a:prstGeom>
          <a:noFill/>
          <a:ln>
            <a:noFill/>
          </a:ln>
        </p:spPr>
      </p:pic>
      <p:sp>
        <p:nvSpPr>
          <p:cNvPr id="3" name="Freeform 9">
            <a:extLst>
              <a:ext uri="{FF2B5EF4-FFF2-40B4-BE49-F238E27FC236}">
                <a16:creationId xmlns:a16="http://schemas.microsoft.com/office/drawing/2014/main" id="{956B9DE5-651F-1C2A-805E-B17B68AA3207}"/>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9563A29C-DF29-7521-6CBB-443ED2D6C16B}"/>
              </a:ext>
            </a:extLst>
          </p:cNvPr>
          <p:cNvGrpSpPr/>
          <p:nvPr/>
        </p:nvGrpSpPr>
        <p:grpSpPr>
          <a:xfrm>
            <a:off x="303780" y="1332480"/>
            <a:ext cx="2370158" cy="7717307"/>
            <a:chOff x="405041" y="405041"/>
            <a:chExt cx="3160211" cy="10289742"/>
          </a:xfrm>
        </p:grpSpPr>
        <p:sp>
          <p:nvSpPr>
            <p:cNvPr id="5" name="Google Shape;93;p1">
              <a:hlinkClick r:id="rId7"/>
              <a:extLst>
                <a:ext uri="{FF2B5EF4-FFF2-40B4-BE49-F238E27FC236}">
                  <a16:creationId xmlns:a16="http://schemas.microsoft.com/office/drawing/2014/main" id="{D11FCBBC-55AE-5E52-BF19-B8A658510E6B}"/>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8">
                <a:alphaModFix/>
              </a:blip>
              <a:stretch>
                <a:fillRect/>
              </a:stretch>
            </a:blipFill>
            <a:ln>
              <a:noFill/>
            </a:ln>
          </p:spPr>
          <p:txBody>
            <a:bodyPr/>
            <a:lstStyle/>
            <a:p>
              <a:endParaRPr lang="en-AE"/>
            </a:p>
          </p:txBody>
        </p:sp>
        <p:sp>
          <p:nvSpPr>
            <p:cNvPr id="6" name="Google Shape;94;p1">
              <a:hlinkClick r:id="rId7"/>
              <a:extLst>
                <a:ext uri="{FF2B5EF4-FFF2-40B4-BE49-F238E27FC236}">
                  <a16:creationId xmlns:a16="http://schemas.microsoft.com/office/drawing/2014/main" id="{AD047AFF-ABC0-A6D7-5A95-B7026C2A34D2}"/>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7" name="Google Shape;95;p1">
              <a:hlinkClick r:id="rId10"/>
              <a:extLst>
                <a:ext uri="{FF2B5EF4-FFF2-40B4-BE49-F238E27FC236}">
                  <a16:creationId xmlns:a16="http://schemas.microsoft.com/office/drawing/2014/main" id="{B0720C00-996E-C83D-EAC8-24DBBD465B34}"/>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1">
                <a:alphaModFix/>
              </a:blip>
              <a:stretch>
                <a:fillRect/>
              </a:stretch>
            </a:blipFill>
            <a:ln>
              <a:noFill/>
            </a:ln>
          </p:spPr>
          <p:txBody>
            <a:bodyPr/>
            <a:lstStyle/>
            <a:p>
              <a:endParaRPr lang="en-AE"/>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03fed8404e_0_5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307" name="Google Shape;307;g303fed8404e_0_51"/>
          <p:cNvSpPr txBox="1"/>
          <p:nvPr/>
        </p:nvSpPr>
        <p:spPr>
          <a:xfrm>
            <a:off x="3005795" y="258932"/>
            <a:ext cx="14355300" cy="463165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00" b="1" dirty="0">
                <a:solidFill>
                  <a:srgbClr val="1B7046"/>
                </a:solidFill>
                <a:latin typeface="Tahoma"/>
              </a:rPr>
              <a:t>Impact</a:t>
            </a:r>
            <a:endParaRPr sz="7200" b="1" dirty="0">
              <a:solidFill>
                <a:srgbClr val="1B7046"/>
              </a:solidFill>
              <a:latin typeface="Tahoma"/>
            </a:endParaRPr>
          </a:p>
          <a:p>
            <a:pPr marL="0" marR="0" lvl="0" indent="0" algn="l" rtl="0">
              <a:lnSpc>
                <a:spcPct val="140005"/>
              </a:lnSpc>
              <a:spcBef>
                <a:spcPts val="0"/>
              </a:spcBef>
              <a:spcAft>
                <a:spcPts val="0"/>
              </a:spcAft>
              <a:buNone/>
            </a:pPr>
            <a:endParaRPr sz="7174">
              <a:solidFill>
                <a:srgbClr val="000000"/>
              </a:solidFill>
              <a:latin typeface="Arial"/>
              <a:ea typeface="Arial"/>
              <a:cs typeface="Arial"/>
              <a:sym typeface="Arial"/>
            </a:endParaRPr>
          </a:p>
          <a:p>
            <a:pPr marL="0" marR="0" lvl="0" indent="0" algn="ctr" rtl="0">
              <a:lnSpc>
                <a:spcPct val="140005"/>
              </a:lnSpc>
              <a:spcBef>
                <a:spcPts val="0"/>
              </a:spcBef>
              <a:spcAft>
                <a:spcPts val="0"/>
              </a:spcAft>
              <a:buNone/>
            </a:pPr>
            <a:endParaRPr sz="7174">
              <a:solidFill>
                <a:srgbClr val="000000"/>
              </a:solidFill>
              <a:latin typeface="Arial"/>
              <a:ea typeface="Arial"/>
              <a:cs typeface="Arial"/>
              <a:sym typeface="Arial"/>
            </a:endParaRPr>
          </a:p>
        </p:txBody>
      </p:sp>
      <p:sp>
        <p:nvSpPr>
          <p:cNvPr id="312" name="Google Shape;312;g303fed8404e_0_51"/>
          <p:cNvSpPr txBox="1"/>
          <p:nvPr/>
        </p:nvSpPr>
        <p:spPr>
          <a:xfrm>
            <a:off x="4558277" y="3747767"/>
            <a:ext cx="13449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3" name="Google Shape;313;g303fed8404e_0_51"/>
          <p:cNvPicPr preferRelativeResize="0"/>
          <p:nvPr/>
        </p:nvPicPr>
        <p:blipFill>
          <a:blip r:embed="rId4">
            <a:alphaModFix/>
            <a:extLst>
              <a:ext uri="{BEBA8EAE-BF5A-486C-A8C5-ECC9F3942E4B}">
                <a14:imgProps xmlns:a14="http://schemas.microsoft.com/office/drawing/2010/main">
                  <a14:imgLayer r:embed="rId5">
                    <a14:imgEffect>
                      <a14:brightnessContrast bright="33000"/>
                    </a14:imgEffect>
                  </a14:imgLayer>
                </a14:imgProps>
              </a:ext>
            </a:extLst>
          </a:blip>
          <a:stretch>
            <a:fillRect/>
          </a:stretch>
        </p:blipFill>
        <p:spPr>
          <a:xfrm>
            <a:off x="5434025" y="1944311"/>
            <a:ext cx="9492250" cy="2062750"/>
          </a:xfrm>
          <a:prstGeom prst="rect">
            <a:avLst/>
          </a:prstGeom>
          <a:noFill/>
          <a:ln>
            <a:noFill/>
          </a:ln>
        </p:spPr>
      </p:pic>
      <p:pic>
        <p:nvPicPr>
          <p:cNvPr id="314" name="Google Shape;314;g303fed8404e_0_51"/>
          <p:cNvPicPr preferRelativeResize="0"/>
          <p:nvPr/>
        </p:nvPicPr>
        <p:blipFill>
          <a:blip r:embed="rId6">
            <a:alphaModFix/>
            <a:extLst>
              <a:ext uri="{BEBA8EAE-BF5A-486C-A8C5-ECC9F3942E4B}">
                <a14:imgProps xmlns:a14="http://schemas.microsoft.com/office/drawing/2010/main">
                  <a14:imgLayer r:embed="rId7">
                    <a14:imgEffect>
                      <a14:brightnessContrast bright="29000" contrast="-6000"/>
                    </a14:imgEffect>
                  </a14:imgLayer>
                </a14:imgProps>
              </a:ext>
            </a:extLst>
          </a:blip>
          <a:stretch>
            <a:fillRect/>
          </a:stretch>
        </p:blipFill>
        <p:spPr>
          <a:xfrm>
            <a:off x="6599388" y="4445375"/>
            <a:ext cx="7161526" cy="2062750"/>
          </a:xfrm>
          <a:prstGeom prst="rect">
            <a:avLst/>
          </a:prstGeom>
          <a:noFill/>
          <a:ln>
            <a:noFill/>
          </a:ln>
        </p:spPr>
      </p:pic>
      <p:pic>
        <p:nvPicPr>
          <p:cNvPr id="315" name="Google Shape;315;g303fed8404e_0_51"/>
          <p:cNvPicPr preferRelativeResize="0"/>
          <p:nvPr/>
        </p:nvPicPr>
        <p:blipFill>
          <a:blip r:embed="rId8">
            <a:alphaModFix/>
            <a:extLst>
              <a:ext uri="{BEBA8EAE-BF5A-486C-A8C5-ECC9F3942E4B}">
                <a14:imgProps xmlns:a14="http://schemas.microsoft.com/office/drawing/2010/main">
                  <a14:imgLayer r:embed="rId9">
                    <a14:imgEffect>
                      <a14:brightnessContrast bright="37000"/>
                    </a14:imgEffect>
                  </a14:imgLayer>
                </a14:imgProps>
              </a:ext>
            </a:extLst>
          </a:blip>
          <a:stretch>
            <a:fillRect/>
          </a:stretch>
        </p:blipFill>
        <p:spPr>
          <a:xfrm>
            <a:off x="6724600" y="7121975"/>
            <a:ext cx="7161526" cy="2062750"/>
          </a:xfrm>
          <a:prstGeom prst="rect">
            <a:avLst/>
          </a:prstGeom>
          <a:noFill/>
          <a:ln>
            <a:noFill/>
          </a:ln>
        </p:spPr>
      </p:pic>
      <p:sp>
        <p:nvSpPr>
          <p:cNvPr id="10" name="Freeform 9">
            <a:extLst>
              <a:ext uri="{FF2B5EF4-FFF2-40B4-BE49-F238E27FC236}">
                <a16:creationId xmlns:a16="http://schemas.microsoft.com/office/drawing/2014/main" id="{31AA8D62-C25A-7A83-5814-511DB76148A6}"/>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10">
              <a:extLst>
                <a:ext uri="{96DAC541-7B7A-43D3-8B79-37D633B846F1}">
                  <asvg:svgBlip xmlns:asvg="http://schemas.microsoft.com/office/drawing/2016/SVG/main" r:embed="rId11"/>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15" name="Google Shape;92;p1">
            <a:extLst>
              <a:ext uri="{FF2B5EF4-FFF2-40B4-BE49-F238E27FC236}">
                <a16:creationId xmlns:a16="http://schemas.microsoft.com/office/drawing/2014/main" id="{B0B9FBE3-0E57-3432-9F8C-5A7B6CAB465C}"/>
              </a:ext>
            </a:extLst>
          </p:cNvPr>
          <p:cNvGrpSpPr/>
          <p:nvPr/>
        </p:nvGrpSpPr>
        <p:grpSpPr>
          <a:xfrm>
            <a:off x="303780" y="1332480"/>
            <a:ext cx="2370158" cy="7717307"/>
            <a:chOff x="405041" y="405041"/>
            <a:chExt cx="3160211" cy="10289742"/>
          </a:xfrm>
        </p:grpSpPr>
        <p:sp>
          <p:nvSpPr>
            <p:cNvPr id="12" name="Google Shape;93;p1">
              <a:hlinkClick r:id="rId12"/>
              <a:extLst>
                <a:ext uri="{FF2B5EF4-FFF2-40B4-BE49-F238E27FC236}">
                  <a16:creationId xmlns:a16="http://schemas.microsoft.com/office/drawing/2014/main" id="{73A551C0-EFDB-15B2-1934-0FE466E7FFD6}"/>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3">
                <a:alphaModFix/>
              </a:blip>
              <a:stretch>
                <a:fillRect/>
              </a:stretch>
            </a:blipFill>
            <a:ln>
              <a:noFill/>
            </a:ln>
          </p:spPr>
          <p:txBody>
            <a:bodyPr/>
            <a:lstStyle/>
            <a:p>
              <a:endParaRPr lang="en-AE"/>
            </a:p>
          </p:txBody>
        </p:sp>
        <p:sp>
          <p:nvSpPr>
            <p:cNvPr id="13" name="Google Shape;94;p1">
              <a:hlinkClick r:id="rId12"/>
              <a:extLst>
                <a:ext uri="{FF2B5EF4-FFF2-40B4-BE49-F238E27FC236}">
                  <a16:creationId xmlns:a16="http://schemas.microsoft.com/office/drawing/2014/main" id="{90C9DD4F-B7DB-421E-24C7-7693AD1D1BCD}"/>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4">
                <a:alphaModFix/>
              </a:blip>
              <a:stretch>
                <a:fillRect/>
              </a:stretch>
            </a:blipFill>
            <a:ln>
              <a:noFill/>
            </a:ln>
          </p:spPr>
          <p:txBody>
            <a:bodyPr/>
            <a:lstStyle/>
            <a:p>
              <a:endParaRPr lang="en-AE"/>
            </a:p>
          </p:txBody>
        </p:sp>
        <p:sp>
          <p:nvSpPr>
            <p:cNvPr id="14" name="Google Shape;95;p1">
              <a:hlinkClick r:id="rId15"/>
              <a:extLst>
                <a:ext uri="{FF2B5EF4-FFF2-40B4-BE49-F238E27FC236}">
                  <a16:creationId xmlns:a16="http://schemas.microsoft.com/office/drawing/2014/main" id="{EB381921-E783-2D41-A3E5-9119EF6BF897}"/>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6">
                <a:alphaModFix/>
              </a:blip>
              <a:stretch>
                <a:fillRect/>
              </a:stretch>
            </a:blipFill>
            <a:ln>
              <a:noFill/>
            </a:ln>
          </p:spPr>
          <p:txBody>
            <a:bodyPr/>
            <a:lstStyle/>
            <a:p>
              <a:endParaRPr lang="en-AE"/>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52" t="-3075" r="-3075" b="-3051"/>
            </a:stretch>
          </a:blipFill>
          <a:ln>
            <a:noFill/>
          </a:ln>
        </p:spPr>
        <p:txBody>
          <a:bodyPr/>
          <a:lstStyle/>
          <a:p>
            <a:endParaRPr lang="en-AE"/>
          </a:p>
        </p:txBody>
      </p:sp>
      <p:sp>
        <p:nvSpPr>
          <p:cNvPr id="321" name="Google Shape;321;p5"/>
          <p:cNvSpPr/>
          <p:nvPr/>
        </p:nvSpPr>
        <p:spPr>
          <a:xfrm>
            <a:off x="1295071" y="1273762"/>
            <a:ext cx="950056" cy="950056"/>
          </a:xfrm>
          <a:custGeom>
            <a:avLst/>
            <a:gdLst/>
            <a:ahLst/>
            <a:cxnLst/>
            <a:rect l="l" t="t" r="r" b="b"/>
            <a:pathLst>
              <a:path w="950056" h="950056" extrusionOk="0">
                <a:moveTo>
                  <a:pt x="0" y="0"/>
                </a:moveTo>
                <a:lnTo>
                  <a:pt x="950056" y="0"/>
                </a:lnTo>
                <a:lnTo>
                  <a:pt x="950056" y="950056"/>
                </a:lnTo>
                <a:lnTo>
                  <a:pt x="0" y="950056"/>
                </a:lnTo>
                <a:lnTo>
                  <a:pt x="0" y="0"/>
                </a:lnTo>
                <a:close/>
              </a:path>
            </a:pathLst>
          </a:custGeom>
          <a:blipFill rotWithShape="1">
            <a:blip r:embed="rId4">
              <a:alphaModFix/>
            </a:blip>
            <a:stretch>
              <a:fillRect/>
            </a:stretch>
          </a:blipFill>
          <a:ln>
            <a:noFill/>
          </a:ln>
        </p:spPr>
        <p:txBody>
          <a:bodyPr/>
          <a:lstStyle/>
          <a:p>
            <a:endParaRPr lang="en-AE"/>
          </a:p>
        </p:txBody>
      </p:sp>
      <p:sp>
        <p:nvSpPr>
          <p:cNvPr id="328" name="Google Shape;328;p5"/>
          <p:cNvSpPr txBox="1"/>
          <p:nvPr/>
        </p:nvSpPr>
        <p:spPr>
          <a:xfrm>
            <a:off x="4495800" y="3567481"/>
            <a:ext cx="11658600" cy="2215951"/>
          </a:xfrm>
          <a:prstGeom prst="rect">
            <a:avLst/>
          </a:prstGeom>
          <a:noFill/>
          <a:ln>
            <a:noFill/>
          </a:ln>
        </p:spPr>
        <p:txBody>
          <a:bodyPr spcFirstLastPara="1" wrap="square" lIns="91425" tIns="45700" rIns="91425" bIns="45700" anchor="t" anchorCtr="0">
            <a:spAutoFit/>
          </a:bodyPr>
          <a:lstStyle/>
          <a:p>
            <a:pPr marL="457200" marR="0" lvl="0" indent="-565150" algn="l" rtl="0">
              <a:spcBef>
                <a:spcPts val="0"/>
              </a:spcBef>
              <a:spcAft>
                <a:spcPts val="0"/>
              </a:spcAft>
              <a:buClr>
                <a:schemeClr val="dk1"/>
              </a:buClr>
              <a:buSzPts val="5300"/>
              <a:buFont typeface="Calibri"/>
              <a:buChar char="●"/>
            </a:pPr>
            <a:r>
              <a:rPr lang="en-US" sz="4000" dirty="0">
                <a:solidFill>
                  <a:schemeClr val="dk1"/>
                </a:solidFill>
                <a:latin typeface="Tahoma"/>
                <a:ea typeface="Calibri"/>
                <a:cs typeface="Calibri"/>
                <a:sym typeface="Calibri"/>
              </a:rPr>
              <a:t>You cannot please everyone! </a:t>
            </a:r>
            <a:endParaRPr lang="en-US" sz="4000" dirty="0">
              <a:solidFill>
                <a:schemeClr val="dk1"/>
              </a:solidFill>
              <a:latin typeface="Tahoma"/>
              <a:ea typeface="Calibri"/>
              <a:cs typeface="Calibri"/>
            </a:endParaRPr>
          </a:p>
          <a:p>
            <a:pPr marL="457200" marR="0" lvl="0" indent="-565150" algn="l" rtl="0">
              <a:spcBef>
                <a:spcPts val="0"/>
              </a:spcBef>
              <a:spcAft>
                <a:spcPts val="0"/>
              </a:spcAft>
              <a:buClr>
                <a:schemeClr val="dk1"/>
              </a:buClr>
              <a:buSzPts val="5300"/>
              <a:buFont typeface="Calibri"/>
              <a:buChar char="●"/>
            </a:pPr>
            <a:r>
              <a:rPr lang="en-US" sz="4000" dirty="0">
                <a:solidFill>
                  <a:schemeClr val="dk1"/>
                </a:solidFill>
                <a:latin typeface="Tahoma"/>
                <a:ea typeface="Calibri"/>
                <a:cs typeface="Calibri"/>
                <a:sym typeface="Calibri"/>
              </a:rPr>
              <a:t>HR</a:t>
            </a:r>
            <a:endParaRPr sz="4000">
              <a:solidFill>
                <a:schemeClr val="dk1"/>
              </a:solidFill>
              <a:latin typeface="Tahoma"/>
              <a:ea typeface="Calibri"/>
              <a:cs typeface="Calibri"/>
            </a:endParaRPr>
          </a:p>
          <a:p>
            <a:pPr marL="457200" marR="0" lvl="0" indent="-565150" algn="l" rtl="0">
              <a:spcBef>
                <a:spcPts val="0"/>
              </a:spcBef>
              <a:spcAft>
                <a:spcPts val="0"/>
              </a:spcAft>
              <a:buClr>
                <a:schemeClr val="dk1"/>
              </a:buClr>
              <a:buSzPts val="5300"/>
              <a:buFont typeface="Calibri"/>
              <a:buChar char="●"/>
            </a:pPr>
            <a:r>
              <a:rPr lang="en-US" sz="4000" dirty="0">
                <a:solidFill>
                  <a:schemeClr val="dk1"/>
                </a:solidFill>
                <a:latin typeface="Tahoma"/>
                <a:ea typeface="Calibri"/>
                <a:cs typeface="Calibri"/>
                <a:sym typeface="Calibri"/>
              </a:rPr>
              <a:t>Union </a:t>
            </a:r>
            <a:endParaRPr sz="4000" dirty="0">
              <a:solidFill>
                <a:schemeClr val="dk1"/>
              </a:solidFill>
              <a:latin typeface="Tahoma"/>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Freeform 9">
            <a:extLst>
              <a:ext uri="{FF2B5EF4-FFF2-40B4-BE49-F238E27FC236}">
                <a16:creationId xmlns:a16="http://schemas.microsoft.com/office/drawing/2014/main" id="{805DC5F7-C3C3-BB0C-ADFB-5A59DD0A200B}"/>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3FCA7BA1-03CD-3B00-93D3-F6D07FB29DBE}"/>
              </a:ext>
            </a:extLst>
          </p:cNvPr>
          <p:cNvGrpSpPr/>
          <p:nvPr/>
        </p:nvGrpSpPr>
        <p:grpSpPr>
          <a:xfrm>
            <a:off x="303780" y="1332480"/>
            <a:ext cx="2370158" cy="7717307"/>
            <a:chOff x="405041" y="405041"/>
            <a:chExt cx="3160211" cy="10289742"/>
          </a:xfrm>
        </p:grpSpPr>
        <p:sp>
          <p:nvSpPr>
            <p:cNvPr id="5" name="Google Shape;93;p1">
              <a:hlinkClick r:id="rId7"/>
              <a:extLst>
                <a:ext uri="{FF2B5EF4-FFF2-40B4-BE49-F238E27FC236}">
                  <a16:creationId xmlns:a16="http://schemas.microsoft.com/office/drawing/2014/main" id="{35485175-C3BF-6857-80F7-9506428B8DF1}"/>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8">
                <a:alphaModFix/>
              </a:blip>
              <a:stretch>
                <a:fillRect/>
              </a:stretch>
            </a:blipFill>
            <a:ln>
              <a:noFill/>
            </a:ln>
          </p:spPr>
          <p:txBody>
            <a:bodyPr/>
            <a:lstStyle/>
            <a:p>
              <a:endParaRPr lang="en-AE"/>
            </a:p>
          </p:txBody>
        </p:sp>
        <p:sp>
          <p:nvSpPr>
            <p:cNvPr id="6" name="Google Shape;94;p1">
              <a:hlinkClick r:id="rId7"/>
              <a:extLst>
                <a:ext uri="{FF2B5EF4-FFF2-40B4-BE49-F238E27FC236}">
                  <a16:creationId xmlns:a16="http://schemas.microsoft.com/office/drawing/2014/main" id="{80360B1B-B264-E420-1463-F2C54DCCCEA0}"/>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7" name="Google Shape;95;p1">
              <a:hlinkClick r:id="rId10"/>
              <a:extLst>
                <a:ext uri="{FF2B5EF4-FFF2-40B4-BE49-F238E27FC236}">
                  <a16:creationId xmlns:a16="http://schemas.microsoft.com/office/drawing/2014/main" id="{3B877242-F1C4-37EE-2C79-212AB83EB478}"/>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1">
                <a:alphaModFix/>
              </a:blip>
              <a:stretch>
                <a:fillRect/>
              </a:stretch>
            </a:blipFill>
            <a:ln>
              <a:noFill/>
            </a:ln>
          </p:spPr>
          <p:txBody>
            <a:bodyPr/>
            <a:lstStyle/>
            <a:p>
              <a:endParaRPr lang="en-AE"/>
            </a:p>
          </p:txBody>
        </p:sp>
      </p:grpSp>
      <p:sp>
        <p:nvSpPr>
          <p:cNvPr id="10" name="Google Shape;307;g303fed8404e_0_51">
            <a:extLst>
              <a:ext uri="{FF2B5EF4-FFF2-40B4-BE49-F238E27FC236}">
                <a16:creationId xmlns:a16="http://schemas.microsoft.com/office/drawing/2014/main" id="{913FDE65-1ED2-377D-014C-78C652B46A5E}"/>
              </a:ext>
            </a:extLst>
          </p:cNvPr>
          <p:cNvSpPr txBox="1"/>
          <p:nvPr/>
        </p:nvSpPr>
        <p:spPr>
          <a:xfrm>
            <a:off x="2510036" y="203848"/>
            <a:ext cx="15773721" cy="1551194"/>
          </a:xfrm>
          <a:prstGeom prst="rect">
            <a:avLst/>
          </a:prstGeom>
          <a:noFill/>
          <a:ln>
            <a:noFill/>
          </a:ln>
        </p:spPr>
        <p:txBody>
          <a:bodyPr spcFirstLastPara="1" wrap="square" lIns="0" tIns="0" rIns="0" bIns="0" anchor="t" anchorCtr="0">
            <a:spAutoFit/>
          </a:bodyPr>
          <a:lstStyle/>
          <a:p>
            <a:pPr algn="ctr">
              <a:lnSpc>
                <a:spcPct val="140005"/>
              </a:lnSpc>
            </a:pPr>
            <a:r>
              <a:rPr lang="en-US" sz="7200" b="1" dirty="0">
                <a:solidFill>
                  <a:srgbClr val="1B7046"/>
                </a:solidFill>
                <a:latin typeface="Tahoma"/>
                <a:ea typeface="Tahoma"/>
                <a:cs typeface="Tahoma"/>
              </a:rPr>
              <a:t>Obstacles</a:t>
            </a:r>
            <a:endParaRPr lang="en-US" sz="7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
          <p:cNvSpPr/>
          <p:nvPr/>
        </p:nvSpPr>
        <p:spPr>
          <a:xfrm>
            <a:off x="1559" y="6496"/>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52" t="-3075" r="-3075" b="-3051"/>
            </a:stretch>
          </a:blipFill>
          <a:ln>
            <a:noFill/>
          </a:ln>
        </p:spPr>
        <p:txBody>
          <a:bodyPr/>
          <a:lstStyle/>
          <a:p>
            <a:endParaRPr lang="en-AE"/>
          </a:p>
        </p:txBody>
      </p:sp>
      <p:sp>
        <p:nvSpPr>
          <p:cNvPr id="341" name="Google Shape;341;p6"/>
          <p:cNvSpPr txBox="1"/>
          <p:nvPr/>
        </p:nvSpPr>
        <p:spPr>
          <a:xfrm>
            <a:off x="4816733" y="2033268"/>
            <a:ext cx="10614764" cy="8710036"/>
          </a:xfrm>
          <a:prstGeom prst="rect">
            <a:avLst/>
          </a:prstGeom>
          <a:noFill/>
          <a:ln>
            <a:noFill/>
          </a:ln>
        </p:spPr>
        <p:txBody>
          <a:bodyPr spcFirstLastPara="1" wrap="square" lIns="91425" tIns="45700" rIns="91425" bIns="45700" anchor="t" anchorCtr="0">
            <a:spAutoFit/>
          </a:bodyPr>
          <a:lstStyle/>
          <a:p>
            <a:pPr marL="457200" marR="0" lvl="0" indent="-482600" algn="l" rtl="0">
              <a:spcBef>
                <a:spcPts val="0"/>
              </a:spcBef>
              <a:spcAft>
                <a:spcPts val="0"/>
              </a:spcAft>
              <a:buClr>
                <a:schemeClr val="dk1"/>
              </a:buClr>
              <a:buSzPts val="4000"/>
              <a:buFont typeface="Calibri"/>
              <a:buChar char="●"/>
            </a:pPr>
            <a:r>
              <a:rPr lang="en-US" sz="4000" dirty="0">
                <a:solidFill>
                  <a:schemeClr val="dk1"/>
                </a:solidFill>
                <a:latin typeface="Tahoma"/>
                <a:ea typeface="Tahoma"/>
                <a:cs typeface="Tahoma"/>
                <a:sym typeface="Calibri"/>
              </a:rPr>
              <a:t>Culture is everything! A clear whole school vision is key</a:t>
            </a:r>
            <a:endParaRPr lang="en-US" sz="4000" dirty="0">
              <a:solidFill>
                <a:schemeClr val="dk1"/>
              </a:solidFill>
              <a:latin typeface="Tahoma"/>
              <a:ea typeface="Tahoma"/>
              <a:cs typeface="Tahoma"/>
            </a:endParaRPr>
          </a:p>
          <a:p>
            <a:pPr marL="457200" indent="-482600">
              <a:buClr>
                <a:schemeClr val="dk1"/>
              </a:buClr>
              <a:buSzPts val="4000"/>
              <a:buFont typeface="Calibri"/>
              <a:buChar char="●"/>
            </a:pPr>
            <a:r>
              <a:rPr lang="en-US" sz="4000" dirty="0">
                <a:solidFill>
                  <a:schemeClr val="dk1"/>
                </a:solidFill>
                <a:latin typeface="Tahoma"/>
                <a:ea typeface="Tahoma"/>
                <a:cs typeface="Tahoma"/>
                <a:sym typeface="Calibri"/>
              </a:rPr>
              <a:t>Leadership - this has got to come from the top! (Trust, Governors, SLT, Mental Health Lead)  </a:t>
            </a:r>
          </a:p>
          <a:p>
            <a:pPr marL="457200" marR="0" lvl="0" indent="-482600" algn="l">
              <a:spcBef>
                <a:spcPts val="0"/>
              </a:spcBef>
              <a:spcAft>
                <a:spcPts val="0"/>
              </a:spcAft>
              <a:buClr>
                <a:schemeClr val="dk1"/>
              </a:buClr>
              <a:buSzPts val="4000"/>
              <a:buFont typeface="Calibri"/>
              <a:buChar char="●"/>
            </a:pPr>
            <a:r>
              <a:rPr lang="en-US" sz="4000" dirty="0">
                <a:solidFill>
                  <a:schemeClr val="dk1"/>
                </a:solidFill>
                <a:latin typeface="Tahoma"/>
                <a:ea typeface="Tahoma"/>
                <a:cs typeface="Tahoma"/>
                <a:sym typeface="Calibri"/>
              </a:rPr>
              <a:t>Staff buy-in</a:t>
            </a:r>
            <a:endParaRPr sz="4000" dirty="0">
              <a:solidFill>
                <a:schemeClr val="dk1"/>
              </a:solidFill>
              <a:latin typeface="Tahoma"/>
              <a:ea typeface="Tahoma"/>
              <a:cs typeface="Tahoma"/>
            </a:endParaRPr>
          </a:p>
          <a:p>
            <a:pPr marL="457200" indent="-482600">
              <a:buClr>
                <a:schemeClr val="dk1"/>
              </a:buClr>
              <a:buSzPts val="4000"/>
              <a:buFont typeface="Calibri"/>
              <a:buChar char="●"/>
            </a:pPr>
            <a:r>
              <a:rPr lang="en-US" sz="4000" dirty="0">
                <a:solidFill>
                  <a:schemeClr val="dk1"/>
                </a:solidFill>
                <a:latin typeface="Tahoma"/>
                <a:ea typeface="Tahoma"/>
                <a:cs typeface="Tahoma"/>
                <a:sym typeface="Calibri"/>
              </a:rPr>
              <a:t>You need a clear strategy and policy </a:t>
            </a:r>
            <a:endParaRPr sz="4000" dirty="0">
              <a:solidFill>
                <a:schemeClr val="dk1"/>
              </a:solidFill>
              <a:latin typeface="Tahoma"/>
              <a:ea typeface="Tahoma"/>
              <a:cs typeface="Tahoma"/>
            </a:endParaRPr>
          </a:p>
          <a:p>
            <a:pPr marL="457200" marR="0" lvl="0" indent="-482600" algn="l" rtl="0">
              <a:spcBef>
                <a:spcPts val="0"/>
              </a:spcBef>
              <a:spcAft>
                <a:spcPts val="0"/>
              </a:spcAft>
              <a:buClr>
                <a:schemeClr val="dk1"/>
              </a:buClr>
              <a:buSzPts val="4000"/>
              <a:buFont typeface="Calibri"/>
              <a:buChar char="●"/>
            </a:pPr>
            <a:r>
              <a:rPr lang="en-US" sz="4000" dirty="0">
                <a:solidFill>
                  <a:schemeClr val="dk1"/>
                </a:solidFill>
                <a:latin typeface="Tahoma"/>
                <a:ea typeface="Tahoma"/>
                <a:cs typeface="Tahoma"/>
                <a:sym typeface="Calibri"/>
              </a:rPr>
              <a:t>You can offer your staff counselling at no cost to your school through organisations such as The Northern Guild </a:t>
            </a:r>
            <a:endParaRPr sz="4000" dirty="0">
              <a:solidFill>
                <a:schemeClr val="dk1"/>
              </a:solidFill>
              <a:latin typeface="Tahoma"/>
              <a:ea typeface="Tahoma"/>
              <a:cs typeface="Tahoma"/>
            </a:endParaRPr>
          </a:p>
          <a:p>
            <a:pPr marL="457200" marR="0" lvl="0" indent="-482600" algn="l" rtl="0">
              <a:spcBef>
                <a:spcPts val="0"/>
              </a:spcBef>
              <a:spcAft>
                <a:spcPts val="0"/>
              </a:spcAft>
              <a:buClr>
                <a:schemeClr val="dk1"/>
              </a:buClr>
              <a:buSzPts val="4000"/>
              <a:buFont typeface="Calibri"/>
              <a:buChar char="●"/>
            </a:pPr>
            <a:r>
              <a:rPr lang="en-US" sz="4000" dirty="0">
                <a:solidFill>
                  <a:schemeClr val="dk1"/>
                </a:solidFill>
                <a:latin typeface="Tahoma"/>
                <a:ea typeface="Tahoma"/>
                <a:cs typeface="Tahoma"/>
                <a:sym typeface="Calibri"/>
              </a:rPr>
              <a:t>Time is precious </a:t>
            </a:r>
            <a:endParaRPr sz="4000" dirty="0">
              <a:solidFill>
                <a:schemeClr val="dk1"/>
              </a:solidFill>
              <a:latin typeface="Tahoma"/>
              <a:ea typeface="Tahoma"/>
              <a:cs typeface="Tahoma"/>
            </a:endParaRPr>
          </a:p>
          <a:p>
            <a:pPr marL="457200" indent="-482600">
              <a:buClr>
                <a:schemeClr val="dk1"/>
              </a:buClr>
              <a:buSzPts val="4000"/>
              <a:buFont typeface="Calibri"/>
              <a:buChar char="●"/>
            </a:pPr>
            <a:r>
              <a:rPr lang="en-US" sz="4000">
                <a:solidFill>
                  <a:schemeClr val="dk1"/>
                </a:solidFill>
                <a:latin typeface="Tahoma"/>
                <a:ea typeface="Tahoma"/>
                <a:cs typeface="Tahoma"/>
                <a:sym typeface="Calibri"/>
              </a:rPr>
              <a:t>Protect your staff and their time</a:t>
            </a:r>
          </a:p>
          <a:p>
            <a:pPr marL="457200" marR="0" lvl="0" indent="-482600" algn="l">
              <a:spcBef>
                <a:spcPts val="0"/>
              </a:spcBef>
              <a:spcAft>
                <a:spcPts val="0"/>
              </a:spcAft>
              <a:buClr>
                <a:schemeClr val="dk1"/>
              </a:buClr>
              <a:buSzPts val="4000"/>
              <a:buFont typeface="Calibri"/>
              <a:buChar char="●"/>
            </a:pPr>
            <a:r>
              <a:rPr lang="en-US" sz="4000" dirty="0">
                <a:solidFill>
                  <a:schemeClr val="dk1"/>
                </a:solidFill>
                <a:latin typeface="Tahoma"/>
                <a:ea typeface="Tahoma"/>
                <a:cs typeface="Tahoma"/>
                <a:sym typeface="Calibri"/>
              </a:rPr>
              <a:t>Be brave! </a:t>
            </a:r>
            <a:endParaRPr sz="4000" dirty="0">
              <a:solidFill>
                <a:schemeClr val="dk1"/>
              </a:solidFill>
              <a:latin typeface="Tahoma"/>
              <a:ea typeface="Tahoma"/>
              <a:cs typeface="Tahoma"/>
            </a:endParaRPr>
          </a:p>
          <a:p>
            <a:pPr marL="0" marR="0" lvl="0" indent="0" algn="l" rtl="0">
              <a:spcBef>
                <a:spcPts val="0"/>
              </a:spcBef>
              <a:spcAft>
                <a:spcPts val="0"/>
              </a:spcAft>
              <a:buNone/>
            </a:pPr>
            <a:endParaRPr sz="4000">
              <a:solidFill>
                <a:schemeClr val="dk1"/>
              </a:solidFill>
              <a:latin typeface="Tahoma"/>
              <a:ea typeface="Tahoma"/>
              <a:cs typeface="Tahoma"/>
              <a:sym typeface="Calibri"/>
            </a:endParaRPr>
          </a:p>
        </p:txBody>
      </p:sp>
      <p:pic>
        <p:nvPicPr>
          <p:cNvPr id="342" name="Google Shape;342;p6" descr="A book cover with a plant growing out of it  Description automatically generated"/>
          <p:cNvPicPr preferRelativeResize="0"/>
          <p:nvPr/>
        </p:nvPicPr>
        <p:blipFill rotWithShape="1">
          <a:blip r:embed="rId4">
            <a:alphaModFix/>
          </a:blip>
          <a:srcRect/>
          <a:stretch/>
        </p:blipFill>
        <p:spPr>
          <a:xfrm>
            <a:off x="15432405" y="4810308"/>
            <a:ext cx="1984479" cy="3038734"/>
          </a:xfrm>
          <a:prstGeom prst="rect">
            <a:avLst/>
          </a:prstGeom>
          <a:noFill/>
          <a:ln>
            <a:noFill/>
          </a:ln>
        </p:spPr>
      </p:pic>
      <p:sp>
        <p:nvSpPr>
          <p:cNvPr id="10" name="Freeform 9">
            <a:extLst>
              <a:ext uri="{FF2B5EF4-FFF2-40B4-BE49-F238E27FC236}">
                <a16:creationId xmlns:a16="http://schemas.microsoft.com/office/drawing/2014/main" id="{29308E2F-779A-F10B-6BEE-A3E8D5C0EF29}"/>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15" name="Google Shape;92;p1">
            <a:extLst>
              <a:ext uri="{FF2B5EF4-FFF2-40B4-BE49-F238E27FC236}">
                <a16:creationId xmlns:a16="http://schemas.microsoft.com/office/drawing/2014/main" id="{5B27ADA3-2839-55F6-82B5-3CB7D38BD42C}"/>
              </a:ext>
            </a:extLst>
          </p:cNvPr>
          <p:cNvGrpSpPr/>
          <p:nvPr/>
        </p:nvGrpSpPr>
        <p:grpSpPr>
          <a:xfrm>
            <a:off x="303780" y="1332480"/>
            <a:ext cx="2370158" cy="7717307"/>
            <a:chOff x="405041" y="405041"/>
            <a:chExt cx="3160211" cy="10289742"/>
          </a:xfrm>
        </p:grpSpPr>
        <p:sp>
          <p:nvSpPr>
            <p:cNvPr id="12" name="Google Shape;93;p1">
              <a:hlinkClick r:id="rId7"/>
              <a:extLst>
                <a:ext uri="{FF2B5EF4-FFF2-40B4-BE49-F238E27FC236}">
                  <a16:creationId xmlns:a16="http://schemas.microsoft.com/office/drawing/2014/main" id="{8C61B92C-BD39-1ED2-9732-1A0724C7754F}"/>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8">
                <a:alphaModFix/>
              </a:blip>
              <a:stretch>
                <a:fillRect/>
              </a:stretch>
            </a:blipFill>
            <a:ln>
              <a:noFill/>
            </a:ln>
          </p:spPr>
          <p:txBody>
            <a:bodyPr/>
            <a:lstStyle/>
            <a:p>
              <a:endParaRPr lang="en-AE"/>
            </a:p>
          </p:txBody>
        </p:sp>
        <p:sp>
          <p:nvSpPr>
            <p:cNvPr id="13" name="Google Shape;94;p1">
              <a:hlinkClick r:id="rId7"/>
              <a:extLst>
                <a:ext uri="{FF2B5EF4-FFF2-40B4-BE49-F238E27FC236}">
                  <a16:creationId xmlns:a16="http://schemas.microsoft.com/office/drawing/2014/main" id="{4299116B-D2CA-3D1F-75D3-BB9C78905ADE}"/>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14" name="Google Shape;95;p1">
              <a:hlinkClick r:id="rId10"/>
              <a:extLst>
                <a:ext uri="{FF2B5EF4-FFF2-40B4-BE49-F238E27FC236}">
                  <a16:creationId xmlns:a16="http://schemas.microsoft.com/office/drawing/2014/main" id="{AD0CA90B-CF9A-8288-DF4E-D94CF9AADCBD}"/>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1">
                <a:alphaModFix/>
              </a:blip>
              <a:stretch>
                <a:fillRect/>
              </a:stretch>
            </a:blipFill>
            <a:ln>
              <a:noFill/>
            </a:ln>
          </p:spPr>
          <p:txBody>
            <a:bodyPr/>
            <a:lstStyle/>
            <a:p>
              <a:endParaRPr lang="en-AE"/>
            </a:p>
          </p:txBody>
        </p:sp>
      </p:grpSp>
      <p:sp>
        <p:nvSpPr>
          <p:cNvPr id="17" name="Google Shape;307;g303fed8404e_0_51">
            <a:extLst>
              <a:ext uri="{FF2B5EF4-FFF2-40B4-BE49-F238E27FC236}">
                <a16:creationId xmlns:a16="http://schemas.microsoft.com/office/drawing/2014/main" id="{BAE09234-A60F-AE1C-3DAC-EAD14A24D552}"/>
              </a:ext>
            </a:extLst>
          </p:cNvPr>
          <p:cNvSpPr txBox="1"/>
          <p:nvPr/>
        </p:nvSpPr>
        <p:spPr>
          <a:xfrm>
            <a:off x="3046588" y="304922"/>
            <a:ext cx="14496217" cy="1551194"/>
          </a:xfrm>
          <a:prstGeom prst="rect">
            <a:avLst/>
          </a:prstGeom>
          <a:noFill/>
          <a:ln>
            <a:noFill/>
          </a:ln>
        </p:spPr>
        <p:txBody>
          <a:bodyPr spcFirstLastPara="1" wrap="square" lIns="0" tIns="0" rIns="0" bIns="0" anchor="t" anchorCtr="0">
            <a:spAutoFit/>
          </a:bodyPr>
          <a:lstStyle/>
          <a:p>
            <a:pPr algn="ctr">
              <a:lnSpc>
                <a:spcPct val="140005"/>
              </a:lnSpc>
            </a:pPr>
            <a:r>
              <a:rPr lang="en-US" sz="7200" b="1" dirty="0">
                <a:solidFill>
                  <a:srgbClr val="1B7046"/>
                </a:solidFill>
                <a:latin typeface="Tahoma"/>
                <a:ea typeface="Tahoma"/>
                <a:cs typeface="Tahoma"/>
              </a:rPr>
              <a:t>Key takeaways </a:t>
            </a:r>
            <a:endParaRPr lang="en-US" sz="7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03fed8404e_0_20"/>
          <p:cNvSpPr/>
          <p:nvPr/>
        </p:nvSpPr>
        <p:spPr>
          <a:xfrm>
            <a:off x="301925"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355" name="Google Shape;355;g303fed8404e_0_20"/>
          <p:cNvSpPr txBox="1"/>
          <p:nvPr/>
        </p:nvSpPr>
        <p:spPr>
          <a:xfrm>
            <a:off x="3990468" y="2565247"/>
            <a:ext cx="10647022" cy="6482687"/>
          </a:xfrm>
          <a:prstGeom prst="rect">
            <a:avLst/>
          </a:prstGeom>
          <a:noFill/>
          <a:ln>
            <a:noFill/>
          </a:ln>
        </p:spPr>
        <p:txBody>
          <a:bodyPr spcFirstLastPara="1" wrap="square" lIns="91425" tIns="45700" rIns="91425" bIns="45700" anchor="t" anchorCtr="0">
            <a:spAutoFit/>
          </a:bodyPr>
          <a:lstStyle/>
          <a:p>
            <a:pPr marL="457200" indent="-482600">
              <a:buClr>
                <a:schemeClr val="dk1"/>
              </a:buClr>
              <a:buSzPts val="4000"/>
              <a:buFont typeface="Calibri"/>
              <a:buChar char="•"/>
            </a:pPr>
            <a:r>
              <a:rPr lang="en-US" sz="4000" dirty="0">
                <a:solidFill>
                  <a:schemeClr val="dk1"/>
                </a:solidFill>
                <a:latin typeface="Tahoma"/>
                <a:ea typeface="Calibri"/>
                <a:cs typeface="Calibri"/>
                <a:sym typeface="Calibri"/>
              </a:rPr>
              <a:t>Create a culture and a vision for wellbeing</a:t>
            </a:r>
            <a:endParaRPr lang="en-US" sz="4000" dirty="0">
              <a:solidFill>
                <a:schemeClr val="dk1"/>
              </a:solidFill>
              <a:latin typeface="Tahoma"/>
              <a:ea typeface="Calibri"/>
              <a:cs typeface="Calibri"/>
            </a:endParaRPr>
          </a:p>
          <a:p>
            <a:pPr marL="457200" lvl="0" indent="-482600" algn="l" rtl="0">
              <a:spcBef>
                <a:spcPts val="0"/>
              </a:spcBef>
              <a:spcAft>
                <a:spcPts val="0"/>
              </a:spcAft>
              <a:buClr>
                <a:schemeClr val="dk1"/>
              </a:buClr>
              <a:buSzPts val="4000"/>
              <a:buFont typeface="Calibri"/>
              <a:buChar char="•"/>
            </a:pPr>
            <a:r>
              <a:rPr lang="en-US" sz="4000" dirty="0">
                <a:solidFill>
                  <a:schemeClr val="dk1"/>
                </a:solidFill>
                <a:latin typeface="Tahoma"/>
                <a:ea typeface="Calibri"/>
                <a:cs typeface="Calibri"/>
                <a:sym typeface="Calibri"/>
              </a:rPr>
              <a:t>Speak with your staff - collate their views</a:t>
            </a:r>
            <a:endParaRPr sz="4000" dirty="0">
              <a:solidFill>
                <a:schemeClr val="dk1"/>
              </a:solidFill>
              <a:latin typeface="Tahoma"/>
              <a:ea typeface="Calibri"/>
              <a:cs typeface="Calibri"/>
            </a:endParaRPr>
          </a:p>
          <a:p>
            <a:pPr marL="457200" lvl="0" indent="-482600" algn="l" rtl="0">
              <a:spcBef>
                <a:spcPts val="0"/>
              </a:spcBef>
              <a:spcAft>
                <a:spcPts val="0"/>
              </a:spcAft>
              <a:buClr>
                <a:schemeClr val="dk1"/>
              </a:buClr>
              <a:buSzPts val="4000"/>
              <a:buFont typeface="Calibri"/>
              <a:buChar char="•"/>
            </a:pPr>
            <a:r>
              <a:rPr lang="en-US" sz="4000" dirty="0">
                <a:solidFill>
                  <a:schemeClr val="dk1"/>
                </a:solidFill>
                <a:latin typeface="Tahoma"/>
                <a:ea typeface="Calibri"/>
                <a:cs typeface="Calibri"/>
                <a:sym typeface="Calibri"/>
              </a:rPr>
              <a:t>Create a clear wellbeing pathway of implementation </a:t>
            </a:r>
            <a:endParaRPr sz="4000" dirty="0">
              <a:solidFill>
                <a:schemeClr val="dk1"/>
              </a:solidFill>
              <a:latin typeface="Tahoma"/>
              <a:ea typeface="Calibri"/>
              <a:cs typeface="Calibri"/>
            </a:endParaRPr>
          </a:p>
          <a:p>
            <a:pPr marL="457200" indent="-482600">
              <a:buClr>
                <a:schemeClr val="dk1"/>
              </a:buClr>
              <a:buSzPts val="4000"/>
              <a:buFont typeface="Calibri"/>
              <a:buChar char="•"/>
            </a:pPr>
            <a:r>
              <a:rPr lang="en-US" sz="4000" dirty="0">
                <a:solidFill>
                  <a:schemeClr val="dk1"/>
                </a:solidFill>
                <a:latin typeface="Tahoma"/>
                <a:ea typeface="Calibri"/>
                <a:cs typeface="Calibri"/>
                <a:sym typeface="Calibri"/>
              </a:rPr>
              <a:t>Speak to the Northern Guild or your local university about how you can use trainees </a:t>
            </a:r>
            <a:r>
              <a:rPr lang="en-US" sz="4000">
                <a:solidFill>
                  <a:schemeClr val="dk1"/>
                </a:solidFill>
                <a:latin typeface="Tahoma"/>
                <a:ea typeface="Calibri"/>
                <a:cs typeface="Calibri"/>
                <a:sym typeface="Calibri"/>
              </a:rPr>
              <a:t>in your setting</a:t>
            </a:r>
          </a:p>
          <a:p>
            <a:pPr marL="457200" indent="-482600">
              <a:buClr>
                <a:schemeClr val="dk1"/>
              </a:buClr>
              <a:buSzPts val="4000"/>
              <a:buFont typeface="Calibri"/>
              <a:buChar char="•"/>
            </a:pPr>
            <a:r>
              <a:rPr lang="en-US" sz="4000" dirty="0">
                <a:solidFill>
                  <a:schemeClr val="dk1"/>
                </a:solidFill>
                <a:latin typeface="Tahoma"/>
                <a:ea typeface="Calibri"/>
                <a:cs typeface="Calibri"/>
                <a:sym typeface="Calibri"/>
              </a:rPr>
              <a:t>Invest in a person to run the offer, not </a:t>
            </a:r>
            <a:r>
              <a:rPr lang="en-US" sz="4000">
                <a:solidFill>
                  <a:schemeClr val="dk1"/>
                </a:solidFill>
                <a:latin typeface="Tahoma"/>
                <a:ea typeface="Calibri"/>
                <a:cs typeface="Calibri"/>
                <a:sym typeface="Calibri"/>
              </a:rPr>
              <a:t>just an add on to another busy role</a:t>
            </a:r>
            <a:endParaRPr lang="en-US" sz="4000" dirty="0">
              <a:solidFill>
                <a:schemeClr val="dk1"/>
              </a:solidFill>
              <a:latin typeface="Tahoma"/>
              <a:ea typeface="Calibri"/>
              <a:cs typeface="Calibri"/>
              <a:sym typeface="Calibri"/>
            </a:endParaRPr>
          </a:p>
          <a:p>
            <a:pPr marL="457200" lvl="0" indent="-482600" algn="l">
              <a:spcBef>
                <a:spcPts val="0"/>
              </a:spcBef>
              <a:spcAft>
                <a:spcPts val="0"/>
              </a:spcAft>
              <a:buClr>
                <a:schemeClr val="dk1"/>
              </a:buClr>
              <a:buSzPts val="4000"/>
              <a:buFont typeface="Calibri"/>
              <a:buChar char="•"/>
            </a:pPr>
            <a:r>
              <a:rPr lang="en-US" sz="4000" dirty="0">
                <a:solidFill>
                  <a:schemeClr val="dk1"/>
                </a:solidFill>
                <a:latin typeface="Tahoma"/>
                <a:ea typeface="Calibri"/>
                <a:cs typeface="Calibri"/>
                <a:sym typeface="Calibri"/>
              </a:rPr>
              <a:t>Create a dedicated staff safe space</a:t>
            </a:r>
            <a:endParaRPr sz="4000">
              <a:solidFill>
                <a:schemeClr val="dk1"/>
              </a:solidFill>
              <a:latin typeface="Tahoma"/>
              <a:ea typeface="Calibri"/>
              <a:cs typeface="Calibri"/>
            </a:endParaRPr>
          </a:p>
        </p:txBody>
      </p:sp>
      <p:pic>
        <p:nvPicPr>
          <p:cNvPr id="356" name="Google Shape;356;g303fed8404e_0_20" descr="A book cover with a plant growing out of it  Description automatically generated"/>
          <p:cNvPicPr preferRelativeResize="0"/>
          <p:nvPr/>
        </p:nvPicPr>
        <p:blipFill rotWithShape="1">
          <a:blip r:embed="rId4">
            <a:alphaModFix/>
          </a:blip>
          <a:srcRect/>
          <a:stretch/>
        </p:blipFill>
        <p:spPr>
          <a:xfrm>
            <a:off x="15628130" y="6550183"/>
            <a:ext cx="1984479" cy="3038734"/>
          </a:xfrm>
          <a:prstGeom prst="rect">
            <a:avLst/>
          </a:prstGeom>
          <a:noFill/>
          <a:ln>
            <a:noFill/>
          </a:ln>
        </p:spPr>
      </p:pic>
      <p:sp>
        <p:nvSpPr>
          <p:cNvPr id="357" name="Google Shape;357;g303fed8404e_0_20"/>
          <p:cNvSpPr/>
          <p:nvPr/>
        </p:nvSpPr>
        <p:spPr>
          <a:xfrm>
            <a:off x="14075575" y="1826875"/>
            <a:ext cx="4088700" cy="3784200"/>
          </a:xfrm>
          <a:prstGeom prst="wedgeEllipseCallout">
            <a:avLst>
              <a:gd name="adj1" fmla="val -20833"/>
              <a:gd name="adj2" fmla="val 62500"/>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Font typeface="Arial"/>
              <a:buNone/>
            </a:pPr>
            <a:r>
              <a:rPr lang="en-US" sz="3600" b="1">
                <a:solidFill>
                  <a:schemeClr val="lt1"/>
                </a:solidFill>
                <a:latin typeface="Calibri"/>
                <a:ea typeface="Calibri"/>
                <a:cs typeface="Calibri"/>
                <a:sym typeface="Calibri"/>
              </a:rPr>
              <a:t>What makes your setting right for your community?</a:t>
            </a:r>
            <a:endParaRPr>
              <a:latin typeface="Calibri"/>
              <a:ea typeface="Calibri"/>
              <a:cs typeface="Calibri"/>
              <a:sym typeface="Calibri"/>
            </a:endParaRPr>
          </a:p>
        </p:txBody>
      </p:sp>
      <p:sp>
        <p:nvSpPr>
          <p:cNvPr id="3" name="Freeform 9">
            <a:extLst>
              <a:ext uri="{FF2B5EF4-FFF2-40B4-BE49-F238E27FC236}">
                <a16:creationId xmlns:a16="http://schemas.microsoft.com/office/drawing/2014/main" id="{5015961D-B3A8-F5F3-849C-4827F7AFDE5A}"/>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99FEDC26-9484-F91D-1718-4DC03E4A29A0}"/>
              </a:ext>
            </a:extLst>
          </p:cNvPr>
          <p:cNvGrpSpPr/>
          <p:nvPr/>
        </p:nvGrpSpPr>
        <p:grpSpPr>
          <a:xfrm>
            <a:off x="303780" y="1332480"/>
            <a:ext cx="2370158" cy="7717307"/>
            <a:chOff x="405041" y="405041"/>
            <a:chExt cx="3160211" cy="10289742"/>
          </a:xfrm>
        </p:grpSpPr>
        <p:sp>
          <p:nvSpPr>
            <p:cNvPr id="5" name="Google Shape;93;p1">
              <a:hlinkClick r:id="rId7"/>
              <a:extLst>
                <a:ext uri="{FF2B5EF4-FFF2-40B4-BE49-F238E27FC236}">
                  <a16:creationId xmlns:a16="http://schemas.microsoft.com/office/drawing/2014/main" id="{02170A9A-4547-9D51-D941-8D2EDC189AD3}"/>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8">
                <a:alphaModFix/>
              </a:blip>
              <a:stretch>
                <a:fillRect/>
              </a:stretch>
            </a:blipFill>
            <a:ln>
              <a:noFill/>
            </a:ln>
          </p:spPr>
          <p:txBody>
            <a:bodyPr/>
            <a:lstStyle/>
            <a:p>
              <a:endParaRPr lang="en-AE"/>
            </a:p>
          </p:txBody>
        </p:sp>
        <p:sp>
          <p:nvSpPr>
            <p:cNvPr id="6" name="Google Shape;94;p1">
              <a:hlinkClick r:id="rId7"/>
              <a:extLst>
                <a:ext uri="{FF2B5EF4-FFF2-40B4-BE49-F238E27FC236}">
                  <a16:creationId xmlns:a16="http://schemas.microsoft.com/office/drawing/2014/main" id="{47E7D553-A579-652D-AB38-F3A542BBB208}"/>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7" name="Google Shape;95;p1">
              <a:hlinkClick r:id="rId10"/>
              <a:extLst>
                <a:ext uri="{FF2B5EF4-FFF2-40B4-BE49-F238E27FC236}">
                  <a16:creationId xmlns:a16="http://schemas.microsoft.com/office/drawing/2014/main" id="{B5637018-9008-28C0-66BF-85DFFCF82B50}"/>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1">
                <a:alphaModFix/>
              </a:blip>
              <a:stretch>
                <a:fillRect/>
              </a:stretch>
            </a:blipFill>
            <a:ln>
              <a:noFill/>
            </a:ln>
          </p:spPr>
          <p:txBody>
            <a:bodyPr/>
            <a:lstStyle/>
            <a:p>
              <a:endParaRPr lang="en-AE"/>
            </a:p>
          </p:txBody>
        </p:sp>
      </p:grpSp>
      <p:sp>
        <p:nvSpPr>
          <p:cNvPr id="10" name="Google Shape;307;g303fed8404e_0_51">
            <a:extLst>
              <a:ext uri="{FF2B5EF4-FFF2-40B4-BE49-F238E27FC236}">
                <a16:creationId xmlns:a16="http://schemas.microsoft.com/office/drawing/2014/main" id="{F50F66B6-774A-E762-B812-7A0A2231C967}"/>
              </a:ext>
            </a:extLst>
          </p:cNvPr>
          <p:cNvSpPr txBox="1"/>
          <p:nvPr/>
        </p:nvSpPr>
        <p:spPr>
          <a:xfrm>
            <a:off x="2818456" y="521882"/>
            <a:ext cx="14355300" cy="1551194"/>
          </a:xfrm>
          <a:prstGeom prst="rect">
            <a:avLst/>
          </a:prstGeom>
          <a:noFill/>
          <a:ln>
            <a:noFill/>
          </a:ln>
        </p:spPr>
        <p:txBody>
          <a:bodyPr spcFirstLastPara="1" wrap="square" lIns="0" tIns="0" rIns="0" bIns="0" anchor="t" anchorCtr="0">
            <a:spAutoFit/>
          </a:bodyPr>
          <a:lstStyle/>
          <a:p>
            <a:pPr algn="ctr">
              <a:lnSpc>
                <a:spcPct val="140005"/>
              </a:lnSpc>
            </a:pPr>
            <a:r>
              <a:rPr lang="en-US" sz="7200" b="1" dirty="0">
                <a:solidFill>
                  <a:srgbClr val="1B7046"/>
                </a:solidFill>
                <a:latin typeface="Tahoma"/>
                <a:ea typeface="Tahoma"/>
                <a:cs typeface="Tahoma"/>
              </a:rPr>
              <a:t>What can you do now? </a:t>
            </a:r>
            <a:endParaRPr lang="en-US" sz="7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
          <p:cNvSpPr/>
          <p:nvPr/>
        </p:nvSpPr>
        <p:spPr>
          <a:xfrm>
            <a:off x="0" y="-13772"/>
            <a:ext cx="18288000" cy="10300771"/>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52" t="-3075" r="-3075" b="-3051"/>
            </a:stretch>
          </a:blipFill>
          <a:ln>
            <a:noFill/>
          </a:ln>
        </p:spPr>
        <p:txBody>
          <a:bodyPr/>
          <a:lstStyle/>
          <a:p>
            <a:endParaRPr lang="en-AE"/>
          </a:p>
        </p:txBody>
      </p:sp>
      <p:sp>
        <p:nvSpPr>
          <p:cNvPr id="370" name="Google Shape;370;p7"/>
          <p:cNvSpPr/>
          <p:nvPr/>
        </p:nvSpPr>
        <p:spPr>
          <a:xfrm>
            <a:off x="5321125" y="2315853"/>
            <a:ext cx="5589300" cy="3849600"/>
          </a:xfrm>
          <a:prstGeom prst="wedgeEllipseCallout">
            <a:avLst>
              <a:gd name="adj1" fmla="val -20833"/>
              <a:gd name="adj2" fmla="val 62500"/>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000" b="1" dirty="0">
                <a:solidFill>
                  <a:schemeClr val="lt1"/>
                </a:solidFill>
                <a:latin typeface="Tahoma"/>
                <a:ea typeface="Calibri"/>
                <a:cs typeface="Calibri"/>
                <a:sym typeface="Calibri"/>
              </a:rPr>
              <a:t>Do you have any questions? </a:t>
            </a:r>
            <a:endParaRPr sz="5000" b="1" dirty="0">
              <a:solidFill>
                <a:schemeClr val="lt1"/>
              </a:solidFill>
              <a:latin typeface="Tahoma"/>
              <a:ea typeface="Calibri"/>
              <a:cs typeface="Calibri"/>
              <a:sym typeface="Calibri"/>
            </a:endParaRPr>
          </a:p>
        </p:txBody>
      </p:sp>
      <p:sp>
        <p:nvSpPr>
          <p:cNvPr id="371" name="Google Shape;371;p7"/>
          <p:cNvSpPr txBox="1"/>
          <p:nvPr/>
        </p:nvSpPr>
        <p:spPr>
          <a:xfrm>
            <a:off x="3612990" y="8273613"/>
            <a:ext cx="13425135" cy="153885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dirty="0">
                <a:solidFill>
                  <a:schemeClr val="dk1"/>
                </a:solidFill>
                <a:latin typeface="Tahoma"/>
                <a:ea typeface="Calibri"/>
                <a:cs typeface="Calibri"/>
                <a:sym typeface="Calibri"/>
              </a:rPr>
              <a:t>Please keep in touch - you can email me or connect with me on X or LinkedIn</a:t>
            </a:r>
            <a:endParaRPr sz="4400" dirty="0">
              <a:solidFill>
                <a:schemeClr val="dk1"/>
              </a:solidFill>
              <a:latin typeface="Tahoma"/>
              <a:ea typeface="Calibri"/>
              <a:cs typeface="Calibri"/>
              <a:sym typeface="Calibri"/>
            </a:endParaRPr>
          </a:p>
        </p:txBody>
      </p:sp>
      <p:sp>
        <p:nvSpPr>
          <p:cNvPr id="3" name="Freeform 9">
            <a:extLst>
              <a:ext uri="{FF2B5EF4-FFF2-40B4-BE49-F238E27FC236}">
                <a16:creationId xmlns:a16="http://schemas.microsoft.com/office/drawing/2014/main" id="{11070674-A9E1-7D54-9537-A6E1BB55D8CE}"/>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FA62F806-0B28-29AD-EB45-FA9EFCC40907}"/>
              </a:ext>
            </a:extLst>
          </p:cNvPr>
          <p:cNvGrpSpPr/>
          <p:nvPr/>
        </p:nvGrpSpPr>
        <p:grpSpPr>
          <a:xfrm>
            <a:off x="303780" y="1332480"/>
            <a:ext cx="2370158" cy="7717307"/>
            <a:chOff x="405041" y="405041"/>
            <a:chExt cx="3160211" cy="10289742"/>
          </a:xfrm>
        </p:grpSpPr>
        <p:sp>
          <p:nvSpPr>
            <p:cNvPr id="5" name="Google Shape;93;p1">
              <a:hlinkClick r:id="rId6"/>
              <a:extLst>
                <a:ext uri="{FF2B5EF4-FFF2-40B4-BE49-F238E27FC236}">
                  <a16:creationId xmlns:a16="http://schemas.microsoft.com/office/drawing/2014/main" id="{7B2DEBC9-E547-15DB-883A-C1DD18912387}"/>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7">
                <a:alphaModFix/>
              </a:blip>
              <a:stretch>
                <a:fillRect/>
              </a:stretch>
            </a:blipFill>
            <a:ln>
              <a:noFill/>
            </a:ln>
          </p:spPr>
          <p:txBody>
            <a:bodyPr/>
            <a:lstStyle/>
            <a:p>
              <a:endParaRPr lang="en-AE"/>
            </a:p>
          </p:txBody>
        </p:sp>
        <p:sp>
          <p:nvSpPr>
            <p:cNvPr id="6" name="Google Shape;94;p1">
              <a:hlinkClick r:id="rId6"/>
              <a:extLst>
                <a:ext uri="{FF2B5EF4-FFF2-40B4-BE49-F238E27FC236}">
                  <a16:creationId xmlns:a16="http://schemas.microsoft.com/office/drawing/2014/main" id="{E45DF2FD-416B-B379-CEC0-BF524DC1CFA7}"/>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8">
                <a:alphaModFix/>
              </a:blip>
              <a:stretch>
                <a:fillRect/>
              </a:stretch>
            </a:blipFill>
            <a:ln>
              <a:noFill/>
            </a:ln>
          </p:spPr>
          <p:txBody>
            <a:bodyPr/>
            <a:lstStyle/>
            <a:p>
              <a:endParaRPr lang="en-AE"/>
            </a:p>
          </p:txBody>
        </p:sp>
        <p:sp>
          <p:nvSpPr>
            <p:cNvPr id="7" name="Google Shape;95;p1">
              <a:hlinkClick r:id="rId9"/>
              <a:extLst>
                <a:ext uri="{FF2B5EF4-FFF2-40B4-BE49-F238E27FC236}">
                  <a16:creationId xmlns:a16="http://schemas.microsoft.com/office/drawing/2014/main" id="{789EE6A9-871A-68D9-1114-9EF42483AB9B}"/>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0">
                <a:alphaModFix/>
              </a:blip>
              <a:stretch>
                <a:fillRect/>
              </a:stretch>
            </a:blipFill>
            <a:ln>
              <a:noFill/>
            </a:ln>
          </p:spPr>
          <p:txBody>
            <a:bodyPr/>
            <a:lstStyle/>
            <a:p>
              <a:endParaRPr lang="en-AE"/>
            </a:p>
          </p:txBody>
        </p:sp>
      </p:grpSp>
      <p:sp>
        <p:nvSpPr>
          <p:cNvPr id="10" name="Google Shape;307;g303fed8404e_0_51">
            <a:extLst>
              <a:ext uri="{FF2B5EF4-FFF2-40B4-BE49-F238E27FC236}">
                <a16:creationId xmlns:a16="http://schemas.microsoft.com/office/drawing/2014/main" id="{DC6C94D1-8C37-AB5B-54CF-29BAED9D618B}"/>
              </a:ext>
            </a:extLst>
          </p:cNvPr>
          <p:cNvSpPr txBox="1"/>
          <p:nvPr/>
        </p:nvSpPr>
        <p:spPr>
          <a:xfrm>
            <a:off x="2666974" y="411713"/>
            <a:ext cx="14355300" cy="4631653"/>
          </a:xfrm>
          <a:prstGeom prst="rect">
            <a:avLst/>
          </a:prstGeom>
          <a:noFill/>
          <a:ln>
            <a:noFill/>
          </a:ln>
        </p:spPr>
        <p:txBody>
          <a:bodyPr spcFirstLastPara="1" wrap="square" lIns="0" tIns="0" rIns="0" bIns="0" anchor="t" anchorCtr="0">
            <a:spAutoFit/>
          </a:bodyPr>
          <a:lstStyle/>
          <a:p>
            <a:pPr algn="ctr">
              <a:lnSpc>
                <a:spcPct val="140005"/>
              </a:lnSpc>
            </a:pPr>
            <a:r>
              <a:rPr lang="en-US" sz="7200" b="1" dirty="0">
                <a:solidFill>
                  <a:srgbClr val="1B7046"/>
                </a:solidFill>
                <a:latin typeface="Tahoma"/>
                <a:ea typeface="Tahoma"/>
                <a:cs typeface="Tahoma"/>
              </a:rPr>
              <a:t>Questions</a:t>
            </a:r>
          </a:p>
          <a:p>
            <a:pPr marL="0" marR="0" lvl="0" indent="0" algn="l" rtl="0">
              <a:lnSpc>
                <a:spcPct val="140005"/>
              </a:lnSpc>
              <a:spcBef>
                <a:spcPts val="0"/>
              </a:spcBef>
              <a:spcAft>
                <a:spcPts val="0"/>
              </a:spcAft>
              <a:buNone/>
            </a:pPr>
            <a:endParaRPr sz="7174">
              <a:solidFill>
                <a:srgbClr val="000000"/>
              </a:solidFill>
              <a:latin typeface="Arial"/>
              <a:ea typeface="Arial"/>
              <a:cs typeface="Arial"/>
              <a:sym typeface="Arial"/>
            </a:endParaRPr>
          </a:p>
          <a:p>
            <a:pPr marL="0" marR="0" lvl="0" indent="0" algn="ctr" rtl="0">
              <a:lnSpc>
                <a:spcPct val="140005"/>
              </a:lnSpc>
              <a:spcBef>
                <a:spcPts val="0"/>
              </a:spcBef>
              <a:spcAft>
                <a:spcPts val="0"/>
              </a:spcAft>
              <a:buNone/>
            </a:pPr>
            <a:endParaRPr sz="7174">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52" t="-3075" r="-3075" b="-3051"/>
            </a:stretch>
          </a:blipFill>
          <a:ln>
            <a:noFill/>
          </a:ln>
        </p:spPr>
        <p:txBody>
          <a:bodyPr/>
          <a:lstStyle/>
          <a:p>
            <a:endParaRPr lang="en-AE"/>
          </a:p>
        </p:txBody>
      </p:sp>
      <p:grpSp>
        <p:nvGrpSpPr>
          <p:cNvPr id="377" name="Google Shape;377;p8"/>
          <p:cNvGrpSpPr/>
          <p:nvPr/>
        </p:nvGrpSpPr>
        <p:grpSpPr>
          <a:xfrm>
            <a:off x="-808770" y="785642"/>
            <a:ext cx="3504683" cy="1926296"/>
            <a:chOff x="0" y="0"/>
            <a:chExt cx="4672911" cy="2568395"/>
          </a:xfrm>
        </p:grpSpPr>
        <p:grpSp>
          <p:nvGrpSpPr>
            <p:cNvPr id="378" name="Google Shape;378;p8"/>
            <p:cNvGrpSpPr/>
            <p:nvPr/>
          </p:nvGrpSpPr>
          <p:grpSpPr>
            <a:xfrm>
              <a:off x="0" y="62617"/>
              <a:ext cx="4672911" cy="2250281"/>
              <a:chOff x="0" y="-38100"/>
              <a:chExt cx="923044" cy="444500"/>
            </a:xfrm>
          </p:grpSpPr>
          <p:sp>
            <p:nvSpPr>
              <p:cNvPr id="379" name="Google Shape;379;p8"/>
              <p:cNvSpPr/>
              <p:nvPr/>
            </p:nvSpPr>
            <p:spPr>
              <a:xfrm>
                <a:off x="0" y="0"/>
                <a:ext cx="923044" cy="406400"/>
              </a:xfrm>
              <a:custGeom>
                <a:avLst/>
                <a:gdLst/>
                <a:ahLst/>
                <a:cxnLst/>
                <a:rect l="l" t="t" r="r" b="b"/>
                <a:pathLst>
                  <a:path w="923044" h="406400" extrusionOk="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542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txBox="1"/>
              <p:nvPr/>
            </p:nvSpPr>
            <p:spPr>
              <a:xfrm>
                <a:off x="0" y="-38100"/>
                <a:ext cx="923044"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81" name="Google Shape;381;p8">
              <a:hlinkClick r:id="rId4"/>
            </p:cNvPr>
            <p:cNvSpPr/>
            <p:nvPr/>
          </p:nvSpPr>
          <p:spPr>
            <a:xfrm>
              <a:off x="2104516" y="0"/>
              <a:ext cx="2568395" cy="2568395"/>
            </a:xfrm>
            <a:custGeom>
              <a:avLst/>
              <a:gdLst/>
              <a:ahLst/>
              <a:cxnLst/>
              <a:rect l="l" t="t" r="r" b="b"/>
              <a:pathLst>
                <a:path w="2568395" h="2568395" extrusionOk="0">
                  <a:moveTo>
                    <a:pt x="0" y="0"/>
                  </a:moveTo>
                  <a:lnTo>
                    <a:pt x="2568395" y="0"/>
                  </a:lnTo>
                  <a:lnTo>
                    <a:pt x="2568395" y="2568395"/>
                  </a:lnTo>
                  <a:lnTo>
                    <a:pt x="0" y="2568395"/>
                  </a:lnTo>
                  <a:lnTo>
                    <a:pt x="0" y="0"/>
                  </a:lnTo>
                  <a:close/>
                </a:path>
              </a:pathLst>
            </a:custGeom>
            <a:blipFill rotWithShape="1">
              <a:blip r:embed="rId5">
                <a:alphaModFix/>
              </a:blip>
              <a:stretch>
                <a:fillRect/>
              </a:stretch>
            </a:blipFill>
            <a:ln>
              <a:noFill/>
            </a:ln>
          </p:spPr>
          <p:txBody>
            <a:bodyPr/>
            <a:lstStyle/>
            <a:p>
              <a:endParaRPr lang="en-AE"/>
            </a:p>
          </p:txBody>
        </p:sp>
      </p:grpSp>
      <p:sp>
        <p:nvSpPr>
          <p:cNvPr id="382" name="Google Shape;382;p8"/>
          <p:cNvSpPr/>
          <p:nvPr/>
        </p:nvSpPr>
        <p:spPr>
          <a:xfrm>
            <a:off x="-70768" y="8314750"/>
            <a:ext cx="18358768" cy="3396372"/>
          </a:xfrm>
          <a:custGeom>
            <a:avLst/>
            <a:gdLst/>
            <a:ahLst/>
            <a:cxnLst/>
            <a:rect l="l" t="t" r="r" b="b"/>
            <a:pathLst>
              <a:path w="18358768" h="3396372" extrusionOk="0">
                <a:moveTo>
                  <a:pt x="0" y="0"/>
                </a:moveTo>
                <a:lnTo>
                  <a:pt x="18358768" y="0"/>
                </a:lnTo>
                <a:lnTo>
                  <a:pt x="18358768" y="3396372"/>
                </a:lnTo>
                <a:lnTo>
                  <a:pt x="0" y="3396372"/>
                </a:lnTo>
                <a:lnTo>
                  <a:pt x="0" y="0"/>
                </a:lnTo>
                <a:close/>
              </a:path>
            </a:pathLst>
          </a:custGeom>
          <a:blipFill rotWithShape="1">
            <a:blip r:embed="rId6">
              <a:alphaModFix/>
            </a:blip>
            <a:stretch>
              <a:fillRect/>
            </a:stretch>
          </a:blipFill>
          <a:ln>
            <a:noFill/>
          </a:ln>
        </p:spPr>
        <p:txBody>
          <a:bodyPr/>
          <a:lstStyle/>
          <a:p>
            <a:endParaRPr lang="en-AE"/>
          </a:p>
        </p:txBody>
      </p:sp>
      <p:sp>
        <p:nvSpPr>
          <p:cNvPr id="383" name="Google Shape;383;p8">
            <a:hlinkClick r:id="rId7"/>
          </p:cNvPr>
          <p:cNvSpPr/>
          <p:nvPr/>
        </p:nvSpPr>
        <p:spPr>
          <a:xfrm>
            <a:off x="15783651" y="8940510"/>
            <a:ext cx="635580" cy="635580"/>
          </a:xfrm>
          <a:custGeom>
            <a:avLst/>
            <a:gdLst/>
            <a:ahLst/>
            <a:cxnLst/>
            <a:rect l="l" t="t" r="r" b="b"/>
            <a:pathLst>
              <a:path w="635580" h="635580" extrusionOk="0">
                <a:moveTo>
                  <a:pt x="0" y="0"/>
                </a:moveTo>
                <a:lnTo>
                  <a:pt x="635579" y="0"/>
                </a:lnTo>
                <a:lnTo>
                  <a:pt x="635579" y="635580"/>
                </a:lnTo>
                <a:lnTo>
                  <a:pt x="0" y="635580"/>
                </a:lnTo>
                <a:lnTo>
                  <a:pt x="0" y="0"/>
                </a:lnTo>
                <a:close/>
              </a:path>
            </a:pathLst>
          </a:custGeom>
          <a:blipFill rotWithShape="1">
            <a:blip r:embed="rId8">
              <a:alphaModFix/>
            </a:blip>
            <a:stretch>
              <a:fillRect/>
            </a:stretch>
          </a:blipFill>
          <a:ln>
            <a:noFill/>
          </a:ln>
        </p:spPr>
        <p:txBody>
          <a:bodyPr/>
          <a:lstStyle/>
          <a:p>
            <a:endParaRPr lang="en-AE"/>
          </a:p>
        </p:txBody>
      </p:sp>
      <p:sp>
        <p:nvSpPr>
          <p:cNvPr id="384" name="Google Shape;384;p8">
            <a:hlinkClick r:id="rId9"/>
          </p:cNvPr>
          <p:cNvSpPr/>
          <p:nvPr/>
        </p:nvSpPr>
        <p:spPr>
          <a:xfrm>
            <a:off x="14961864" y="8945350"/>
            <a:ext cx="642873" cy="642873"/>
          </a:xfrm>
          <a:custGeom>
            <a:avLst/>
            <a:gdLst/>
            <a:ahLst/>
            <a:cxnLst/>
            <a:rect l="l" t="t" r="r" b="b"/>
            <a:pathLst>
              <a:path w="642873" h="642873" extrusionOk="0">
                <a:moveTo>
                  <a:pt x="0" y="0"/>
                </a:moveTo>
                <a:lnTo>
                  <a:pt x="642873" y="0"/>
                </a:lnTo>
                <a:lnTo>
                  <a:pt x="642873" y="642873"/>
                </a:lnTo>
                <a:lnTo>
                  <a:pt x="0" y="642873"/>
                </a:lnTo>
                <a:lnTo>
                  <a:pt x="0" y="0"/>
                </a:lnTo>
                <a:close/>
              </a:path>
            </a:pathLst>
          </a:custGeom>
          <a:blipFill rotWithShape="1">
            <a:blip r:embed="rId10">
              <a:alphaModFix/>
            </a:blip>
            <a:stretch>
              <a:fillRect/>
            </a:stretch>
          </a:blipFill>
          <a:ln>
            <a:noFill/>
          </a:ln>
        </p:spPr>
        <p:txBody>
          <a:bodyPr/>
          <a:lstStyle/>
          <a:p>
            <a:endParaRPr lang="en-AE"/>
          </a:p>
        </p:txBody>
      </p:sp>
      <p:sp>
        <p:nvSpPr>
          <p:cNvPr id="385" name="Google Shape;385;p8">
            <a:hlinkClick r:id="rId11"/>
          </p:cNvPr>
          <p:cNvSpPr/>
          <p:nvPr/>
        </p:nvSpPr>
        <p:spPr>
          <a:xfrm>
            <a:off x="16616427" y="8945350"/>
            <a:ext cx="642873" cy="642873"/>
          </a:xfrm>
          <a:custGeom>
            <a:avLst/>
            <a:gdLst/>
            <a:ahLst/>
            <a:cxnLst/>
            <a:rect l="l" t="t" r="r" b="b"/>
            <a:pathLst>
              <a:path w="642873" h="642873" extrusionOk="0">
                <a:moveTo>
                  <a:pt x="0" y="0"/>
                </a:moveTo>
                <a:lnTo>
                  <a:pt x="642873" y="0"/>
                </a:lnTo>
                <a:lnTo>
                  <a:pt x="642873" y="642873"/>
                </a:lnTo>
                <a:lnTo>
                  <a:pt x="0" y="642873"/>
                </a:lnTo>
                <a:lnTo>
                  <a:pt x="0" y="0"/>
                </a:lnTo>
                <a:close/>
              </a:path>
            </a:pathLst>
          </a:custGeom>
          <a:blipFill rotWithShape="1">
            <a:blip r:embed="rId12">
              <a:alphaModFix/>
            </a:blip>
            <a:stretch>
              <a:fillRect/>
            </a:stretch>
          </a:blipFill>
          <a:ln>
            <a:noFill/>
          </a:ln>
        </p:spPr>
        <p:txBody>
          <a:bodyPr/>
          <a:lstStyle/>
          <a:p>
            <a:endParaRPr lang="en-AE"/>
          </a:p>
        </p:txBody>
      </p:sp>
      <p:sp>
        <p:nvSpPr>
          <p:cNvPr id="386" name="Google Shape;386;p8"/>
          <p:cNvSpPr txBox="1"/>
          <p:nvPr/>
        </p:nvSpPr>
        <p:spPr>
          <a:xfrm>
            <a:off x="274289" y="4597862"/>
            <a:ext cx="17682999" cy="1027204"/>
          </a:xfrm>
          <a:prstGeom prst="rect">
            <a:avLst/>
          </a:prstGeom>
          <a:noFill/>
          <a:ln>
            <a:noFill/>
          </a:ln>
        </p:spPr>
        <p:txBody>
          <a:bodyPr spcFirstLastPara="1" wrap="square" lIns="0" tIns="0" rIns="0" bIns="0" anchor="t" anchorCtr="0">
            <a:spAutoFit/>
          </a:bodyPr>
          <a:lstStyle/>
          <a:p>
            <a:pPr marL="0" marR="0" lvl="0" indent="0" algn="ctr" rtl="0">
              <a:lnSpc>
                <a:spcPct val="150011"/>
              </a:lnSpc>
              <a:spcBef>
                <a:spcPts val="0"/>
              </a:spcBef>
              <a:spcAft>
                <a:spcPts val="0"/>
              </a:spcAft>
              <a:buNone/>
            </a:pPr>
            <a:r>
              <a:rPr lang="en-US" sz="4450" dirty="0">
                <a:solidFill>
                  <a:srgbClr val="000000"/>
                </a:solidFill>
                <a:latin typeface="Tahoma"/>
                <a:ea typeface="Arial"/>
                <a:cs typeface="Arial"/>
                <a:sym typeface="Arial"/>
              </a:rPr>
              <a:t>Contact us to learn more</a:t>
            </a:r>
            <a:endParaRPr sz="4450" dirty="0">
              <a:latin typeface="Tahoma"/>
            </a:endParaRPr>
          </a:p>
        </p:txBody>
      </p:sp>
      <p:sp>
        <p:nvSpPr>
          <p:cNvPr id="387" name="Google Shape;387;p8"/>
          <p:cNvSpPr/>
          <p:nvPr/>
        </p:nvSpPr>
        <p:spPr>
          <a:xfrm rot="999880">
            <a:off x="3806306" y="-2275657"/>
            <a:ext cx="14801958" cy="6050300"/>
          </a:xfrm>
          <a:custGeom>
            <a:avLst/>
            <a:gdLst/>
            <a:ahLst/>
            <a:cxnLst/>
            <a:rect l="l" t="t" r="r" b="b"/>
            <a:pathLst>
              <a:path w="14801958" h="6050300" extrusionOk="0">
                <a:moveTo>
                  <a:pt x="0" y="0"/>
                </a:moveTo>
                <a:lnTo>
                  <a:pt x="14801958" y="0"/>
                </a:lnTo>
                <a:lnTo>
                  <a:pt x="14801958" y="6050301"/>
                </a:lnTo>
                <a:lnTo>
                  <a:pt x="0" y="6050301"/>
                </a:lnTo>
                <a:lnTo>
                  <a:pt x="0" y="0"/>
                </a:lnTo>
                <a:close/>
              </a:path>
            </a:pathLst>
          </a:custGeom>
          <a:blipFill rotWithShape="1">
            <a:blip r:embed="rId13">
              <a:alphaModFix/>
            </a:blip>
            <a:stretch>
              <a:fillRect/>
            </a:stretch>
          </a:blipFill>
          <a:ln>
            <a:noFill/>
          </a:ln>
        </p:spPr>
        <p:txBody>
          <a:bodyPr/>
          <a:lstStyle/>
          <a:p>
            <a:endParaRPr lang="en-AE"/>
          </a:p>
        </p:txBody>
      </p:sp>
      <p:sp>
        <p:nvSpPr>
          <p:cNvPr id="388" name="Google Shape;388;p8"/>
          <p:cNvSpPr/>
          <p:nvPr/>
        </p:nvSpPr>
        <p:spPr>
          <a:xfrm>
            <a:off x="5944345" y="4361330"/>
            <a:ext cx="6288456" cy="79860"/>
          </a:xfrm>
          <a:prstGeom prst="rect">
            <a:avLst/>
          </a:prstGeom>
          <a:solidFill>
            <a:srgbClr val="542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txBox="1"/>
          <p:nvPr/>
        </p:nvSpPr>
        <p:spPr>
          <a:xfrm>
            <a:off x="247073" y="2626234"/>
            <a:ext cx="17682999" cy="187435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700" b="1" dirty="0">
                <a:solidFill>
                  <a:srgbClr val="1B7046"/>
                </a:solidFill>
                <a:latin typeface="Tahoma"/>
                <a:ea typeface="Arial"/>
                <a:cs typeface="Arial"/>
                <a:sym typeface="Arial"/>
              </a:rPr>
              <a:t>Thank you</a:t>
            </a:r>
            <a:endParaRPr b="1" dirty="0">
              <a:latin typeface="Tahoma"/>
            </a:endParaRPr>
          </a:p>
        </p:txBody>
      </p:sp>
      <p:sp>
        <p:nvSpPr>
          <p:cNvPr id="390" name="Google Shape;390;p8"/>
          <p:cNvSpPr txBox="1"/>
          <p:nvPr/>
        </p:nvSpPr>
        <p:spPr>
          <a:xfrm>
            <a:off x="247073" y="5497486"/>
            <a:ext cx="17682999" cy="1721112"/>
          </a:xfrm>
          <a:prstGeom prst="rect">
            <a:avLst/>
          </a:prstGeom>
          <a:noFill/>
          <a:ln>
            <a:noFill/>
          </a:ln>
        </p:spPr>
        <p:txBody>
          <a:bodyPr spcFirstLastPara="1" wrap="square" lIns="0" tIns="0" rIns="0" bIns="0" anchor="t" anchorCtr="0">
            <a:spAutoFit/>
          </a:bodyPr>
          <a:lstStyle/>
          <a:p>
            <a:pPr marL="0" marR="0" lvl="0" indent="0" algn="ctr" rtl="0">
              <a:lnSpc>
                <a:spcPct val="188029"/>
              </a:lnSpc>
              <a:spcBef>
                <a:spcPts val="0"/>
              </a:spcBef>
              <a:spcAft>
                <a:spcPts val="0"/>
              </a:spcAft>
              <a:buNone/>
            </a:pPr>
            <a:r>
              <a:rPr lang="en-US" sz="2950" u="sng" dirty="0">
                <a:solidFill>
                  <a:srgbClr val="000000"/>
                </a:solidFill>
                <a:latin typeface="Tahoma"/>
                <a:ea typeface="Arial"/>
                <a:cs typeface="Arial"/>
                <a:sym typeface="Arial"/>
                <a:hlinkClick r:id="rId14">
                  <a:extLst>
                    <a:ext uri="{A12FA001-AC4F-418D-AE19-62706E023703}">
                      <ahyp:hlinkClr xmlns:ahyp="http://schemas.microsoft.com/office/drawing/2018/hyperlinkcolor" val="tx"/>
                    </a:ext>
                  </a:extLst>
                </a:hlinkClick>
              </a:rPr>
              <a:t>Email: admin@iqmaward.com</a:t>
            </a:r>
            <a:endParaRPr sz="2950" dirty="0">
              <a:latin typeface="Tahoma"/>
            </a:endParaRPr>
          </a:p>
          <a:p>
            <a:pPr marL="0" marR="0" lvl="0" indent="0" algn="ctr" rtl="0">
              <a:lnSpc>
                <a:spcPct val="188029"/>
              </a:lnSpc>
              <a:spcBef>
                <a:spcPts val="0"/>
              </a:spcBef>
              <a:spcAft>
                <a:spcPts val="0"/>
              </a:spcAft>
              <a:buNone/>
            </a:pPr>
            <a:r>
              <a:rPr lang="en-US" sz="2950" u="sng" dirty="0">
                <a:solidFill>
                  <a:srgbClr val="000000"/>
                </a:solidFill>
                <a:latin typeface="Tahoma"/>
                <a:ea typeface="Arial"/>
                <a:cs typeface="Arial"/>
                <a:sym typeface="Arial"/>
                <a:hlinkClick r:id="rId14">
                  <a:extLst>
                    <a:ext uri="{A12FA001-AC4F-418D-AE19-62706E023703}">
                      <ahyp:hlinkClr xmlns:ahyp="http://schemas.microsoft.com/office/drawing/2018/hyperlinkcolor" val="tx"/>
                    </a:ext>
                  </a:extLst>
                </a:hlinkClick>
              </a:rPr>
              <a:t>Phone: +44 287127 7857</a:t>
            </a:r>
            <a:endParaRPr sz="2950" dirty="0"/>
          </a:p>
        </p:txBody>
      </p:sp>
      <p:sp>
        <p:nvSpPr>
          <p:cNvPr id="391" name="Google Shape;391;p8"/>
          <p:cNvSpPr txBox="1"/>
          <p:nvPr/>
        </p:nvSpPr>
        <p:spPr>
          <a:xfrm>
            <a:off x="-90812" y="7089959"/>
            <a:ext cx="18358768" cy="738664"/>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200" u="sng" dirty="0">
                <a:solidFill>
                  <a:srgbClr val="000000"/>
                </a:solidFill>
                <a:latin typeface="Tahoma"/>
                <a:ea typeface="Arial"/>
                <a:cs typeface="Arial"/>
                <a:sym typeface="Arial"/>
                <a:hlinkClick r:id="rId4">
                  <a:extLst>
                    <a:ext uri="{A12FA001-AC4F-418D-AE19-62706E023703}">
                      <ahyp:hlinkClr xmlns:ahyp="http://schemas.microsoft.com/office/drawing/2018/hyperlinkcolor" val="tx"/>
                    </a:ext>
                  </a:extLst>
                </a:hlinkClick>
              </a:rPr>
              <a:t>www.iqmaward.com</a:t>
            </a:r>
            <a:endParaRPr sz="3200" dirty="0">
              <a:latin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78209" y="6496"/>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52" t="-3075" r="-3075" b="-3051"/>
            </a:stretch>
          </a:blipFill>
          <a:ln>
            <a:noFill/>
          </a:ln>
        </p:spPr>
        <p:txBody>
          <a:bodyPr/>
          <a:lstStyle/>
          <a:p>
            <a:endParaRPr lang="en-AE"/>
          </a:p>
        </p:txBody>
      </p:sp>
      <p:sp>
        <p:nvSpPr>
          <p:cNvPr id="105" name="Google Shape;105;p2"/>
          <p:cNvSpPr/>
          <p:nvPr/>
        </p:nvSpPr>
        <p:spPr>
          <a:xfrm>
            <a:off x="1295071" y="1273762"/>
            <a:ext cx="950056" cy="950056"/>
          </a:xfrm>
          <a:custGeom>
            <a:avLst/>
            <a:gdLst/>
            <a:ahLst/>
            <a:cxnLst/>
            <a:rect l="l" t="t" r="r" b="b"/>
            <a:pathLst>
              <a:path w="950056" h="950056" extrusionOk="0">
                <a:moveTo>
                  <a:pt x="0" y="0"/>
                </a:moveTo>
                <a:lnTo>
                  <a:pt x="950056" y="0"/>
                </a:lnTo>
                <a:lnTo>
                  <a:pt x="950056" y="950056"/>
                </a:lnTo>
                <a:lnTo>
                  <a:pt x="0" y="950056"/>
                </a:lnTo>
                <a:lnTo>
                  <a:pt x="0" y="0"/>
                </a:lnTo>
                <a:close/>
              </a:path>
            </a:pathLst>
          </a:custGeom>
          <a:blipFill rotWithShape="1">
            <a:blip r:embed="rId4">
              <a:alphaModFix/>
            </a:blip>
            <a:stretch>
              <a:fillRect/>
            </a:stretch>
          </a:blipFill>
          <a:ln>
            <a:noFill/>
          </a:ln>
        </p:spPr>
        <p:txBody>
          <a:bodyPr/>
          <a:lstStyle/>
          <a:p>
            <a:endParaRPr lang="en-AE"/>
          </a:p>
        </p:txBody>
      </p:sp>
      <p:sp>
        <p:nvSpPr>
          <p:cNvPr id="107" name="Google Shape;107;p2"/>
          <p:cNvSpPr txBox="1"/>
          <p:nvPr/>
        </p:nvSpPr>
        <p:spPr>
          <a:xfrm>
            <a:off x="3200400" y="570382"/>
            <a:ext cx="13903500" cy="3023905"/>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7200" b="1" dirty="0">
                <a:solidFill>
                  <a:srgbClr val="1B7046"/>
                </a:solidFill>
                <a:latin typeface="Tahoma"/>
              </a:rPr>
              <a:t>Welcome!</a:t>
            </a:r>
            <a:endParaRPr lang="en-US" sz="7200" dirty="0">
              <a:latin typeface="Tahoma"/>
            </a:endParaRPr>
          </a:p>
          <a:p>
            <a:pPr marL="0" marR="0" lvl="0" indent="0" algn="ctr" rtl="0">
              <a:lnSpc>
                <a:spcPct val="140008"/>
              </a:lnSpc>
              <a:spcBef>
                <a:spcPts val="0"/>
              </a:spcBef>
              <a:spcAft>
                <a:spcPts val="0"/>
              </a:spcAft>
              <a:buNone/>
            </a:pPr>
            <a:endParaRPr sz="6836">
              <a:solidFill>
                <a:srgbClr val="000000"/>
              </a:solidFill>
              <a:latin typeface="Arial"/>
              <a:ea typeface="Arial"/>
              <a:cs typeface="Arial"/>
              <a:sym typeface="Arial"/>
            </a:endParaRPr>
          </a:p>
        </p:txBody>
      </p:sp>
      <p:sp>
        <p:nvSpPr>
          <p:cNvPr id="112" name="Google Shape;112;p2"/>
          <p:cNvSpPr txBox="1"/>
          <p:nvPr/>
        </p:nvSpPr>
        <p:spPr>
          <a:xfrm>
            <a:off x="4400185" y="1917166"/>
            <a:ext cx="10503665" cy="6863377"/>
          </a:xfrm>
          <a:prstGeom prst="rect">
            <a:avLst/>
          </a:prstGeom>
          <a:noFill/>
          <a:ln>
            <a:noFill/>
          </a:ln>
        </p:spPr>
        <p:txBody>
          <a:bodyPr spcFirstLastPara="1" wrap="square" lIns="91425" tIns="45700" rIns="91425" bIns="45700" anchor="t" anchorCtr="0">
            <a:spAutoFit/>
          </a:bodyPr>
          <a:lstStyle/>
          <a:p>
            <a:pPr marL="527050" marR="0" lvl="0" indent="-571500" algn="l" rtl="0">
              <a:spcBef>
                <a:spcPts val="0"/>
              </a:spcBef>
              <a:spcAft>
                <a:spcPts val="0"/>
              </a:spcAft>
              <a:buClr>
                <a:schemeClr val="dk1"/>
              </a:buClr>
              <a:buSzPts val="4300"/>
              <a:buFont typeface="Arial"/>
              <a:buChar char="•"/>
            </a:pPr>
            <a:r>
              <a:rPr lang="en-US" sz="4000" dirty="0">
                <a:solidFill>
                  <a:schemeClr val="dk1"/>
                </a:solidFill>
                <a:latin typeface="Tahoma"/>
                <a:ea typeface="Calibri"/>
                <a:cs typeface="Calibri"/>
                <a:sym typeface="Calibri"/>
              </a:rPr>
              <a:t>Mother </a:t>
            </a:r>
            <a:endParaRPr lang="en-US" sz="4000" dirty="0">
              <a:solidFill>
                <a:schemeClr val="dk1"/>
              </a:solidFill>
              <a:latin typeface="Tahoma"/>
              <a:ea typeface="Calibri"/>
              <a:cs typeface="Calibri"/>
            </a:endParaRPr>
          </a:p>
          <a:p>
            <a:pPr marL="527050" marR="0" lvl="0" indent="-571500" algn="l" rtl="0">
              <a:spcBef>
                <a:spcPts val="0"/>
              </a:spcBef>
              <a:spcAft>
                <a:spcPts val="0"/>
              </a:spcAft>
              <a:buClr>
                <a:schemeClr val="dk1"/>
              </a:buClr>
              <a:buSzPts val="4300"/>
              <a:buFont typeface="Arial"/>
              <a:buChar char="•"/>
            </a:pPr>
            <a:r>
              <a:rPr lang="en-US" sz="4000" dirty="0">
                <a:solidFill>
                  <a:schemeClr val="dk1"/>
                </a:solidFill>
                <a:latin typeface="Tahoma"/>
                <a:ea typeface="Calibri"/>
                <a:cs typeface="Calibri"/>
                <a:sym typeface="Calibri"/>
              </a:rPr>
              <a:t>Primary teacher </a:t>
            </a:r>
            <a:endParaRPr sz="4000" dirty="0">
              <a:solidFill>
                <a:schemeClr val="dk1"/>
              </a:solidFill>
              <a:latin typeface="Tahoma"/>
              <a:ea typeface="Calibri"/>
              <a:cs typeface="Calibri"/>
            </a:endParaRPr>
          </a:p>
          <a:p>
            <a:pPr marL="527050" marR="0" lvl="0" indent="-571500" algn="l" rtl="0">
              <a:spcBef>
                <a:spcPts val="0"/>
              </a:spcBef>
              <a:spcAft>
                <a:spcPts val="0"/>
              </a:spcAft>
              <a:buClr>
                <a:schemeClr val="dk1"/>
              </a:buClr>
              <a:buSzPts val="4300"/>
              <a:buFont typeface="Arial"/>
              <a:buChar char="•"/>
            </a:pPr>
            <a:r>
              <a:rPr lang="en-US" sz="4000" dirty="0">
                <a:solidFill>
                  <a:schemeClr val="dk1"/>
                </a:solidFill>
                <a:latin typeface="Tahoma"/>
                <a:ea typeface="Calibri"/>
                <a:cs typeface="Calibri"/>
                <a:sym typeface="Calibri"/>
              </a:rPr>
              <a:t>Senior leader in PRUs</a:t>
            </a:r>
            <a:endParaRPr sz="4000" dirty="0">
              <a:solidFill>
                <a:schemeClr val="dk1"/>
              </a:solidFill>
              <a:latin typeface="Tahoma"/>
              <a:ea typeface="Calibri"/>
              <a:cs typeface="Calibri"/>
            </a:endParaRPr>
          </a:p>
          <a:p>
            <a:pPr marL="527050" marR="0" lvl="0" indent="-571500" algn="l" rtl="0">
              <a:spcBef>
                <a:spcPts val="0"/>
              </a:spcBef>
              <a:spcAft>
                <a:spcPts val="0"/>
              </a:spcAft>
              <a:buClr>
                <a:schemeClr val="dk1"/>
              </a:buClr>
              <a:buSzPts val="4300"/>
              <a:buFont typeface="Arial"/>
              <a:buChar char="•"/>
            </a:pPr>
            <a:r>
              <a:rPr lang="en-US" sz="4000" dirty="0">
                <a:solidFill>
                  <a:schemeClr val="dk1"/>
                </a:solidFill>
                <a:latin typeface="Tahoma"/>
                <a:ea typeface="Calibri"/>
                <a:cs typeface="Calibri"/>
                <a:sym typeface="Calibri"/>
              </a:rPr>
              <a:t>Governor </a:t>
            </a:r>
            <a:endParaRPr sz="4000" dirty="0">
              <a:solidFill>
                <a:schemeClr val="dk1"/>
              </a:solidFill>
              <a:latin typeface="Tahoma"/>
              <a:ea typeface="Calibri"/>
              <a:cs typeface="Calibri"/>
            </a:endParaRPr>
          </a:p>
          <a:p>
            <a:pPr marL="527050" marR="0" lvl="0" indent="-571500" algn="l" rtl="0">
              <a:spcBef>
                <a:spcPts val="0"/>
              </a:spcBef>
              <a:spcAft>
                <a:spcPts val="0"/>
              </a:spcAft>
              <a:buClr>
                <a:schemeClr val="dk1"/>
              </a:buClr>
              <a:buSzPts val="4300"/>
              <a:buFont typeface="Arial"/>
              <a:buChar char="•"/>
            </a:pPr>
            <a:r>
              <a:rPr lang="en-US" sz="4000" dirty="0">
                <a:solidFill>
                  <a:schemeClr val="dk1"/>
                </a:solidFill>
                <a:latin typeface="Tahoma"/>
                <a:ea typeface="Calibri"/>
                <a:cs typeface="Calibri"/>
                <a:sym typeface="Calibri"/>
              </a:rPr>
              <a:t>Consultant </a:t>
            </a:r>
            <a:endParaRPr sz="4000" dirty="0">
              <a:solidFill>
                <a:schemeClr val="dk1"/>
              </a:solidFill>
              <a:latin typeface="Tahoma"/>
              <a:ea typeface="Calibri"/>
              <a:cs typeface="Calibri"/>
            </a:endParaRPr>
          </a:p>
          <a:p>
            <a:pPr marL="527050" marR="0" lvl="0" indent="-571500" algn="l" rtl="0">
              <a:spcBef>
                <a:spcPts val="0"/>
              </a:spcBef>
              <a:spcAft>
                <a:spcPts val="0"/>
              </a:spcAft>
              <a:buClr>
                <a:schemeClr val="dk1"/>
              </a:buClr>
              <a:buSzPts val="4300"/>
              <a:buFont typeface="Arial"/>
              <a:buChar char="•"/>
            </a:pPr>
            <a:r>
              <a:rPr lang="en-US" sz="4000" dirty="0">
                <a:solidFill>
                  <a:schemeClr val="dk1"/>
                </a:solidFill>
                <a:latin typeface="Tahoma"/>
                <a:ea typeface="Calibri"/>
                <a:cs typeface="Calibri"/>
                <a:sym typeface="Calibri"/>
              </a:rPr>
              <a:t>IQM</a:t>
            </a:r>
            <a:endParaRPr sz="4000" dirty="0">
              <a:solidFill>
                <a:schemeClr val="dk1"/>
              </a:solidFill>
              <a:latin typeface="Tahoma"/>
              <a:ea typeface="Calibri"/>
              <a:cs typeface="Calibri"/>
            </a:endParaRPr>
          </a:p>
          <a:p>
            <a:pPr marL="571500" marR="0" lvl="0" indent="-571500" algn="l" rtl="0">
              <a:spcBef>
                <a:spcPts val="0"/>
              </a:spcBef>
              <a:spcAft>
                <a:spcPts val="0"/>
              </a:spcAft>
              <a:buChar char="•"/>
            </a:pPr>
            <a:endParaRPr sz="4000" dirty="0">
              <a:solidFill>
                <a:schemeClr val="dk1"/>
              </a:solidFill>
              <a:latin typeface="Tahoma"/>
              <a:ea typeface="Calibri"/>
              <a:cs typeface="Calibri"/>
            </a:endParaRPr>
          </a:p>
          <a:p>
            <a:pPr marL="571500" indent="-571500">
              <a:buClr>
                <a:schemeClr val="dk1"/>
              </a:buClr>
              <a:buSzPts val="4300"/>
              <a:buFont typeface="Arial"/>
              <a:buChar char="•"/>
            </a:pPr>
            <a:r>
              <a:rPr lang="en-US" sz="4000" dirty="0">
                <a:solidFill>
                  <a:schemeClr val="dk1"/>
                </a:solidFill>
                <a:latin typeface="Tahoma"/>
                <a:ea typeface="Calibri"/>
                <a:cs typeface="Calibri"/>
                <a:sym typeface="Calibri"/>
              </a:rPr>
              <a:t>Headteacher of a Pupil Referral Unit (PRU): </a:t>
            </a:r>
            <a:endParaRPr sz="4000" dirty="0">
              <a:solidFill>
                <a:schemeClr val="dk1"/>
              </a:solidFill>
              <a:latin typeface="Tahoma"/>
              <a:ea typeface="Calibri"/>
              <a:cs typeface="Calibri"/>
            </a:endParaRPr>
          </a:p>
          <a:p>
            <a:pPr marL="1028700" indent="-571500">
              <a:buFont typeface="Arial"/>
              <a:buChar char="•"/>
            </a:pPr>
            <a:r>
              <a:rPr lang="en-US" sz="4000" dirty="0">
                <a:solidFill>
                  <a:schemeClr val="dk1"/>
                </a:solidFill>
                <a:latin typeface="Tahoma"/>
                <a:ea typeface="Calibri"/>
                <a:cs typeface="Calibri"/>
                <a:sym typeface="Calibri"/>
              </a:rPr>
              <a:t>IQM Flagship School </a:t>
            </a:r>
            <a:endParaRPr sz="4000" dirty="0">
              <a:solidFill>
                <a:schemeClr val="dk1"/>
              </a:solidFill>
              <a:latin typeface="Tahoma"/>
              <a:ea typeface="Calibri"/>
              <a:cs typeface="Calibri"/>
            </a:endParaRPr>
          </a:p>
          <a:p>
            <a:pPr marL="1028700" marR="0" lvl="0" indent="-571500" algn="l" rtl="0">
              <a:spcBef>
                <a:spcPts val="0"/>
              </a:spcBef>
              <a:spcAft>
                <a:spcPts val="0"/>
              </a:spcAft>
              <a:buFont typeface="Arial"/>
              <a:buChar char="•"/>
            </a:pPr>
            <a:r>
              <a:rPr lang="en-US" sz="4000" dirty="0">
                <a:solidFill>
                  <a:schemeClr val="dk1"/>
                </a:solidFill>
                <a:latin typeface="Tahoma"/>
                <a:ea typeface="Calibri"/>
                <a:cs typeface="Calibri"/>
                <a:sym typeface="Calibri"/>
              </a:rPr>
              <a:t>SMSC gold standard school </a:t>
            </a:r>
            <a:endParaRPr sz="4000" dirty="0">
              <a:solidFill>
                <a:schemeClr val="dk1"/>
              </a:solidFill>
              <a:latin typeface="Tahoma"/>
              <a:ea typeface="Calibri"/>
              <a:cs typeface="Calibri"/>
            </a:endParaRPr>
          </a:p>
          <a:p>
            <a:pPr marL="1028700" marR="0" lvl="0" indent="-571500" algn="l" rtl="0">
              <a:spcBef>
                <a:spcPts val="0"/>
              </a:spcBef>
              <a:spcAft>
                <a:spcPts val="0"/>
              </a:spcAft>
              <a:buFont typeface="Arial"/>
              <a:buChar char="•"/>
            </a:pPr>
            <a:r>
              <a:rPr lang="en-US" sz="4000" dirty="0">
                <a:solidFill>
                  <a:schemeClr val="dk1"/>
                </a:solidFill>
                <a:latin typeface="Tahoma"/>
                <a:ea typeface="Calibri"/>
                <a:cs typeface="Calibri"/>
                <a:sym typeface="Calibri"/>
              </a:rPr>
              <a:t>Gold standard Mental health</a:t>
            </a:r>
            <a:endParaRPr sz="4000" dirty="0">
              <a:solidFill>
                <a:schemeClr val="dk1"/>
              </a:solidFill>
              <a:latin typeface="Tahoma"/>
              <a:ea typeface="Calibri"/>
              <a:cs typeface="Calibri"/>
            </a:endParaRPr>
          </a:p>
        </p:txBody>
      </p:sp>
      <p:pic>
        <p:nvPicPr>
          <p:cNvPr id="113" name="Google Shape;113;p2"/>
          <p:cNvPicPr preferRelativeResize="0"/>
          <p:nvPr/>
        </p:nvPicPr>
        <p:blipFill>
          <a:blip r:embed="rId5">
            <a:alphaModFix/>
          </a:blip>
          <a:stretch>
            <a:fillRect/>
          </a:stretch>
        </p:blipFill>
        <p:spPr>
          <a:xfrm>
            <a:off x="13099083" y="8778854"/>
            <a:ext cx="4983181" cy="1170646"/>
          </a:xfrm>
          <a:prstGeom prst="rect">
            <a:avLst/>
          </a:prstGeom>
          <a:noFill/>
          <a:ln>
            <a:noFill/>
          </a:ln>
        </p:spPr>
      </p:pic>
      <p:sp>
        <p:nvSpPr>
          <p:cNvPr id="115" name="Google Shape;115;p2">
            <a:hlinkClick r:id="rId6"/>
          </p:cNvPr>
          <p:cNvSpPr/>
          <p:nvPr/>
        </p:nvSpPr>
        <p:spPr>
          <a:xfrm>
            <a:off x="15620361" y="4949111"/>
            <a:ext cx="1779248" cy="183500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7">
              <a:alphaModFix/>
            </a:blip>
            <a:stretch>
              <a:fillRect/>
            </a:stretch>
          </a:blipFill>
          <a:ln>
            <a:noFill/>
          </a:ln>
        </p:spPr>
        <p:txBody>
          <a:bodyPr/>
          <a:lstStyle/>
          <a:p>
            <a:endParaRPr lang="en-AE"/>
          </a:p>
        </p:txBody>
      </p:sp>
      <p:sp>
        <p:nvSpPr>
          <p:cNvPr id="4" name="Freeform 9">
            <a:extLst>
              <a:ext uri="{FF2B5EF4-FFF2-40B4-BE49-F238E27FC236}">
                <a16:creationId xmlns:a16="http://schemas.microsoft.com/office/drawing/2014/main" id="{500E9DC1-C450-8109-686C-11C17440B36B}"/>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8">
              <a:extLst>
                <a:ext uri="{96DAC541-7B7A-43D3-8B79-37D633B846F1}">
                  <asvg:svgBlip xmlns:asvg="http://schemas.microsoft.com/office/drawing/2016/SVG/main" r:embed="rId9"/>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9" name="Google Shape;92;p1">
            <a:extLst>
              <a:ext uri="{FF2B5EF4-FFF2-40B4-BE49-F238E27FC236}">
                <a16:creationId xmlns:a16="http://schemas.microsoft.com/office/drawing/2014/main" id="{1736D770-DABF-361F-42E2-2F3527FC44AB}"/>
              </a:ext>
            </a:extLst>
          </p:cNvPr>
          <p:cNvGrpSpPr/>
          <p:nvPr/>
        </p:nvGrpSpPr>
        <p:grpSpPr>
          <a:xfrm>
            <a:off x="303780" y="1332480"/>
            <a:ext cx="2370158" cy="7717307"/>
            <a:chOff x="405041" y="405041"/>
            <a:chExt cx="3160211" cy="10289742"/>
          </a:xfrm>
        </p:grpSpPr>
        <p:sp>
          <p:nvSpPr>
            <p:cNvPr id="6" name="Google Shape;93;p1">
              <a:hlinkClick r:id="rId10"/>
              <a:extLst>
                <a:ext uri="{FF2B5EF4-FFF2-40B4-BE49-F238E27FC236}">
                  <a16:creationId xmlns:a16="http://schemas.microsoft.com/office/drawing/2014/main" id="{6A9077C4-EF9C-0C04-DD69-E0A2A66E6795}"/>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1">
                <a:alphaModFix/>
              </a:blip>
              <a:stretch>
                <a:fillRect/>
              </a:stretch>
            </a:blipFill>
            <a:ln>
              <a:noFill/>
            </a:ln>
          </p:spPr>
          <p:txBody>
            <a:bodyPr/>
            <a:lstStyle/>
            <a:p>
              <a:endParaRPr lang="en-AE"/>
            </a:p>
          </p:txBody>
        </p:sp>
        <p:sp>
          <p:nvSpPr>
            <p:cNvPr id="7" name="Google Shape;94;p1">
              <a:hlinkClick r:id="rId10"/>
              <a:extLst>
                <a:ext uri="{FF2B5EF4-FFF2-40B4-BE49-F238E27FC236}">
                  <a16:creationId xmlns:a16="http://schemas.microsoft.com/office/drawing/2014/main" id="{723CB119-42A8-353D-31A4-C9B74858BA0B}"/>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2">
                <a:alphaModFix/>
              </a:blip>
              <a:stretch>
                <a:fillRect/>
              </a:stretch>
            </a:blipFill>
            <a:ln>
              <a:noFill/>
            </a:ln>
          </p:spPr>
          <p:txBody>
            <a:bodyPr/>
            <a:lstStyle/>
            <a:p>
              <a:endParaRPr lang="en-AE"/>
            </a:p>
          </p:txBody>
        </p:sp>
        <p:sp>
          <p:nvSpPr>
            <p:cNvPr id="8" name="Google Shape;95;p1">
              <a:hlinkClick r:id="rId6"/>
              <a:extLst>
                <a:ext uri="{FF2B5EF4-FFF2-40B4-BE49-F238E27FC236}">
                  <a16:creationId xmlns:a16="http://schemas.microsoft.com/office/drawing/2014/main" id="{DB2C71B8-E3DC-5B71-69CA-EA5C67A4EEAC}"/>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7">
                <a:alphaModFix/>
              </a:blip>
              <a:stretch>
                <a:fillRect/>
              </a:stretch>
            </a:blipFill>
            <a:ln>
              <a:noFill/>
            </a:ln>
          </p:spPr>
          <p:txBody>
            <a:bodyPr/>
            <a:lstStyle/>
            <a:p>
              <a:endParaRPr lang="en-A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03d42acb84_0_72"/>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123" name="Google Shape;123;g303d42acb84_0_72"/>
          <p:cNvSpPr txBox="1"/>
          <p:nvPr/>
        </p:nvSpPr>
        <p:spPr>
          <a:xfrm>
            <a:off x="3365653" y="473984"/>
            <a:ext cx="13903500" cy="3023905"/>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7200" b="1" dirty="0">
                <a:solidFill>
                  <a:srgbClr val="1B7046"/>
                </a:solidFill>
                <a:latin typeface="Tahoma"/>
              </a:rPr>
              <a:t>Aims  </a:t>
            </a:r>
            <a:r>
              <a:rPr lang="en-US" sz="7200" dirty="0">
                <a:latin typeface="Tahoma"/>
              </a:rPr>
              <a:t> </a:t>
            </a:r>
            <a:endParaRPr sz="7200" dirty="0">
              <a:latin typeface="Tahoma"/>
            </a:endParaRPr>
          </a:p>
          <a:p>
            <a:pPr marL="0" marR="0" lvl="0" indent="0" algn="ctr" rtl="0">
              <a:lnSpc>
                <a:spcPct val="140008"/>
              </a:lnSpc>
              <a:spcBef>
                <a:spcPts val="0"/>
              </a:spcBef>
              <a:spcAft>
                <a:spcPts val="0"/>
              </a:spcAft>
              <a:buNone/>
            </a:pPr>
            <a:endParaRPr sz="6836">
              <a:solidFill>
                <a:srgbClr val="000000"/>
              </a:solidFill>
              <a:latin typeface="Arial"/>
              <a:ea typeface="Arial"/>
              <a:cs typeface="Arial"/>
              <a:sym typeface="Arial"/>
            </a:endParaRPr>
          </a:p>
        </p:txBody>
      </p:sp>
      <p:sp>
        <p:nvSpPr>
          <p:cNvPr id="128" name="Google Shape;128;g303d42acb84_0_72"/>
          <p:cNvSpPr txBox="1"/>
          <p:nvPr/>
        </p:nvSpPr>
        <p:spPr>
          <a:xfrm>
            <a:off x="4925375" y="2430391"/>
            <a:ext cx="12343931" cy="7401986"/>
          </a:xfrm>
          <a:prstGeom prst="rect">
            <a:avLst/>
          </a:prstGeom>
          <a:noFill/>
          <a:ln>
            <a:noFill/>
          </a:ln>
        </p:spPr>
        <p:txBody>
          <a:bodyPr spcFirstLastPara="1" wrap="square" lIns="91425" tIns="45700" rIns="91425" bIns="45700" anchor="t" anchorCtr="0">
            <a:spAutoFit/>
          </a:bodyPr>
          <a:lstStyle/>
          <a:p>
            <a:pPr marL="457200" lvl="0" indent="-520700" algn="l" rtl="0">
              <a:lnSpc>
                <a:spcPct val="108000"/>
              </a:lnSpc>
              <a:spcBef>
                <a:spcPts val="0"/>
              </a:spcBef>
              <a:spcAft>
                <a:spcPts val="0"/>
              </a:spcAft>
              <a:buClr>
                <a:schemeClr val="dk1"/>
              </a:buClr>
              <a:buSzPts val="4600"/>
              <a:buFont typeface="Calibri"/>
              <a:buChar char="●"/>
            </a:pPr>
            <a:r>
              <a:rPr lang="en-US" sz="4000" dirty="0">
                <a:solidFill>
                  <a:schemeClr val="dk1"/>
                </a:solidFill>
                <a:latin typeface="Tahoma"/>
                <a:ea typeface="Calibri"/>
                <a:cs typeface="Calibri"/>
                <a:sym typeface="Calibri"/>
              </a:rPr>
              <a:t>To understand the rationale behind improving staff wellbeing and mental health support in schools;</a:t>
            </a:r>
            <a:endParaRPr lang="en-US" sz="4000" dirty="0">
              <a:solidFill>
                <a:schemeClr val="dk1"/>
              </a:solidFill>
              <a:latin typeface="Tahoma"/>
              <a:ea typeface="Calibri"/>
              <a:cs typeface="Calibri"/>
            </a:endParaRPr>
          </a:p>
          <a:p>
            <a:pPr marL="457200" lvl="0" indent="-520700" algn="l" rtl="0">
              <a:lnSpc>
                <a:spcPct val="108000"/>
              </a:lnSpc>
              <a:spcBef>
                <a:spcPts val="0"/>
              </a:spcBef>
              <a:spcAft>
                <a:spcPts val="0"/>
              </a:spcAft>
              <a:buClr>
                <a:schemeClr val="dk1"/>
              </a:buClr>
              <a:buSzPts val="4600"/>
              <a:buFont typeface="Calibri"/>
              <a:buChar char="●"/>
            </a:pPr>
            <a:r>
              <a:rPr lang="en-US" sz="4000" dirty="0">
                <a:solidFill>
                  <a:schemeClr val="dk1"/>
                </a:solidFill>
                <a:latin typeface="Tahoma"/>
                <a:ea typeface="Calibri"/>
                <a:cs typeface="Calibri"/>
                <a:sym typeface="Calibri"/>
              </a:rPr>
              <a:t>To have a culture of wellbeing support for staff, and know what good support looks like.</a:t>
            </a:r>
            <a:endParaRPr sz="4000" dirty="0">
              <a:solidFill>
                <a:schemeClr val="dk1"/>
              </a:solidFill>
              <a:latin typeface="Tahoma"/>
              <a:ea typeface="Calibri"/>
              <a:cs typeface="Calibri"/>
            </a:endParaRPr>
          </a:p>
          <a:p>
            <a:pPr marL="457200" lvl="0" indent="0" algn="l" rtl="0">
              <a:lnSpc>
                <a:spcPct val="108000"/>
              </a:lnSpc>
              <a:spcBef>
                <a:spcPts val="0"/>
              </a:spcBef>
              <a:spcAft>
                <a:spcPts val="0"/>
              </a:spcAft>
              <a:buNone/>
            </a:pPr>
            <a:endParaRPr sz="4000" dirty="0">
              <a:solidFill>
                <a:schemeClr val="dk1"/>
              </a:solidFill>
              <a:latin typeface="Tahoma"/>
              <a:ea typeface="Calibri"/>
              <a:cs typeface="Calibri"/>
            </a:endParaRPr>
          </a:p>
          <a:p>
            <a:pPr marL="457200" lvl="0" indent="0" algn="l" rtl="0">
              <a:lnSpc>
                <a:spcPct val="108000"/>
              </a:lnSpc>
              <a:spcBef>
                <a:spcPts val="0"/>
              </a:spcBef>
              <a:spcAft>
                <a:spcPts val="0"/>
              </a:spcAft>
              <a:buNone/>
            </a:pPr>
            <a:r>
              <a:rPr lang="en-US" sz="4000" dirty="0">
                <a:solidFill>
                  <a:srgbClr val="1B7046"/>
                </a:solidFill>
                <a:latin typeface="Tahoma"/>
                <a:ea typeface="Calibri"/>
                <a:cs typeface="Calibri"/>
                <a:sym typeface="Calibri"/>
              </a:rPr>
              <a:t>So that…</a:t>
            </a:r>
            <a:endParaRPr sz="4000">
              <a:solidFill>
                <a:srgbClr val="1B7046"/>
              </a:solidFill>
              <a:latin typeface="Tahoma"/>
              <a:ea typeface="Calibri"/>
              <a:cs typeface="Calibri"/>
            </a:endParaRPr>
          </a:p>
          <a:p>
            <a:pPr marL="457200" lvl="0" indent="0" algn="l" rtl="0">
              <a:lnSpc>
                <a:spcPct val="108000"/>
              </a:lnSpc>
              <a:spcBef>
                <a:spcPts val="0"/>
              </a:spcBef>
              <a:spcAft>
                <a:spcPts val="0"/>
              </a:spcAft>
              <a:buNone/>
            </a:pPr>
            <a:endParaRPr sz="4000" dirty="0">
              <a:solidFill>
                <a:srgbClr val="1B7046"/>
              </a:solidFill>
              <a:latin typeface="Tahoma"/>
              <a:ea typeface="Calibri"/>
              <a:cs typeface="Calibri"/>
            </a:endParaRPr>
          </a:p>
          <a:p>
            <a:pPr marL="457200" lvl="0" indent="-520700" algn="l" rtl="0">
              <a:lnSpc>
                <a:spcPct val="108000"/>
              </a:lnSpc>
              <a:spcBef>
                <a:spcPts val="0"/>
              </a:spcBef>
              <a:spcAft>
                <a:spcPts val="0"/>
              </a:spcAft>
              <a:buClr>
                <a:schemeClr val="dk1"/>
              </a:buClr>
              <a:buSzPts val="4600"/>
              <a:buFont typeface="Calibri"/>
              <a:buChar char="●"/>
            </a:pPr>
            <a:r>
              <a:rPr lang="en-US" sz="4000" dirty="0">
                <a:solidFill>
                  <a:schemeClr val="dk1"/>
                </a:solidFill>
                <a:latin typeface="Tahoma"/>
                <a:ea typeface="Calibri"/>
                <a:cs typeface="Calibri"/>
                <a:sym typeface="Calibri"/>
              </a:rPr>
              <a:t>you can identify what staff wellbeing support can look like and successfully apply supportive strategies across your setting.</a:t>
            </a:r>
            <a:endParaRPr sz="4000" dirty="0">
              <a:solidFill>
                <a:schemeClr val="dk1"/>
              </a:solidFill>
              <a:latin typeface="Tahoma"/>
              <a:ea typeface="Calibri"/>
              <a:cs typeface="Calibri"/>
              <a:sym typeface="Calibri"/>
            </a:endParaRPr>
          </a:p>
          <a:p>
            <a:pPr marL="457200" marR="0" lvl="0" indent="0" algn="l" rtl="0">
              <a:spcBef>
                <a:spcPts val="0"/>
              </a:spcBef>
              <a:spcAft>
                <a:spcPts val="0"/>
              </a:spcAft>
              <a:buNone/>
            </a:pPr>
            <a:endParaRPr sz="4300">
              <a:solidFill>
                <a:schemeClr val="dk1"/>
              </a:solidFill>
              <a:latin typeface="Calibri"/>
              <a:ea typeface="Calibri"/>
              <a:cs typeface="Calibri"/>
              <a:sym typeface="Calibri"/>
            </a:endParaRPr>
          </a:p>
        </p:txBody>
      </p:sp>
      <p:sp>
        <p:nvSpPr>
          <p:cNvPr id="3" name="Freeform 9">
            <a:extLst>
              <a:ext uri="{FF2B5EF4-FFF2-40B4-BE49-F238E27FC236}">
                <a16:creationId xmlns:a16="http://schemas.microsoft.com/office/drawing/2014/main" id="{0393A713-442C-BF04-79C2-51EE18D0AC52}"/>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DFD90897-C2F4-A0CE-9C6B-6986CAA9ACDA}"/>
              </a:ext>
            </a:extLst>
          </p:cNvPr>
          <p:cNvGrpSpPr/>
          <p:nvPr/>
        </p:nvGrpSpPr>
        <p:grpSpPr>
          <a:xfrm>
            <a:off x="303780" y="1332480"/>
            <a:ext cx="2370158" cy="7717307"/>
            <a:chOff x="405041" y="405041"/>
            <a:chExt cx="3160211" cy="10289742"/>
          </a:xfrm>
        </p:grpSpPr>
        <p:sp>
          <p:nvSpPr>
            <p:cNvPr id="5" name="Google Shape;93;p1">
              <a:hlinkClick r:id="rId6"/>
              <a:extLst>
                <a:ext uri="{FF2B5EF4-FFF2-40B4-BE49-F238E27FC236}">
                  <a16:creationId xmlns:a16="http://schemas.microsoft.com/office/drawing/2014/main" id="{C30D4F1F-68BE-58BB-F4FB-0276B096C51A}"/>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7">
                <a:alphaModFix/>
              </a:blip>
              <a:stretch>
                <a:fillRect/>
              </a:stretch>
            </a:blipFill>
            <a:ln>
              <a:noFill/>
            </a:ln>
          </p:spPr>
          <p:txBody>
            <a:bodyPr/>
            <a:lstStyle/>
            <a:p>
              <a:endParaRPr lang="en-AE"/>
            </a:p>
          </p:txBody>
        </p:sp>
        <p:sp>
          <p:nvSpPr>
            <p:cNvPr id="6" name="Google Shape;94;p1">
              <a:hlinkClick r:id="rId6"/>
              <a:extLst>
                <a:ext uri="{FF2B5EF4-FFF2-40B4-BE49-F238E27FC236}">
                  <a16:creationId xmlns:a16="http://schemas.microsoft.com/office/drawing/2014/main" id="{B4C4E912-7F79-CDC5-D7DE-439A1E4B2E23}"/>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8">
                <a:alphaModFix/>
              </a:blip>
              <a:stretch>
                <a:fillRect/>
              </a:stretch>
            </a:blipFill>
            <a:ln>
              <a:noFill/>
            </a:ln>
          </p:spPr>
          <p:txBody>
            <a:bodyPr/>
            <a:lstStyle/>
            <a:p>
              <a:endParaRPr lang="en-AE"/>
            </a:p>
          </p:txBody>
        </p:sp>
        <p:sp>
          <p:nvSpPr>
            <p:cNvPr id="7" name="Google Shape;95;p1">
              <a:hlinkClick r:id="rId9"/>
              <a:extLst>
                <a:ext uri="{FF2B5EF4-FFF2-40B4-BE49-F238E27FC236}">
                  <a16:creationId xmlns:a16="http://schemas.microsoft.com/office/drawing/2014/main" id="{456FFDDF-2213-F145-D6E2-C0F5F31393A7}"/>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0">
                <a:alphaModFix/>
              </a:blip>
              <a:stretch>
                <a:fillRect/>
              </a:stretch>
            </a:blipFill>
            <a:ln>
              <a:noFill/>
            </a:ln>
          </p:spPr>
          <p:txBody>
            <a:bodyPr/>
            <a:lstStyle/>
            <a:p>
              <a:endParaRPr lang="en-AE"/>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03d42acb84_0_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156" name="Google Shape;156;g303d42acb84_0_0"/>
          <p:cNvSpPr txBox="1"/>
          <p:nvPr/>
        </p:nvSpPr>
        <p:spPr>
          <a:xfrm>
            <a:off x="3200400" y="235845"/>
            <a:ext cx="13903500" cy="3023905"/>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7200" b="1" dirty="0">
                <a:solidFill>
                  <a:srgbClr val="1B7046"/>
                </a:solidFill>
                <a:latin typeface="Tahoma"/>
              </a:rPr>
              <a:t>Burnout</a:t>
            </a:r>
          </a:p>
          <a:p>
            <a:pPr marL="0" marR="0" lvl="0" indent="0" algn="ctr" rtl="0">
              <a:lnSpc>
                <a:spcPct val="140008"/>
              </a:lnSpc>
              <a:spcBef>
                <a:spcPts val="0"/>
              </a:spcBef>
              <a:spcAft>
                <a:spcPts val="0"/>
              </a:spcAft>
              <a:buNone/>
            </a:pPr>
            <a:endParaRPr sz="6836">
              <a:solidFill>
                <a:srgbClr val="000000"/>
              </a:solidFill>
              <a:latin typeface="Arial"/>
              <a:ea typeface="Arial"/>
              <a:cs typeface="Arial"/>
              <a:sym typeface="Arial"/>
            </a:endParaRPr>
          </a:p>
        </p:txBody>
      </p:sp>
      <p:sp>
        <p:nvSpPr>
          <p:cNvPr id="161" name="Google Shape;161;g303d42acb84_0_0"/>
          <p:cNvSpPr txBox="1"/>
          <p:nvPr/>
        </p:nvSpPr>
        <p:spPr>
          <a:xfrm>
            <a:off x="3934470" y="1741720"/>
            <a:ext cx="11739416" cy="7708595"/>
          </a:xfrm>
          <a:prstGeom prst="rect">
            <a:avLst/>
          </a:prstGeom>
          <a:noFill/>
          <a:ln>
            <a:noFill/>
          </a:ln>
        </p:spPr>
        <p:txBody>
          <a:bodyPr spcFirstLastPara="1" wrap="square" lIns="91425" tIns="45700" rIns="91425" bIns="45700" anchor="t" anchorCtr="0">
            <a:spAutoFit/>
          </a:bodyPr>
          <a:lstStyle/>
          <a:p>
            <a:pPr marL="0" lvl="0" indent="0" algn="just" rtl="0">
              <a:lnSpc>
                <a:spcPct val="108000"/>
              </a:lnSpc>
              <a:spcBef>
                <a:spcPts val="0"/>
              </a:spcBef>
              <a:spcAft>
                <a:spcPts val="0"/>
              </a:spcAft>
              <a:buSzPts val="1100"/>
              <a:buNone/>
            </a:pPr>
            <a:r>
              <a:rPr lang="en-US" sz="3200" dirty="0">
                <a:solidFill>
                  <a:schemeClr val="dk1"/>
                </a:solidFill>
                <a:latin typeface="Tahoma"/>
                <a:ea typeface="Roboto"/>
                <a:cs typeface="Roboto"/>
                <a:sym typeface="Roboto"/>
              </a:rPr>
              <a:t>“Burnout is a syndrome conceptualised as resulting from chronic workplace stress that has not been successfully managed. It is characterized by three dimensions:</a:t>
            </a:r>
            <a:endParaRPr lang="en-US" sz="3200" dirty="0">
              <a:solidFill>
                <a:schemeClr val="dk1"/>
              </a:solidFill>
              <a:latin typeface="Tahoma"/>
              <a:ea typeface="Roboto"/>
              <a:cs typeface="Roboto"/>
            </a:endParaRPr>
          </a:p>
          <a:p>
            <a:pPr marL="0" lvl="0" indent="0" algn="just" rtl="0">
              <a:lnSpc>
                <a:spcPct val="108000"/>
              </a:lnSpc>
              <a:spcBef>
                <a:spcPts val="0"/>
              </a:spcBef>
              <a:spcAft>
                <a:spcPts val="0"/>
              </a:spcAft>
              <a:buClr>
                <a:schemeClr val="dk1"/>
              </a:buClr>
              <a:buSzPts val="1100"/>
              <a:buFont typeface="Arial"/>
              <a:buNone/>
            </a:pPr>
            <a:endParaRPr sz="3200" dirty="0">
              <a:solidFill>
                <a:schemeClr val="dk1"/>
              </a:solidFill>
              <a:latin typeface="Tahoma"/>
              <a:ea typeface="Roboto"/>
              <a:cs typeface="Roboto"/>
            </a:endParaRPr>
          </a:p>
          <a:p>
            <a:pPr marL="457200" lvl="0" indent="-431800" algn="just" rtl="0">
              <a:lnSpc>
                <a:spcPct val="108000"/>
              </a:lnSpc>
              <a:spcBef>
                <a:spcPts val="0"/>
              </a:spcBef>
              <a:spcAft>
                <a:spcPts val="0"/>
              </a:spcAft>
              <a:buClr>
                <a:schemeClr val="dk1"/>
              </a:buClr>
              <a:buSzPts val="3200"/>
              <a:buFont typeface="Roboto"/>
              <a:buAutoNum type="arabicPeriod"/>
            </a:pPr>
            <a:r>
              <a:rPr lang="en-US" sz="3200" dirty="0">
                <a:solidFill>
                  <a:schemeClr val="dk1"/>
                </a:solidFill>
                <a:latin typeface="Tahoma"/>
                <a:ea typeface="Roboto"/>
                <a:cs typeface="Roboto"/>
                <a:sym typeface="Roboto"/>
              </a:rPr>
              <a:t>Feelings of energy depletion or exhaustion;</a:t>
            </a:r>
            <a:endParaRPr sz="3200" dirty="0">
              <a:solidFill>
                <a:schemeClr val="dk1"/>
              </a:solidFill>
              <a:latin typeface="Tahoma"/>
              <a:ea typeface="Roboto"/>
              <a:cs typeface="Roboto"/>
            </a:endParaRPr>
          </a:p>
          <a:p>
            <a:pPr marL="457200" lvl="0" indent="-431800" algn="just" rtl="0">
              <a:lnSpc>
                <a:spcPct val="108000"/>
              </a:lnSpc>
              <a:spcBef>
                <a:spcPts val="0"/>
              </a:spcBef>
              <a:spcAft>
                <a:spcPts val="0"/>
              </a:spcAft>
              <a:buClr>
                <a:schemeClr val="dk1"/>
              </a:buClr>
              <a:buSzPts val="3200"/>
              <a:buFont typeface="Roboto"/>
              <a:buAutoNum type="arabicPeriod"/>
            </a:pPr>
            <a:r>
              <a:rPr lang="en-US" sz="3200" dirty="0">
                <a:solidFill>
                  <a:schemeClr val="dk1"/>
                </a:solidFill>
                <a:latin typeface="Tahoma"/>
                <a:ea typeface="Roboto"/>
                <a:cs typeface="Roboto"/>
                <a:sym typeface="Roboto"/>
              </a:rPr>
              <a:t>Increased mental distance from one’s job, or feelings of negativism or cynicism related to one’s job; and</a:t>
            </a:r>
            <a:endParaRPr sz="3200" dirty="0">
              <a:solidFill>
                <a:schemeClr val="dk1"/>
              </a:solidFill>
              <a:latin typeface="Tahoma"/>
              <a:ea typeface="Roboto"/>
              <a:cs typeface="Roboto"/>
            </a:endParaRPr>
          </a:p>
          <a:p>
            <a:pPr marL="457200" lvl="0" indent="-431800" algn="just" rtl="0">
              <a:lnSpc>
                <a:spcPct val="108000"/>
              </a:lnSpc>
              <a:spcBef>
                <a:spcPts val="0"/>
              </a:spcBef>
              <a:spcAft>
                <a:spcPts val="0"/>
              </a:spcAft>
              <a:buClr>
                <a:schemeClr val="dk1"/>
              </a:buClr>
              <a:buSzPts val="3200"/>
              <a:buFont typeface="Roboto"/>
              <a:buAutoNum type="arabicPeriod"/>
            </a:pPr>
            <a:r>
              <a:rPr lang="en-US" sz="3200" dirty="0">
                <a:solidFill>
                  <a:schemeClr val="dk1"/>
                </a:solidFill>
                <a:latin typeface="Tahoma"/>
                <a:ea typeface="Roboto"/>
                <a:cs typeface="Roboto"/>
                <a:sym typeface="Roboto"/>
              </a:rPr>
              <a:t>Reduced professional efficacy.</a:t>
            </a:r>
            <a:endParaRPr sz="3200" dirty="0">
              <a:solidFill>
                <a:schemeClr val="dk1"/>
              </a:solidFill>
              <a:latin typeface="Tahoma"/>
              <a:ea typeface="Roboto"/>
              <a:cs typeface="Roboto"/>
            </a:endParaRPr>
          </a:p>
          <a:p>
            <a:pPr marL="0" lvl="0" indent="0" algn="just" rtl="0">
              <a:lnSpc>
                <a:spcPct val="108000"/>
              </a:lnSpc>
              <a:spcBef>
                <a:spcPts val="0"/>
              </a:spcBef>
              <a:spcAft>
                <a:spcPts val="0"/>
              </a:spcAft>
              <a:buSzPts val="1100"/>
              <a:buNone/>
            </a:pPr>
            <a:endParaRPr sz="3200" dirty="0">
              <a:solidFill>
                <a:schemeClr val="dk1"/>
              </a:solidFill>
              <a:latin typeface="Tahoma"/>
              <a:ea typeface="Roboto"/>
              <a:cs typeface="Roboto"/>
            </a:endParaRPr>
          </a:p>
          <a:p>
            <a:pPr marL="0" lvl="0" indent="0" algn="just" rtl="0">
              <a:lnSpc>
                <a:spcPct val="108000"/>
              </a:lnSpc>
              <a:spcBef>
                <a:spcPts val="0"/>
              </a:spcBef>
              <a:spcAft>
                <a:spcPts val="0"/>
              </a:spcAft>
              <a:buClr>
                <a:schemeClr val="dk1"/>
              </a:buClr>
              <a:buSzPts val="1100"/>
              <a:buFont typeface="Arial"/>
              <a:buNone/>
            </a:pPr>
            <a:r>
              <a:rPr lang="en-US" sz="3200" dirty="0">
                <a:solidFill>
                  <a:schemeClr val="dk1"/>
                </a:solidFill>
                <a:latin typeface="Tahoma"/>
                <a:ea typeface="Roboto"/>
                <a:cs typeface="Roboto"/>
                <a:sym typeface="Roboto"/>
              </a:rPr>
              <a:t>Burnout refers specifically to phenomena in the occupational context and should not be applied to describe experiences in other areas of life” (World Health Organization in Waters, 2021:4).</a:t>
            </a:r>
            <a:endParaRPr sz="3200" dirty="0">
              <a:solidFill>
                <a:schemeClr val="dk1"/>
              </a:solidFill>
              <a:latin typeface="Tahoma"/>
              <a:ea typeface="Roboto"/>
              <a:cs typeface="Roboto"/>
            </a:endParaRPr>
          </a:p>
          <a:p>
            <a:pPr marL="0" marR="0" lvl="0" indent="0" algn="l" rtl="0">
              <a:spcBef>
                <a:spcPts val="0"/>
              </a:spcBef>
              <a:spcAft>
                <a:spcPts val="0"/>
              </a:spcAft>
              <a:buNone/>
            </a:pPr>
            <a:endParaRPr sz="4100">
              <a:solidFill>
                <a:schemeClr val="dk1"/>
              </a:solidFill>
              <a:latin typeface="Calibri"/>
              <a:ea typeface="Calibri"/>
              <a:cs typeface="Calibri"/>
              <a:sym typeface="Calibri"/>
            </a:endParaRPr>
          </a:p>
        </p:txBody>
      </p:sp>
      <p:pic>
        <p:nvPicPr>
          <p:cNvPr id="162" name="Google Shape;162;g303d42acb84_0_0" descr="A group of people with a logo  Description automatically generated"/>
          <p:cNvPicPr preferRelativeResize="0"/>
          <p:nvPr/>
        </p:nvPicPr>
        <p:blipFill rotWithShape="1">
          <a:blip r:embed="rId4">
            <a:alphaModFix/>
          </a:blip>
          <a:srcRect/>
          <a:stretch/>
        </p:blipFill>
        <p:spPr>
          <a:xfrm>
            <a:off x="16109125" y="8201651"/>
            <a:ext cx="1544475" cy="950075"/>
          </a:xfrm>
          <a:prstGeom prst="rect">
            <a:avLst/>
          </a:prstGeom>
          <a:noFill/>
          <a:ln>
            <a:noFill/>
          </a:ln>
        </p:spPr>
      </p:pic>
      <p:pic>
        <p:nvPicPr>
          <p:cNvPr id="163" name="Google Shape;163;g303d42acb84_0_0" descr="A book cover with a plant growing out of it  Description automatically generated"/>
          <p:cNvPicPr preferRelativeResize="0"/>
          <p:nvPr/>
        </p:nvPicPr>
        <p:blipFill rotWithShape="1">
          <a:blip r:embed="rId5">
            <a:alphaModFix/>
          </a:blip>
          <a:srcRect/>
          <a:stretch/>
        </p:blipFill>
        <p:spPr>
          <a:xfrm>
            <a:off x="15889130" y="3624133"/>
            <a:ext cx="1984479" cy="3038734"/>
          </a:xfrm>
          <a:prstGeom prst="rect">
            <a:avLst/>
          </a:prstGeom>
          <a:noFill/>
          <a:ln>
            <a:noFill/>
          </a:ln>
        </p:spPr>
      </p:pic>
      <p:sp>
        <p:nvSpPr>
          <p:cNvPr id="3" name="Freeform 9">
            <a:extLst>
              <a:ext uri="{FF2B5EF4-FFF2-40B4-BE49-F238E27FC236}">
                <a16:creationId xmlns:a16="http://schemas.microsoft.com/office/drawing/2014/main" id="{C8C11E3D-9489-BCC2-D24D-2E76A12B423B}"/>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6965A18E-854F-80E7-3226-D486D233318A}"/>
              </a:ext>
            </a:extLst>
          </p:cNvPr>
          <p:cNvGrpSpPr/>
          <p:nvPr/>
        </p:nvGrpSpPr>
        <p:grpSpPr>
          <a:xfrm>
            <a:off x="303780" y="1332480"/>
            <a:ext cx="2370158" cy="7717307"/>
            <a:chOff x="405041" y="405041"/>
            <a:chExt cx="3160211" cy="10289742"/>
          </a:xfrm>
        </p:grpSpPr>
        <p:sp>
          <p:nvSpPr>
            <p:cNvPr id="5" name="Google Shape;93;p1">
              <a:hlinkClick r:id="rId8"/>
              <a:extLst>
                <a:ext uri="{FF2B5EF4-FFF2-40B4-BE49-F238E27FC236}">
                  <a16:creationId xmlns:a16="http://schemas.microsoft.com/office/drawing/2014/main" id="{B3F07F88-DBEB-FAB5-78D5-B1A69CC77D97}"/>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6" name="Google Shape;94;p1">
              <a:hlinkClick r:id="rId8"/>
              <a:extLst>
                <a:ext uri="{FF2B5EF4-FFF2-40B4-BE49-F238E27FC236}">
                  <a16:creationId xmlns:a16="http://schemas.microsoft.com/office/drawing/2014/main" id="{9712E222-8992-69A3-8BFB-4228E47ABFF6}"/>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0">
                <a:alphaModFix/>
              </a:blip>
              <a:stretch>
                <a:fillRect/>
              </a:stretch>
            </a:blipFill>
            <a:ln>
              <a:noFill/>
            </a:ln>
          </p:spPr>
          <p:txBody>
            <a:bodyPr/>
            <a:lstStyle/>
            <a:p>
              <a:endParaRPr lang="en-AE"/>
            </a:p>
          </p:txBody>
        </p:sp>
        <p:sp>
          <p:nvSpPr>
            <p:cNvPr id="7" name="Google Shape;95;p1">
              <a:hlinkClick r:id="rId11"/>
              <a:extLst>
                <a:ext uri="{FF2B5EF4-FFF2-40B4-BE49-F238E27FC236}">
                  <a16:creationId xmlns:a16="http://schemas.microsoft.com/office/drawing/2014/main" id="{A8CB4CC2-FE31-7C92-EB8D-AC4B116B02E5}"/>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2">
                <a:alphaModFix/>
              </a:blip>
              <a:stretch>
                <a:fillRect/>
              </a:stretch>
            </a:blipFill>
            <a:ln>
              <a:noFill/>
            </a:ln>
          </p:spPr>
          <p:txBody>
            <a:bodyPr/>
            <a:lstStyle/>
            <a:p>
              <a:endParaRPr lang="en-AE"/>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03d42acb84_0_15"/>
          <p:cNvSpPr/>
          <p:nvPr/>
        </p:nvSpPr>
        <p:spPr>
          <a:xfrm>
            <a:off x="2339" y="-1559"/>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171" name="Google Shape;171;g303d42acb84_0_15"/>
          <p:cNvSpPr txBox="1"/>
          <p:nvPr/>
        </p:nvSpPr>
        <p:spPr>
          <a:xfrm>
            <a:off x="3200400" y="486095"/>
            <a:ext cx="13903500" cy="3023905"/>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7200" b="1" dirty="0">
                <a:solidFill>
                  <a:srgbClr val="1B7046"/>
                </a:solidFill>
                <a:latin typeface="Tahoma"/>
              </a:rPr>
              <a:t>Burnout: Maslach’s 6 factors</a:t>
            </a:r>
            <a:r>
              <a:rPr lang="en-US" sz="7200" dirty="0">
                <a:latin typeface="Tahoma"/>
              </a:rPr>
              <a:t> </a:t>
            </a:r>
            <a:endParaRPr sz="7200" dirty="0">
              <a:latin typeface="Tahoma"/>
            </a:endParaRPr>
          </a:p>
          <a:p>
            <a:pPr marL="0" marR="0" lvl="0" indent="0" algn="ctr" rtl="0">
              <a:lnSpc>
                <a:spcPct val="140008"/>
              </a:lnSpc>
              <a:spcBef>
                <a:spcPts val="0"/>
              </a:spcBef>
              <a:spcAft>
                <a:spcPts val="0"/>
              </a:spcAft>
              <a:buNone/>
            </a:pPr>
            <a:endParaRPr sz="6836">
              <a:solidFill>
                <a:srgbClr val="000000"/>
              </a:solidFill>
              <a:latin typeface="Arial"/>
              <a:ea typeface="Arial"/>
              <a:cs typeface="Arial"/>
              <a:sym typeface="Arial"/>
            </a:endParaRPr>
          </a:p>
        </p:txBody>
      </p:sp>
      <p:sp>
        <p:nvSpPr>
          <p:cNvPr id="176" name="Google Shape;176;g303d42acb84_0_15"/>
          <p:cNvSpPr txBox="1"/>
          <p:nvPr/>
        </p:nvSpPr>
        <p:spPr>
          <a:xfrm>
            <a:off x="4574682" y="2173829"/>
            <a:ext cx="11057363" cy="6691022"/>
          </a:xfrm>
          <a:prstGeom prst="rect">
            <a:avLst/>
          </a:prstGeom>
          <a:noFill/>
          <a:ln>
            <a:noFill/>
          </a:ln>
        </p:spPr>
        <p:txBody>
          <a:bodyPr spcFirstLastPara="1" wrap="square" lIns="91425" tIns="45700" rIns="91425" bIns="45700" anchor="t" anchorCtr="0">
            <a:spAutoFit/>
          </a:bodyPr>
          <a:lstStyle/>
          <a:p>
            <a:pPr marL="457200" lvl="0" indent="-450850" algn="just" rtl="0">
              <a:lnSpc>
                <a:spcPct val="90000"/>
              </a:lnSpc>
              <a:spcBef>
                <a:spcPts val="0"/>
              </a:spcBef>
              <a:spcAft>
                <a:spcPts val="0"/>
              </a:spcAft>
              <a:buClr>
                <a:schemeClr val="dk1"/>
              </a:buClr>
              <a:buSzPts val="3500"/>
              <a:buAutoNum type="arabicPeriod"/>
            </a:pPr>
            <a:r>
              <a:rPr lang="en-US" sz="3600" dirty="0">
                <a:solidFill>
                  <a:schemeClr val="dk1"/>
                </a:solidFill>
                <a:latin typeface="Tahoma"/>
              </a:rPr>
              <a:t>Work overload.</a:t>
            </a:r>
          </a:p>
          <a:p>
            <a:pPr marL="457200" lvl="0" indent="-450850" algn="just" rtl="0">
              <a:lnSpc>
                <a:spcPct val="90000"/>
              </a:lnSpc>
              <a:spcBef>
                <a:spcPts val="0"/>
              </a:spcBef>
              <a:spcAft>
                <a:spcPts val="0"/>
              </a:spcAft>
              <a:buClr>
                <a:schemeClr val="dk1"/>
              </a:buClr>
              <a:buSzPts val="3500"/>
              <a:buAutoNum type="arabicPeriod"/>
            </a:pPr>
            <a:r>
              <a:rPr lang="en-US" sz="3600" dirty="0">
                <a:solidFill>
                  <a:schemeClr val="dk1"/>
                </a:solidFill>
                <a:latin typeface="Tahoma"/>
              </a:rPr>
              <a:t>Lack of control.</a:t>
            </a:r>
            <a:endParaRPr sz="3600">
              <a:solidFill>
                <a:schemeClr val="dk1"/>
              </a:solidFill>
              <a:latin typeface="Tahoma"/>
            </a:endParaRPr>
          </a:p>
          <a:p>
            <a:pPr marL="457200" lvl="0" indent="-450850" algn="just" rtl="0">
              <a:lnSpc>
                <a:spcPct val="90000"/>
              </a:lnSpc>
              <a:spcBef>
                <a:spcPts val="0"/>
              </a:spcBef>
              <a:spcAft>
                <a:spcPts val="0"/>
              </a:spcAft>
              <a:buClr>
                <a:schemeClr val="dk1"/>
              </a:buClr>
              <a:buSzPts val="3500"/>
              <a:buAutoNum type="arabicPeriod"/>
            </a:pPr>
            <a:r>
              <a:rPr lang="en-US" sz="3600" dirty="0">
                <a:solidFill>
                  <a:schemeClr val="dk1"/>
                </a:solidFill>
                <a:latin typeface="Tahoma"/>
              </a:rPr>
              <a:t>Lack of reward.</a:t>
            </a:r>
            <a:endParaRPr sz="3600">
              <a:solidFill>
                <a:schemeClr val="dk1"/>
              </a:solidFill>
              <a:latin typeface="Tahoma"/>
            </a:endParaRPr>
          </a:p>
          <a:p>
            <a:pPr marL="457200" lvl="0" indent="-450850" algn="just" rtl="0">
              <a:lnSpc>
                <a:spcPct val="90000"/>
              </a:lnSpc>
              <a:spcBef>
                <a:spcPts val="0"/>
              </a:spcBef>
              <a:spcAft>
                <a:spcPts val="0"/>
              </a:spcAft>
              <a:buClr>
                <a:schemeClr val="dk1"/>
              </a:buClr>
              <a:buSzPts val="3500"/>
              <a:buAutoNum type="arabicPeriod"/>
            </a:pPr>
            <a:r>
              <a:rPr lang="en-US" sz="3600" dirty="0">
                <a:solidFill>
                  <a:schemeClr val="dk1"/>
                </a:solidFill>
                <a:latin typeface="Tahoma"/>
              </a:rPr>
              <a:t>Lack of community: “People thrive in community and function best when they share praise, comfort, happiness, and humor with people they like and respect. In addition to emotional exchange and instrumental assistance, this kind of social support reaffirms a person’s membership in a group with shared values” (Maslach et al. 2001: 415).</a:t>
            </a:r>
            <a:endParaRPr sz="3600">
              <a:solidFill>
                <a:schemeClr val="dk1"/>
              </a:solidFill>
              <a:latin typeface="Tahoma"/>
            </a:endParaRPr>
          </a:p>
          <a:p>
            <a:pPr marL="457200" lvl="0" indent="-450850" algn="just" rtl="0">
              <a:lnSpc>
                <a:spcPct val="90000"/>
              </a:lnSpc>
              <a:spcBef>
                <a:spcPts val="0"/>
              </a:spcBef>
              <a:spcAft>
                <a:spcPts val="0"/>
              </a:spcAft>
              <a:buClr>
                <a:schemeClr val="dk1"/>
              </a:buClr>
              <a:buSzPts val="3500"/>
              <a:buAutoNum type="arabicPeriod"/>
            </a:pPr>
            <a:r>
              <a:rPr lang="en-US" sz="3600" dirty="0">
                <a:solidFill>
                  <a:schemeClr val="dk1"/>
                </a:solidFill>
                <a:latin typeface="Tahoma"/>
              </a:rPr>
              <a:t>Lack of fairness.</a:t>
            </a:r>
            <a:endParaRPr sz="3600">
              <a:solidFill>
                <a:schemeClr val="dk1"/>
              </a:solidFill>
              <a:latin typeface="Tahoma"/>
            </a:endParaRPr>
          </a:p>
          <a:p>
            <a:pPr marL="457200" lvl="0" indent="-450850" algn="just" rtl="0">
              <a:lnSpc>
                <a:spcPct val="90000"/>
              </a:lnSpc>
              <a:spcBef>
                <a:spcPts val="0"/>
              </a:spcBef>
              <a:spcAft>
                <a:spcPts val="0"/>
              </a:spcAft>
              <a:buClr>
                <a:schemeClr val="dk1"/>
              </a:buClr>
              <a:buSzPts val="3500"/>
              <a:buAutoNum type="arabicPeriod"/>
            </a:pPr>
            <a:r>
              <a:rPr lang="en-US" sz="3600" dirty="0">
                <a:solidFill>
                  <a:schemeClr val="dk1"/>
                </a:solidFill>
                <a:latin typeface="Tahoma"/>
              </a:rPr>
              <a:t>Conflict of values.</a:t>
            </a:r>
            <a:endParaRPr sz="3600" dirty="0">
              <a:solidFill>
                <a:schemeClr val="dk1"/>
              </a:solidFill>
              <a:latin typeface="Tahoma"/>
              <a:ea typeface="Roboto"/>
              <a:cs typeface="Roboto"/>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p:txBody>
      </p:sp>
      <p:pic>
        <p:nvPicPr>
          <p:cNvPr id="177" name="Google Shape;177;g303d42acb84_0_15" descr="A group of people with a logo  Description automatically generated"/>
          <p:cNvPicPr preferRelativeResize="0"/>
          <p:nvPr/>
        </p:nvPicPr>
        <p:blipFill rotWithShape="1">
          <a:blip r:embed="rId4">
            <a:alphaModFix/>
          </a:blip>
          <a:srcRect/>
          <a:stretch/>
        </p:blipFill>
        <p:spPr>
          <a:xfrm>
            <a:off x="16109125" y="8201651"/>
            <a:ext cx="1544475" cy="950075"/>
          </a:xfrm>
          <a:prstGeom prst="rect">
            <a:avLst/>
          </a:prstGeom>
          <a:noFill/>
          <a:ln>
            <a:noFill/>
          </a:ln>
        </p:spPr>
      </p:pic>
      <p:pic>
        <p:nvPicPr>
          <p:cNvPr id="178" name="Google Shape;178;g303d42acb84_0_15" descr="A book cover with a plant growing out of it  Description automatically generated"/>
          <p:cNvPicPr preferRelativeResize="0"/>
          <p:nvPr/>
        </p:nvPicPr>
        <p:blipFill rotWithShape="1">
          <a:blip r:embed="rId5">
            <a:alphaModFix/>
          </a:blip>
          <a:srcRect/>
          <a:stretch/>
        </p:blipFill>
        <p:spPr>
          <a:xfrm>
            <a:off x="15889130" y="3624133"/>
            <a:ext cx="1984479" cy="3038734"/>
          </a:xfrm>
          <a:prstGeom prst="rect">
            <a:avLst/>
          </a:prstGeom>
          <a:noFill/>
          <a:ln>
            <a:noFill/>
          </a:ln>
        </p:spPr>
      </p:pic>
      <p:sp>
        <p:nvSpPr>
          <p:cNvPr id="3" name="Freeform 9">
            <a:extLst>
              <a:ext uri="{FF2B5EF4-FFF2-40B4-BE49-F238E27FC236}">
                <a16:creationId xmlns:a16="http://schemas.microsoft.com/office/drawing/2014/main" id="{1E334BEA-8D43-12AC-463B-0F548D3289A4}"/>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AF02CAA1-0025-C2D2-4262-CF453E90EFE1}"/>
              </a:ext>
            </a:extLst>
          </p:cNvPr>
          <p:cNvGrpSpPr/>
          <p:nvPr/>
        </p:nvGrpSpPr>
        <p:grpSpPr>
          <a:xfrm>
            <a:off x="303780" y="1332480"/>
            <a:ext cx="2370158" cy="7717307"/>
            <a:chOff x="405041" y="405041"/>
            <a:chExt cx="3160211" cy="10289742"/>
          </a:xfrm>
        </p:grpSpPr>
        <p:sp>
          <p:nvSpPr>
            <p:cNvPr id="5" name="Google Shape;93;p1">
              <a:hlinkClick r:id="rId8"/>
              <a:extLst>
                <a:ext uri="{FF2B5EF4-FFF2-40B4-BE49-F238E27FC236}">
                  <a16:creationId xmlns:a16="http://schemas.microsoft.com/office/drawing/2014/main" id="{2EC36029-96AC-F16C-82C2-15211FC45FCF}"/>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6" name="Google Shape;94;p1">
              <a:hlinkClick r:id="rId8"/>
              <a:extLst>
                <a:ext uri="{FF2B5EF4-FFF2-40B4-BE49-F238E27FC236}">
                  <a16:creationId xmlns:a16="http://schemas.microsoft.com/office/drawing/2014/main" id="{316A86DB-44D1-5D96-9532-36EA59801355}"/>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0">
                <a:alphaModFix/>
              </a:blip>
              <a:stretch>
                <a:fillRect/>
              </a:stretch>
            </a:blipFill>
            <a:ln>
              <a:noFill/>
            </a:ln>
          </p:spPr>
          <p:txBody>
            <a:bodyPr/>
            <a:lstStyle/>
            <a:p>
              <a:endParaRPr lang="en-AE"/>
            </a:p>
          </p:txBody>
        </p:sp>
        <p:sp>
          <p:nvSpPr>
            <p:cNvPr id="7" name="Google Shape;95;p1">
              <a:hlinkClick r:id="rId11"/>
              <a:extLst>
                <a:ext uri="{FF2B5EF4-FFF2-40B4-BE49-F238E27FC236}">
                  <a16:creationId xmlns:a16="http://schemas.microsoft.com/office/drawing/2014/main" id="{3AAA5A01-C30C-6693-66B1-15EB915BAE5D}"/>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2">
                <a:alphaModFix/>
              </a:blip>
              <a:stretch>
                <a:fillRect/>
              </a:stretch>
            </a:blipFill>
            <a:ln>
              <a:noFill/>
            </a:ln>
          </p:spPr>
          <p:txBody>
            <a:bodyPr/>
            <a:lstStyle/>
            <a:p>
              <a:endParaRPr lang="en-AE"/>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03d42acb84_0_29"/>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186" name="Google Shape;186;g303d42acb84_0_29"/>
          <p:cNvSpPr txBox="1"/>
          <p:nvPr/>
        </p:nvSpPr>
        <p:spPr>
          <a:xfrm>
            <a:off x="3200400" y="570382"/>
            <a:ext cx="13903500" cy="1852815"/>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endParaRPr/>
          </a:p>
          <a:p>
            <a:pPr marL="0" marR="0" lvl="0" indent="0" algn="ctr" rtl="0">
              <a:lnSpc>
                <a:spcPct val="140008"/>
              </a:lnSpc>
              <a:spcBef>
                <a:spcPts val="0"/>
              </a:spcBef>
              <a:spcAft>
                <a:spcPts val="0"/>
              </a:spcAft>
              <a:buNone/>
            </a:pPr>
            <a:r>
              <a:rPr lang="en-US" sz="7200" b="1" dirty="0">
                <a:solidFill>
                  <a:srgbClr val="1B7046"/>
                </a:solidFill>
                <a:latin typeface="Tahoma"/>
              </a:rPr>
              <a:t>Staff Wellbeing Case Studies </a:t>
            </a:r>
            <a:endParaRPr sz="7200" b="1">
              <a:solidFill>
                <a:srgbClr val="1B7046"/>
              </a:solidFill>
              <a:latin typeface="Tahoma"/>
            </a:endParaRPr>
          </a:p>
        </p:txBody>
      </p:sp>
      <p:sp>
        <p:nvSpPr>
          <p:cNvPr id="191" name="Google Shape;191;g303d42acb84_0_29"/>
          <p:cNvSpPr txBox="1"/>
          <p:nvPr/>
        </p:nvSpPr>
        <p:spPr>
          <a:xfrm>
            <a:off x="5313450" y="2592000"/>
            <a:ext cx="9677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a:solidFill>
                <a:schemeClr val="dk1"/>
              </a:solidFill>
              <a:latin typeface="Calibri"/>
              <a:ea typeface="Calibri"/>
              <a:cs typeface="Calibri"/>
              <a:sym typeface="Calibri"/>
            </a:endParaRPr>
          </a:p>
        </p:txBody>
      </p:sp>
      <p:pic>
        <p:nvPicPr>
          <p:cNvPr id="192" name="Google Shape;192;g303d42acb84_0_29" descr="A group of people with a logo  Description automatically generated"/>
          <p:cNvPicPr preferRelativeResize="0"/>
          <p:nvPr/>
        </p:nvPicPr>
        <p:blipFill rotWithShape="1">
          <a:blip r:embed="rId4">
            <a:alphaModFix/>
          </a:blip>
          <a:srcRect/>
          <a:stretch/>
        </p:blipFill>
        <p:spPr>
          <a:xfrm>
            <a:off x="16239625" y="8806876"/>
            <a:ext cx="1544475" cy="950075"/>
          </a:xfrm>
          <a:prstGeom prst="rect">
            <a:avLst/>
          </a:prstGeom>
          <a:noFill/>
          <a:ln>
            <a:noFill/>
          </a:ln>
        </p:spPr>
      </p:pic>
      <p:pic>
        <p:nvPicPr>
          <p:cNvPr id="193" name="Google Shape;193;g303d42acb84_0_29" descr="A blue and white flyer with a book and qr code  Description automatically generated"/>
          <p:cNvPicPr preferRelativeResize="0">
            <a:picLocks noGrp="1"/>
          </p:cNvPicPr>
          <p:nvPr>
            <p:ph type="body" idx="4294967295"/>
          </p:nvPr>
        </p:nvPicPr>
        <p:blipFill rotWithShape="1">
          <a:blip r:embed="rId5">
            <a:alphaModFix/>
          </a:blip>
          <a:srcRect/>
          <a:stretch/>
        </p:blipFill>
        <p:spPr>
          <a:xfrm>
            <a:off x="4773750" y="3020025"/>
            <a:ext cx="10756800" cy="5634600"/>
          </a:xfrm>
          <a:prstGeom prst="rect">
            <a:avLst/>
          </a:prstGeom>
          <a:noFill/>
          <a:ln>
            <a:noFill/>
          </a:ln>
        </p:spPr>
      </p:pic>
      <p:sp>
        <p:nvSpPr>
          <p:cNvPr id="194" name="Google Shape;194;g303d42acb84_0_29"/>
          <p:cNvSpPr txBox="1"/>
          <p:nvPr/>
        </p:nvSpPr>
        <p:spPr>
          <a:xfrm>
            <a:off x="5813250" y="9351000"/>
            <a:ext cx="8677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rgbClr val="2728FF"/>
                </a:solidFill>
              </a:rPr>
              <a:t>www.teachwelltoolkit.com</a:t>
            </a:r>
            <a:endParaRPr sz="2900"/>
          </a:p>
        </p:txBody>
      </p:sp>
      <p:sp>
        <p:nvSpPr>
          <p:cNvPr id="3" name="Freeform 9">
            <a:extLst>
              <a:ext uri="{FF2B5EF4-FFF2-40B4-BE49-F238E27FC236}">
                <a16:creationId xmlns:a16="http://schemas.microsoft.com/office/drawing/2014/main" id="{96EF7994-0FA1-6843-91CC-30307E7B32F4}"/>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0E309460-2790-FB5A-81E4-702C539E35B0}"/>
              </a:ext>
            </a:extLst>
          </p:cNvPr>
          <p:cNvGrpSpPr/>
          <p:nvPr/>
        </p:nvGrpSpPr>
        <p:grpSpPr>
          <a:xfrm>
            <a:off x="303780" y="1332480"/>
            <a:ext cx="2370158" cy="7717307"/>
            <a:chOff x="405041" y="405041"/>
            <a:chExt cx="3160211" cy="10289742"/>
          </a:xfrm>
        </p:grpSpPr>
        <p:sp>
          <p:nvSpPr>
            <p:cNvPr id="5" name="Google Shape;93;p1">
              <a:hlinkClick r:id="rId8"/>
              <a:extLst>
                <a:ext uri="{FF2B5EF4-FFF2-40B4-BE49-F238E27FC236}">
                  <a16:creationId xmlns:a16="http://schemas.microsoft.com/office/drawing/2014/main" id="{67C3D60D-373C-DFB0-EBD5-76B0A7A683A6}"/>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6" name="Google Shape;94;p1">
              <a:hlinkClick r:id="rId8"/>
              <a:extLst>
                <a:ext uri="{FF2B5EF4-FFF2-40B4-BE49-F238E27FC236}">
                  <a16:creationId xmlns:a16="http://schemas.microsoft.com/office/drawing/2014/main" id="{096A6B07-7FB5-822C-921A-2CF0EE906AA5}"/>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0">
                <a:alphaModFix/>
              </a:blip>
              <a:stretch>
                <a:fillRect/>
              </a:stretch>
            </a:blipFill>
            <a:ln>
              <a:noFill/>
            </a:ln>
          </p:spPr>
          <p:txBody>
            <a:bodyPr/>
            <a:lstStyle/>
            <a:p>
              <a:endParaRPr lang="en-AE"/>
            </a:p>
          </p:txBody>
        </p:sp>
        <p:sp>
          <p:nvSpPr>
            <p:cNvPr id="7" name="Google Shape;95;p1">
              <a:hlinkClick r:id="rId11"/>
              <a:extLst>
                <a:ext uri="{FF2B5EF4-FFF2-40B4-BE49-F238E27FC236}">
                  <a16:creationId xmlns:a16="http://schemas.microsoft.com/office/drawing/2014/main" id="{429CDEAA-8DE0-F658-339A-C19DDDAEF298}"/>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2">
                <a:alphaModFix/>
              </a:blip>
              <a:stretch>
                <a:fillRect/>
              </a:stretch>
            </a:blipFill>
            <a:ln>
              <a:noFill/>
            </a:ln>
          </p:spPr>
          <p:txBody>
            <a:bodyPr/>
            <a:lstStyle/>
            <a:p>
              <a:endParaRPr lang="en-A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03fed8404e_0_2"/>
          <p:cNvSpPr/>
          <p:nvPr/>
        </p:nvSpPr>
        <p:spPr>
          <a:xfrm>
            <a:off x="301053" y="-4387"/>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202" name="Google Shape;202;g303fed8404e_0_2"/>
          <p:cNvSpPr txBox="1"/>
          <p:nvPr/>
        </p:nvSpPr>
        <p:spPr>
          <a:xfrm>
            <a:off x="3393195" y="253647"/>
            <a:ext cx="13903500" cy="1852815"/>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endParaRPr/>
          </a:p>
          <a:p>
            <a:pPr marL="0" marR="0" lvl="0" indent="0" algn="ctr" rtl="0">
              <a:lnSpc>
                <a:spcPct val="140008"/>
              </a:lnSpc>
              <a:spcBef>
                <a:spcPts val="0"/>
              </a:spcBef>
              <a:spcAft>
                <a:spcPts val="0"/>
              </a:spcAft>
              <a:buNone/>
            </a:pPr>
            <a:r>
              <a:rPr lang="en-US" sz="7200" b="1" dirty="0">
                <a:solidFill>
                  <a:srgbClr val="1B7046"/>
                </a:solidFill>
                <a:latin typeface="Tahoma"/>
              </a:rPr>
              <a:t>Positive Emotion Portfolio</a:t>
            </a:r>
            <a:endParaRPr sz="7200" b="1" dirty="0">
              <a:solidFill>
                <a:srgbClr val="1B7046"/>
              </a:solidFill>
              <a:latin typeface="Tahoma"/>
            </a:endParaRPr>
          </a:p>
        </p:txBody>
      </p:sp>
      <p:sp>
        <p:nvSpPr>
          <p:cNvPr id="207" name="Google Shape;207;g303fed8404e_0_2"/>
          <p:cNvSpPr txBox="1"/>
          <p:nvPr/>
        </p:nvSpPr>
        <p:spPr>
          <a:xfrm>
            <a:off x="5313450" y="2592000"/>
            <a:ext cx="96774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a:solidFill>
                <a:schemeClr val="dk1"/>
              </a:solidFill>
              <a:latin typeface="Calibri"/>
              <a:ea typeface="Calibri"/>
              <a:cs typeface="Calibri"/>
              <a:sym typeface="Calibri"/>
            </a:endParaRPr>
          </a:p>
        </p:txBody>
      </p:sp>
      <p:pic>
        <p:nvPicPr>
          <p:cNvPr id="208" name="Google Shape;208;g303fed8404e_0_2"/>
          <p:cNvPicPr preferRelativeResize="0"/>
          <p:nvPr/>
        </p:nvPicPr>
        <p:blipFill rotWithShape="1">
          <a:blip r:embed="rId4">
            <a:alphaModFix/>
          </a:blip>
          <a:srcRect/>
          <a:stretch/>
        </p:blipFill>
        <p:spPr>
          <a:xfrm>
            <a:off x="4098550" y="3414500"/>
            <a:ext cx="7589750" cy="5936500"/>
          </a:xfrm>
          <a:prstGeom prst="rect">
            <a:avLst/>
          </a:prstGeom>
          <a:noFill/>
          <a:ln>
            <a:noFill/>
          </a:ln>
        </p:spPr>
      </p:pic>
      <p:sp>
        <p:nvSpPr>
          <p:cNvPr id="209" name="Google Shape;209;g303fed8404e_0_2"/>
          <p:cNvSpPr/>
          <p:nvPr/>
        </p:nvSpPr>
        <p:spPr>
          <a:xfrm>
            <a:off x="13096875" y="2914300"/>
            <a:ext cx="4199700" cy="4045200"/>
          </a:xfrm>
          <a:prstGeom prst="wedgeEllipseCallout">
            <a:avLst>
              <a:gd name="adj1" fmla="val -20833"/>
              <a:gd name="adj2" fmla="val 62500"/>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200" b="1" dirty="0">
                <a:solidFill>
                  <a:schemeClr val="lt1"/>
                </a:solidFill>
                <a:latin typeface="Tahoma"/>
                <a:ea typeface="Calibri"/>
                <a:cs typeface="Calibri"/>
                <a:sym typeface="Calibri"/>
              </a:rPr>
              <a:t>What is it in your life that supports your emotions?</a:t>
            </a:r>
            <a:endParaRPr dirty="0">
              <a:solidFill>
                <a:schemeClr val="lt1"/>
              </a:solidFill>
              <a:latin typeface="Tahoma"/>
              <a:ea typeface="Calibri"/>
              <a:cs typeface="Calibri"/>
              <a:sym typeface="Calibri"/>
            </a:endParaRPr>
          </a:p>
        </p:txBody>
      </p:sp>
      <p:sp>
        <p:nvSpPr>
          <p:cNvPr id="210" name="Google Shape;210;g303fed8404e_0_2"/>
          <p:cNvSpPr txBox="1"/>
          <p:nvPr/>
        </p:nvSpPr>
        <p:spPr>
          <a:xfrm>
            <a:off x="12809125" y="8875750"/>
            <a:ext cx="4294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u="sng" dirty="0">
                <a:solidFill>
                  <a:schemeClr val="hlink"/>
                </a:solidFill>
                <a:latin typeface="Tahoma"/>
                <a:ea typeface="Roboto"/>
                <a:cs typeface="Roboto"/>
                <a:sym typeface="Roboto"/>
                <a:hlinkClick r:id="rId5">
                  <a:extLst>
                    <a:ext uri="{A12FA001-AC4F-418D-AE19-62706E023703}">
                      <ahyp:hlinkClr xmlns:ahyp="http://schemas.microsoft.com/office/drawing/2018/hyperlinkcolor" val="tx"/>
                    </a:ext>
                  </a:extLst>
                </a:hlinkClick>
              </a:rPr>
              <a:t>https://www.robertsoncooper.com/good-day-at-work-challenge-positive-emotion/</a:t>
            </a:r>
            <a:endParaRPr sz="2300" dirty="0">
              <a:solidFill>
                <a:schemeClr val="hlink"/>
              </a:solidFill>
              <a:latin typeface="Tahoma"/>
            </a:endParaRPr>
          </a:p>
        </p:txBody>
      </p:sp>
      <p:sp>
        <p:nvSpPr>
          <p:cNvPr id="3" name="Freeform 9">
            <a:extLst>
              <a:ext uri="{FF2B5EF4-FFF2-40B4-BE49-F238E27FC236}">
                <a16:creationId xmlns:a16="http://schemas.microsoft.com/office/drawing/2014/main" id="{BEE89CAA-A38E-827A-D576-3CA8A58D443B}"/>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C8172F6F-3537-DE59-23B5-5E5183AE001B}"/>
              </a:ext>
            </a:extLst>
          </p:cNvPr>
          <p:cNvGrpSpPr/>
          <p:nvPr/>
        </p:nvGrpSpPr>
        <p:grpSpPr>
          <a:xfrm>
            <a:off x="303780" y="1332480"/>
            <a:ext cx="2370158" cy="7717307"/>
            <a:chOff x="405041" y="405041"/>
            <a:chExt cx="3160211" cy="10289742"/>
          </a:xfrm>
        </p:grpSpPr>
        <p:sp>
          <p:nvSpPr>
            <p:cNvPr id="5" name="Google Shape;93;p1">
              <a:hlinkClick r:id="rId8"/>
              <a:extLst>
                <a:ext uri="{FF2B5EF4-FFF2-40B4-BE49-F238E27FC236}">
                  <a16:creationId xmlns:a16="http://schemas.microsoft.com/office/drawing/2014/main" id="{1EA0D72D-4E3F-71BC-1581-DD766A030082}"/>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6" name="Google Shape;94;p1">
              <a:hlinkClick r:id="rId8"/>
              <a:extLst>
                <a:ext uri="{FF2B5EF4-FFF2-40B4-BE49-F238E27FC236}">
                  <a16:creationId xmlns:a16="http://schemas.microsoft.com/office/drawing/2014/main" id="{625A5145-3F84-CB08-EF77-C82374383906}"/>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0">
                <a:alphaModFix/>
              </a:blip>
              <a:stretch>
                <a:fillRect/>
              </a:stretch>
            </a:blipFill>
            <a:ln>
              <a:noFill/>
            </a:ln>
          </p:spPr>
          <p:txBody>
            <a:bodyPr/>
            <a:lstStyle/>
            <a:p>
              <a:endParaRPr lang="en-AE"/>
            </a:p>
          </p:txBody>
        </p:sp>
        <p:sp>
          <p:nvSpPr>
            <p:cNvPr id="7" name="Google Shape;95;p1">
              <a:hlinkClick r:id="rId11"/>
              <a:extLst>
                <a:ext uri="{FF2B5EF4-FFF2-40B4-BE49-F238E27FC236}">
                  <a16:creationId xmlns:a16="http://schemas.microsoft.com/office/drawing/2014/main" id="{DED57205-34BB-5E54-8599-CC7DC725231B}"/>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2">
                <a:alphaModFix/>
              </a:blip>
              <a:stretch>
                <a:fillRect/>
              </a:stretch>
            </a:blipFill>
            <a:ln>
              <a:noFill/>
            </a:ln>
          </p:spPr>
          <p:txBody>
            <a:bodyPr/>
            <a:lstStyle/>
            <a:p>
              <a:endParaRPr lang="en-A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03d42acb84_0_6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49" t="-3079" r="-3079" b="-3049"/>
            </a:stretch>
          </a:blipFill>
          <a:ln>
            <a:noFill/>
          </a:ln>
        </p:spPr>
        <p:txBody>
          <a:bodyPr/>
          <a:lstStyle/>
          <a:p>
            <a:endParaRPr lang="en-AE"/>
          </a:p>
        </p:txBody>
      </p:sp>
      <p:sp>
        <p:nvSpPr>
          <p:cNvPr id="218" name="Google Shape;218;g303d42acb84_0_60"/>
          <p:cNvSpPr txBox="1"/>
          <p:nvPr/>
        </p:nvSpPr>
        <p:spPr>
          <a:xfrm>
            <a:off x="3200400" y="363816"/>
            <a:ext cx="13903500" cy="3023905"/>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7200" b="1" dirty="0">
                <a:solidFill>
                  <a:srgbClr val="1B7046"/>
                </a:solidFill>
                <a:latin typeface="Tahoma"/>
              </a:rPr>
              <a:t>Intent</a:t>
            </a:r>
          </a:p>
          <a:p>
            <a:pPr marL="0" marR="0" lvl="0" indent="0" algn="ctr" rtl="0">
              <a:lnSpc>
                <a:spcPct val="140008"/>
              </a:lnSpc>
              <a:spcBef>
                <a:spcPts val="0"/>
              </a:spcBef>
              <a:spcAft>
                <a:spcPts val="0"/>
              </a:spcAft>
              <a:buNone/>
            </a:pPr>
            <a:endParaRPr sz="6836">
              <a:solidFill>
                <a:srgbClr val="000000"/>
              </a:solidFill>
              <a:latin typeface="Arial"/>
              <a:ea typeface="Arial"/>
              <a:cs typeface="Arial"/>
              <a:sym typeface="Arial"/>
            </a:endParaRPr>
          </a:p>
        </p:txBody>
      </p:sp>
      <p:sp>
        <p:nvSpPr>
          <p:cNvPr id="223" name="Google Shape;223;g303d42acb84_0_60"/>
          <p:cNvSpPr txBox="1"/>
          <p:nvPr/>
        </p:nvSpPr>
        <p:spPr>
          <a:xfrm>
            <a:off x="5269950" y="2064075"/>
            <a:ext cx="11263200" cy="7179361"/>
          </a:xfrm>
          <a:prstGeom prst="rect">
            <a:avLst/>
          </a:prstGeom>
          <a:noFill/>
          <a:ln>
            <a:noFill/>
          </a:ln>
        </p:spPr>
        <p:txBody>
          <a:bodyPr spcFirstLastPara="1" wrap="square" lIns="91425" tIns="45700" rIns="91425" bIns="45700" anchor="t" anchorCtr="0">
            <a:spAutoFit/>
          </a:bodyPr>
          <a:lstStyle/>
          <a:p>
            <a:pPr marL="457200" marR="0" lvl="0" indent="-444500" algn="l" rtl="0">
              <a:spcBef>
                <a:spcPts val="0"/>
              </a:spcBef>
              <a:spcAft>
                <a:spcPts val="0"/>
              </a:spcAft>
              <a:buClr>
                <a:schemeClr val="dk1"/>
              </a:buClr>
              <a:buSzPts val="3400"/>
              <a:buFont typeface="Calibri"/>
              <a:buChar char="●"/>
            </a:pPr>
            <a:r>
              <a:rPr lang="en-US" sz="3400" dirty="0">
                <a:solidFill>
                  <a:schemeClr val="dk1"/>
                </a:solidFill>
                <a:latin typeface="Tahoma"/>
                <a:ea typeface="Calibri"/>
                <a:cs typeface="Calibri"/>
                <a:sym typeface="Calibri"/>
              </a:rPr>
              <a:t>To improve staff wellbeing </a:t>
            </a:r>
            <a:endParaRPr lang="en-US" sz="3400" dirty="0">
              <a:solidFill>
                <a:schemeClr val="dk1"/>
              </a:solidFill>
              <a:latin typeface="Tahoma"/>
              <a:ea typeface="Calibri"/>
              <a:cs typeface="Calibri"/>
            </a:endParaRPr>
          </a:p>
          <a:p>
            <a:pPr marL="457200" marR="0" lvl="0" indent="-444500" algn="l" rtl="0">
              <a:spcBef>
                <a:spcPts val="0"/>
              </a:spcBef>
              <a:spcAft>
                <a:spcPts val="0"/>
              </a:spcAft>
              <a:buClr>
                <a:schemeClr val="dk1"/>
              </a:buClr>
              <a:buSzPts val="3400"/>
              <a:buFont typeface="Calibri"/>
              <a:buChar char="●"/>
            </a:pPr>
            <a:r>
              <a:rPr lang="en-US" sz="3400" dirty="0">
                <a:solidFill>
                  <a:schemeClr val="dk1"/>
                </a:solidFill>
                <a:latin typeface="Tahoma"/>
                <a:ea typeface="Calibri"/>
                <a:cs typeface="Calibri"/>
                <a:sym typeface="Calibri"/>
              </a:rPr>
              <a:t>To encourage staff to develop their talents, skills, abilities and knowledge and in doing so, become fully engaged in whole school life</a:t>
            </a:r>
            <a:endParaRPr sz="3400" dirty="0">
              <a:solidFill>
                <a:schemeClr val="dk1"/>
              </a:solidFill>
              <a:latin typeface="Tahoma"/>
              <a:ea typeface="Calibri"/>
              <a:cs typeface="Calibri"/>
            </a:endParaRPr>
          </a:p>
          <a:p>
            <a:pPr marL="457200" lvl="0" indent="-444500" algn="l" rtl="0">
              <a:spcBef>
                <a:spcPts val="0"/>
              </a:spcBef>
              <a:spcAft>
                <a:spcPts val="0"/>
              </a:spcAft>
              <a:buClr>
                <a:schemeClr val="dk1"/>
              </a:buClr>
              <a:buSzPts val="3400"/>
              <a:buFont typeface="Calibri"/>
              <a:buChar char="●"/>
            </a:pPr>
            <a:r>
              <a:rPr lang="en-US" sz="3400" dirty="0">
                <a:solidFill>
                  <a:schemeClr val="dk1"/>
                </a:solidFill>
                <a:latin typeface="Tahoma"/>
                <a:ea typeface="Calibri"/>
                <a:cs typeface="Calibri"/>
                <a:sym typeface="Calibri"/>
              </a:rPr>
              <a:t>To support and develop effective teaching and learning</a:t>
            </a:r>
            <a:endParaRPr sz="3400" dirty="0">
              <a:solidFill>
                <a:schemeClr val="dk1"/>
              </a:solidFill>
              <a:latin typeface="Tahoma"/>
              <a:ea typeface="Calibri"/>
              <a:cs typeface="Calibri"/>
            </a:endParaRPr>
          </a:p>
          <a:p>
            <a:pPr marL="457200" lvl="0" indent="-444500" algn="l" rtl="0">
              <a:spcBef>
                <a:spcPts val="0"/>
              </a:spcBef>
              <a:spcAft>
                <a:spcPts val="0"/>
              </a:spcAft>
              <a:buClr>
                <a:schemeClr val="dk1"/>
              </a:buClr>
              <a:buSzPts val="3400"/>
              <a:buFont typeface="Calibri"/>
              <a:buChar char="●"/>
            </a:pPr>
            <a:r>
              <a:rPr lang="en-US" sz="3400" dirty="0">
                <a:solidFill>
                  <a:schemeClr val="dk1"/>
                </a:solidFill>
                <a:latin typeface="Tahoma"/>
                <a:ea typeface="Calibri"/>
                <a:cs typeface="Calibri"/>
                <a:sym typeface="Calibri"/>
              </a:rPr>
              <a:t>To maintain a positive learning community and school ethos</a:t>
            </a:r>
            <a:endParaRPr sz="3400" dirty="0">
              <a:solidFill>
                <a:schemeClr val="dk1"/>
              </a:solidFill>
              <a:latin typeface="Tahoma"/>
              <a:ea typeface="Calibri"/>
              <a:cs typeface="Calibri"/>
            </a:endParaRPr>
          </a:p>
          <a:p>
            <a:pPr marL="457200" lvl="0" indent="-444500" algn="l" rtl="0">
              <a:spcBef>
                <a:spcPts val="0"/>
              </a:spcBef>
              <a:spcAft>
                <a:spcPts val="0"/>
              </a:spcAft>
              <a:buClr>
                <a:schemeClr val="dk1"/>
              </a:buClr>
              <a:buSzPts val="3400"/>
              <a:buFont typeface="Calibri"/>
              <a:buChar char="●"/>
            </a:pPr>
            <a:r>
              <a:rPr lang="en-US" sz="3400" dirty="0">
                <a:solidFill>
                  <a:schemeClr val="dk1"/>
                </a:solidFill>
                <a:latin typeface="Tahoma"/>
                <a:ea typeface="Calibri"/>
                <a:cs typeface="Calibri"/>
                <a:sym typeface="Calibri"/>
              </a:rPr>
              <a:t>To promote a culture of fairness and equity for all</a:t>
            </a:r>
            <a:endParaRPr sz="3400" dirty="0">
              <a:solidFill>
                <a:schemeClr val="dk1"/>
              </a:solidFill>
              <a:latin typeface="Tahoma"/>
              <a:ea typeface="Calibri"/>
              <a:cs typeface="Calibri"/>
            </a:endParaRPr>
          </a:p>
          <a:p>
            <a:pPr marL="457200" lvl="0" indent="-444500" algn="l" rtl="0">
              <a:spcBef>
                <a:spcPts val="0"/>
              </a:spcBef>
              <a:spcAft>
                <a:spcPts val="0"/>
              </a:spcAft>
              <a:buClr>
                <a:schemeClr val="dk1"/>
              </a:buClr>
              <a:buSzPts val="3400"/>
              <a:buFont typeface="Calibri"/>
              <a:buChar char="●"/>
            </a:pPr>
            <a:r>
              <a:rPr lang="en-US" sz="3400" dirty="0">
                <a:solidFill>
                  <a:schemeClr val="dk1"/>
                </a:solidFill>
                <a:latin typeface="Tahoma"/>
                <a:ea typeface="Calibri"/>
                <a:cs typeface="Calibri"/>
                <a:sym typeface="Calibri"/>
              </a:rPr>
              <a:t>To contribute to a </a:t>
            </a:r>
            <a:r>
              <a:rPr lang="en-US" sz="3400">
                <a:solidFill>
                  <a:schemeClr val="dk1"/>
                </a:solidFill>
                <a:latin typeface="Tahoma"/>
                <a:ea typeface="Calibri"/>
                <a:cs typeface="Calibri"/>
                <a:sym typeface="Calibri"/>
              </a:rPr>
              <a:t>positive</a:t>
            </a:r>
            <a:r>
              <a:rPr lang="en-US" sz="3400" dirty="0">
                <a:solidFill>
                  <a:schemeClr val="dk1"/>
                </a:solidFill>
                <a:latin typeface="Tahoma"/>
                <a:ea typeface="Calibri"/>
                <a:cs typeface="Calibri"/>
                <a:sym typeface="Calibri"/>
              </a:rPr>
              <a:t> </a:t>
            </a:r>
            <a:r>
              <a:rPr lang="en-US" sz="3400" err="1">
                <a:solidFill>
                  <a:schemeClr val="dk1"/>
                </a:solidFill>
                <a:latin typeface="Tahoma"/>
                <a:ea typeface="Calibri"/>
                <a:cs typeface="Calibri"/>
                <a:sym typeface="Calibri"/>
              </a:rPr>
              <a:t>behaviour</a:t>
            </a:r>
            <a:r>
              <a:rPr lang="en-US" sz="3400" dirty="0">
                <a:solidFill>
                  <a:schemeClr val="dk1"/>
                </a:solidFill>
                <a:latin typeface="Tahoma"/>
                <a:ea typeface="Calibri"/>
                <a:cs typeface="Calibri"/>
                <a:sym typeface="Calibri"/>
              </a:rPr>
              <a:t> culture </a:t>
            </a:r>
            <a:endParaRPr sz="3400" dirty="0">
              <a:solidFill>
                <a:schemeClr val="dk1"/>
              </a:solidFill>
              <a:latin typeface="Tahoma"/>
              <a:ea typeface="Calibri"/>
              <a:cs typeface="Calibri"/>
            </a:endParaRPr>
          </a:p>
          <a:p>
            <a:pPr marL="457200" lvl="0" indent="-444500" algn="l" rtl="0">
              <a:spcBef>
                <a:spcPts val="0"/>
              </a:spcBef>
              <a:spcAft>
                <a:spcPts val="0"/>
              </a:spcAft>
              <a:buClr>
                <a:schemeClr val="dk1"/>
              </a:buClr>
              <a:buSzPts val="3400"/>
              <a:buFont typeface="Calibri"/>
              <a:buChar char="●"/>
            </a:pPr>
            <a:r>
              <a:rPr lang="en-US" sz="3400" dirty="0">
                <a:solidFill>
                  <a:schemeClr val="dk1"/>
                </a:solidFill>
                <a:latin typeface="Tahoma"/>
                <a:ea typeface="Calibri"/>
                <a:cs typeface="Calibri"/>
                <a:sym typeface="Calibri"/>
              </a:rPr>
              <a:t>To promote best practice</a:t>
            </a:r>
            <a:endParaRPr sz="3400" dirty="0">
              <a:solidFill>
                <a:schemeClr val="dk1"/>
              </a:solidFill>
              <a:latin typeface="Tahoma"/>
              <a:ea typeface="Calibri"/>
              <a:cs typeface="Calibri"/>
            </a:endParaRPr>
          </a:p>
          <a:p>
            <a:pPr marL="457200" lvl="0" indent="-444500" algn="l" rtl="0">
              <a:spcBef>
                <a:spcPts val="0"/>
              </a:spcBef>
              <a:spcAft>
                <a:spcPts val="0"/>
              </a:spcAft>
              <a:buClr>
                <a:schemeClr val="dk1"/>
              </a:buClr>
              <a:buSzPts val="3400"/>
              <a:buFont typeface="Calibri"/>
              <a:buChar char="●"/>
            </a:pPr>
            <a:r>
              <a:rPr lang="en-US" sz="3400" dirty="0">
                <a:solidFill>
                  <a:schemeClr val="dk1"/>
                </a:solidFill>
                <a:latin typeface="Tahoma"/>
                <a:ea typeface="Calibri"/>
                <a:cs typeface="Calibri"/>
                <a:sym typeface="Calibri"/>
              </a:rPr>
              <a:t>To improve productivity and staff engagement</a:t>
            </a:r>
            <a:endParaRPr sz="3400" dirty="0">
              <a:solidFill>
                <a:schemeClr val="dk1"/>
              </a:solidFill>
              <a:latin typeface="Tahoma"/>
              <a:ea typeface="Calibri"/>
              <a:cs typeface="Calibri"/>
            </a:endParaRPr>
          </a:p>
          <a:p>
            <a:pPr marL="457200" lvl="0" indent="-444500" algn="l" rtl="0">
              <a:lnSpc>
                <a:spcPct val="115000"/>
              </a:lnSpc>
              <a:spcBef>
                <a:spcPts val="0"/>
              </a:spcBef>
              <a:spcAft>
                <a:spcPts val="1000"/>
              </a:spcAft>
              <a:buClr>
                <a:schemeClr val="dk1"/>
              </a:buClr>
              <a:buSzPts val="3400"/>
              <a:buFont typeface="Calibri"/>
              <a:buChar char="●"/>
            </a:pPr>
            <a:r>
              <a:rPr lang="en-US" sz="3400" dirty="0">
                <a:solidFill>
                  <a:schemeClr val="dk1"/>
                </a:solidFill>
                <a:latin typeface="Tahoma"/>
                <a:ea typeface="Calibri"/>
                <a:cs typeface="Calibri"/>
                <a:sym typeface="Calibri"/>
              </a:rPr>
              <a:t>To support and promote the school values and a culture of recognition</a:t>
            </a:r>
            <a:endParaRPr sz="3400" dirty="0">
              <a:solidFill>
                <a:schemeClr val="dk1"/>
              </a:solidFill>
              <a:latin typeface="Tahoma"/>
              <a:ea typeface="Calibri"/>
              <a:cs typeface="Calibri"/>
              <a:sym typeface="Calibri"/>
            </a:endParaRPr>
          </a:p>
        </p:txBody>
      </p:sp>
      <p:sp>
        <p:nvSpPr>
          <p:cNvPr id="3" name="Freeform 9">
            <a:extLst>
              <a:ext uri="{FF2B5EF4-FFF2-40B4-BE49-F238E27FC236}">
                <a16:creationId xmlns:a16="http://schemas.microsoft.com/office/drawing/2014/main" id="{466DAAF9-D969-27CD-7D70-2912776F6A02}"/>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4">
              <a:extLst>
                <a:ext uri="{96DAC541-7B7A-43D3-8B79-37D633B846F1}">
                  <asvg:svgBlip xmlns:asvg="http://schemas.microsoft.com/office/drawing/2016/SVG/main" r:embed="rId5"/>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93207294-D553-C468-A8E2-F58DD1DAB997}"/>
              </a:ext>
            </a:extLst>
          </p:cNvPr>
          <p:cNvGrpSpPr/>
          <p:nvPr/>
        </p:nvGrpSpPr>
        <p:grpSpPr>
          <a:xfrm>
            <a:off x="303780" y="1332480"/>
            <a:ext cx="2370158" cy="7717307"/>
            <a:chOff x="405041" y="405041"/>
            <a:chExt cx="3160211" cy="10289742"/>
          </a:xfrm>
        </p:grpSpPr>
        <p:sp>
          <p:nvSpPr>
            <p:cNvPr id="5" name="Google Shape;93;p1">
              <a:hlinkClick r:id="rId6"/>
              <a:extLst>
                <a:ext uri="{FF2B5EF4-FFF2-40B4-BE49-F238E27FC236}">
                  <a16:creationId xmlns:a16="http://schemas.microsoft.com/office/drawing/2014/main" id="{F4109434-9C15-1333-C2A4-877D645AB92D}"/>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7">
                <a:alphaModFix/>
              </a:blip>
              <a:stretch>
                <a:fillRect/>
              </a:stretch>
            </a:blipFill>
            <a:ln>
              <a:noFill/>
            </a:ln>
          </p:spPr>
          <p:txBody>
            <a:bodyPr/>
            <a:lstStyle/>
            <a:p>
              <a:endParaRPr lang="en-AE"/>
            </a:p>
          </p:txBody>
        </p:sp>
        <p:sp>
          <p:nvSpPr>
            <p:cNvPr id="6" name="Google Shape;94;p1">
              <a:hlinkClick r:id="rId6"/>
              <a:extLst>
                <a:ext uri="{FF2B5EF4-FFF2-40B4-BE49-F238E27FC236}">
                  <a16:creationId xmlns:a16="http://schemas.microsoft.com/office/drawing/2014/main" id="{95A6FAEF-BAB6-B2C1-E87E-18DC21674FB6}"/>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8">
                <a:alphaModFix/>
              </a:blip>
              <a:stretch>
                <a:fillRect/>
              </a:stretch>
            </a:blipFill>
            <a:ln>
              <a:noFill/>
            </a:ln>
          </p:spPr>
          <p:txBody>
            <a:bodyPr/>
            <a:lstStyle/>
            <a:p>
              <a:endParaRPr lang="en-AE"/>
            </a:p>
          </p:txBody>
        </p:sp>
        <p:sp>
          <p:nvSpPr>
            <p:cNvPr id="7" name="Google Shape;95;p1">
              <a:hlinkClick r:id="rId9"/>
              <a:extLst>
                <a:ext uri="{FF2B5EF4-FFF2-40B4-BE49-F238E27FC236}">
                  <a16:creationId xmlns:a16="http://schemas.microsoft.com/office/drawing/2014/main" id="{C323B154-B6D2-0B87-1694-92587539EB61}"/>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0">
                <a:alphaModFix/>
              </a:blip>
              <a:stretch>
                <a:fillRect/>
              </a:stretch>
            </a:blipFill>
            <a:ln>
              <a:noFill/>
            </a:ln>
          </p:spPr>
          <p:txBody>
            <a:bodyPr/>
            <a:lstStyle/>
            <a:p>
              <a:endParaRPr lang="en-AE"/>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
          <p:cNvSpPr/>
          <p:nvPr/>
        </p:nvSpPr>
        <p:spPr>
          <a:xfrm>
            <a:off x="-520" y="6496"/>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3052" t="-3075" r="-3075" b="-3051"/>
            </a:stretch>
          </a:blipFill>
          <a:ln>
            <a:noFill/>
          </a:ln>
        </p:spPr>
        <p:txBody>
          <a:bodyPr/>
          <a:lstStyle/>
          <a:p>
            <a:endParaRPr lang="en-AE"/>
          </a:p>
        </p:txBody>
      </p:sp>
      <p:sp>
        <p:nvSpPr>
          <p:cNvPr id="231" name="Google Shape;231;p3"/>
          <p:cNvSpPr txBox="1"/>
          <p:nvPr/>
        </p:nvSpPr>
        <p:spPr>
          <a:xfrm>
            <a:off x="2516377" y="-3764"/>
            <a:ext cx="15624505" cy="5649432"/>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200" b="1" dirty="0">
                <a:solidFill>
                  <a:srgbClr val="1B7046"/>
                </a:solidFill>
                <a:latin typeface="Tahoma"/>
              </a:rPr>
              <a:t>Strategy</a:t>
            </a:r>
          </a:p>
          <a:p>
            <a:pPr marL="0" marR="0" lvl="0" indent="0" algn="l" rtl="0">
              <a:lnSpc>
                <a:spcPct val="140005"/>
              </a:lnSpc>
              <a:spcBef>
                <a:spcPts val="0"/>
              </a:spcBef>
              <a:spcAft>
                <a:spcPts val="0"/>
              </a:spcAft>
              <a:buNone/>
            </a:pPr>
            <a:endParaRPr sz="7174"/>
          </a:p>
          <a:p>
            <a:pPr marL="0" marR="0" lvl="0" indent="0" algn="l" rtl="0">
              <a:lnSpc>
                <a:spcPct val="140005"/>
              </a:lnSpc>
              <a:spcBef>
                <a:spcPts val="0"/>
              </a:spcBef>
              <a:spcAft>
                <a:spcPts val="0"/>
              </a:spcAft>
              <a:buNone/>
            </a:pPr>
            <a:endParaRPr sz="4674"/>
          </a:p>
          <a:p>
            <a:pPr marL="0" marR="0" lvl="0" indent="0" algn="ctr" rtl="0">
              <a:lnSpc>
                <a:spcPct val="140005"/>
              </a:lnSpc>
              <a:spcBef>
                <a:spcPts val="0"/>
              </a:spcBef>
              <a:spcAft>
                <a:spcPts val="0"/>
              </a:spcAft>
              <a:buNone/>
            </a:pPr>
            <a:endParaRPr sz="7174">
              <a:solidFill>
                <a:srgbClr val="000000"/>
              </a:solidFill>
              <a:latin typeface="Arial"/>
              <a:ea typeface="Arial"/>
              <a:cs typeface="Arial"/>
              <a:sym typeface="Arial"/>
            </a:endParaRPr>
          </a:p>
        </p:txBody>
      </p:sp>
      <p:sp>
        <p:nvSpPr>
          <p:cNvPr id="236" name="Google Shape;236;p3"/>
          <p:cNvSpPr txBox="1"/>
          <p:nvPr/>
        </p:nvSpPr>
        <p:spPr>
          <a:xfrm>
            <a:off x="5562600" y="3973070"/>
            <a:ext cx="8382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3"/>
          <p:cNvSpPr txBox="1"/>
          <p:nvPr/>
        </p:nvSpPr>
        <p:spPr>
          <a:xfrm>
            <a:off x="4132200" y="2223825"/>
            <a:ext cx="11792100" cy="3631733"/>
          </a:xfrm>
          <a:prstGeom prst="rect">
            <a:avLst/>
          </a:prstGeom>
          <a:noFill/>
          <a:ln>
            <a:noFill/>
          </a:ln>
        </p:spPr>
        <p:txBody>
          <a:bodyPr spcFirstLastPara="1" wrap="square" lIns="91425" tIns="91425" rIns="91425" bIns="91425" anchor="t" anchorCtr="0">
            <a:spAutoFit/>
          </a:bodyPr>
          <a:lstStyle/>
          <a:p>
            <a:pPr marL="457200" lvl="0" indent="-525145" algn="l" rtl="0">
              <a:lnSpc>
                <a:spcPct val="140005"/>
              </a:lnSpc>
              <a:spcBef>
                <a:spcPts val="0"/>
              </a:spcBef>
              <a:spcAft>
                <a:spcPts val="0"/>
              </a:spcAft>
              <a:buClr>
                <a:schemeClr val="dk1"/>
              </a:buClr>
              <a:buSzPts val="4674"/>
              <a:buChar char="●"/>
            </a:pPr>
            <a:r>
              <a:rPr lang="en-US" sz="4000" dirty="0">
                <a:solidFill>
                  <a:schemeClr val="dk1"/>
                </a:solidFill>
                <a:latin typeface="Tahoma"/>
              </a:rPr>
              <a:t>A clear long-term vision - developing staff is a key feature </a:t>
            </a:r>
          </a:p>
          <a:p>
            <a:pPr marL="457200" lvl="0" indent="-525145" algn="l" rtl="0">
              <a:lnSpc>
                <a:spcPct val="140005"/>
              </a:lnSpc>
              <a:spcBef>
                <a:spcPts val="0"/>
              </a:spcBef>
              <a:spcAft>
                <a:spcPts val="0"/>
              </a:spcAft>
              <a:buClr>
                <a:schemeClr val="dk1"/>
              </a:buClr>
              <a:buSzPts val="4674"/>
              <a:buChar char="●"/>
            </a:pPr>
            <a:r>
              <a:rPr lang="en-US" sz="4000" dirty="0">
                <a:solidFill>
                  <a:schemeClr val="dk1"/>
                </a:solidFill>
                <a:latin typeface="Tahoma"/>
              </a:rPr>
              <a:t>Culture is key!</a:t>
            </a:r>
            <a:endParaRPr sz="4000">
              <a:solidFill>
                <a:schemeClr val="dk1"/>
              </a:solidFill>
              <a:latin typeface="Tahoma"/>
            </a:endParaRPr>
          </a:p>
          <a:p>
            <a:pPr marL="457200" lvl="0" indent="-525145" algn="l" rtl="0">
              <a:lnSpc>
                <a:spcPct val="140005"/>
              </a:lnSpc>
              <a:spcBef>
                <a:spcPts val="0"/>
              </a:spcBef>
              <a:spcAft>
                <a:spcPts val="0"/>
              </a:spcAft>
              <a:buClr>
                <a:schemeClr val="dk1"/>
              </a:buClr>
              <a:buSzPts val="4674"/>
              <a:buChar char="●"/>
            </a:pPr>
            <a:r>
              <a:rPr lang="en-US" sz="4000" dirty="0">
                <a:solidFill>
                  <a:schemeClr val="dk1"/>
                </a:solidFill>
                <a:latin typeface="Tahoma"/>
              </a:rPr>
              <a:t>Leadership - drive from the top </a:t>
            </a:r>
            <a:endParaRPr sz="4000" dirty="0">
              <a:solidFill>
                <a:schemeClr val="dk1"/>
              </a:solidFill>
              <a:latin typeface="Tahoma"/>
            </a:endParaRPr>
          </a:p>
        </p:txBody>
      </p:sp>
      <p:pic>
        <p:nvPicPr>
          <p:cNvPr id="239" name="Google Shape;239;p3"/>
          <p:cNvPicPr preferRelativeResize="0"/>
          <p:nvPr/>
        </p:nvPicPr>
        <p:blipFill>
          <a:blip r:embed="rId4">
            <a:alphaModFix/>
            <a:extLst>
              <a:ext uri="{BEBA8EAE-BF5A-486C-A8C5-ECC9F3942E4B}">
                <a14:imgProps xmlns:a14="http://schemas.microsoft.com/office/drawing/2010/main">
                  <a14:imgLayer r:embed="rId5">
                    <a14:imgEffect>
                      <a14:brightnessContrast bright="15000" contrast="46000"/>
                    </a14:imgEffect>
                  </a14:imgLayer>
                </a14:imgProps>
              </a:ext>
            </a:extLst>
          </a:blip>
          <a:stretch>
            <a:fillRect/>
          </a:stretch>
        </p:blipFill>
        <p:spPr>
          <a:xfrm>
            <a:off x="14599270" y="3251405"/>
            <a:ext cx="3321275" cy="3681925"/>
          </a:xfrm>
          <a:prstGeom prst="rect">
            <a:avLst/>
          </a:prstGeom>
          <a:noFill/>
          <a:ln>
            <a:noFill/>
          </a:ln>
        </p:spPr>
      </p:pic>
      <p:sp>
        <p:nvSpPr>
          <p:cNvPr id="3" name="Freeform 9">
            <a:extLst>
              <a:ext uri="{FF2B5EF4-FFF2-40B4-BE49-F238E27FC236}">
                <a16:creationId xmlns:a16="http://schemas.microsoft.com/office/drawing/2014/main" id="{A7D11E95-D63A-8E48-37FF-9A1EFA702DDA}"/>
              </a:ext>
            </a:extLst>
          </p:cNvPr>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8" name="Google Shape;92;p1">
            <a:extLst>
              <a:ext uri="{FF2B5EF4-FFF2-40B4-BE49-F238E27FC236}">
                <a16:creationId xmlns:a16="http://schemas.microsoft.com/office/drawing/2014/main" id="{C523AD2A-F0EB-04A3-F240-15C68367BC91}"/>
              </a:ext>
            </a:extLst>
          </p:cNvPr>
          <p:cNvGrpSpPr/>
          <p:nvPr/>
        </p:nvGrpSpPr>
        <p:grpSpPr>
          <a:xfrm>
            <a:off x="303780" y="1332480"/>
            <a:ext cx="2370158" cy="7717307"/>
            <a:chOff x="405041" y="405041"/>
            <a:chExt cx="3160211" cy="10289742"/>
          </a:xfrm>
        </p:grpSpPr>
        <p:sp>
          <p:nvSpPr>
            <p:cNvPr id="5" name="Google Shape;93;p1">
              <a:hlinkClick r:id="rId8"/>
              <a:extLst>
                <a:ext uri="{FF2B5EF4-FFF2-40B4-BE49-F238E27FC236}">
                  <a16:creationId xmlns:a16="http://schemas.microsoft.com/office/drawing/2014/main" id="{D1297893-FB64-FF3A-5E12-CDCD54FCCF88}"/>
                </a:ext>
              </a:extLst>
            </p:cNvPr>
            <p:cNvSpPr/>
            <p:nvPr/>
          </p:nvSpPr>
          <p:spPr>
            <a:xfrm rot="-1079585">
              <a:off x="449508" y="405041"/>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9">
                <a:alphaModFix/>
              </a:blip>
              <a:stretch>
                <a:fillRect/>
              </a:stretch>
            </a:blipFill>
            <a:ln>
              <a:noFill/>
            </a:ln>
          </p:spPr>
          <p:txBody>
            <a:bodyPr/>
            <a:lstStyle/>
            <a:p>
              <a:endParaRPr lang="en-AE"/>
            </a:p>
          </p:txBody>
        </p:sp>
        <p:sp>
          <p:nvSpPr>
            <p:cNvPr id="6" name="Google Shape;94;p1">
              <a:hlinkClick r:id="rId8"/>
              <a:extLst>
                <a:ext uri="{FF2B5EF4-FFF2-40B4-BE49-F238E27FC236}">
                  <a16:creationId xmlns:a16="http://schemas.microsoft.com/office/drawing/2014/main" id="{8C737DC2-CA77-5220-C99E-2D559963EFCE}"/>
                </a:ext>
              </a:extLst>
            </p:cNvPr>
            <p:cNvSpPr/>
            <p:nvPr/>
          </p:nvSpPr>
          <p:spPr>
            <a:xfrm rot="-1079585">
              <a:off x="405041" y="3934786"/>
              <a:ext cx="3115744" cy="3115744"/>
            </a:xfrm>
            <a:custGeom>
              <a:avLst/>
              <a:gdLst/>
              <a:ahLst/>
              <a:cxnLst/>
              <a:rect l="l" t="t" r="r" b="b"/>
              <a:pathLst>
                <a:path w="3115744" h="3115744" extrusionOk="0">
                  <a:moveTo>
                    <a:pt x="0" y="0"/>
                  </a:moveTo>
                  <a:lnTo>
                    <a:pt x="3115743" y="0"/>
                  </a:lnTo>
                  <a:lnTo>
                    <a:pt x="3115743" y="3115743"/>
                  </a:lnTo>
                  <a:lnTo>
                    <a:pt x="0" y="3115743"/>
                  </a:lnTo>
                  <a:lnTo>
                    <a:pt x="0" y="0"/>
                  </a:lnTo>
                  <a:close/>
                </a:path>
              </a:pathLst>
            </a:custGeom>
            <a:blipFill rotWithShape="1">
              <a:blip r:embed="rId10">
                <a:alphaModFix/>
              </a:blip>
              <a:stretch>
                <a:fillRect/>
              </a:stretch>
            </a:blipFill>
            <a:ln>
              <a:noFill/>
            </a:ln>
          </p:spPr>
          <p:txBody>
            <a:bodyPr/>
            <a:lstStyle/>
            <a:p>
              <a:endParaRPr lang="en-AE"/>
            </a:p>
          </p:txBody>
        </p:sp>
        <p:sp>
          <p:nvSpPr>
            <p:cNvPr id="7" name="Google Shape;95;p1">
              <a:hlinkClick r:id="rId11"/>
              <a:extLst>
                <a:ext uri="{FF2B5EF4-FFF2-40B4-BE49-F238E27FC236}">
                  <a16:creationId xmlns:a16="http://schemas.microsoft.com/office/drawing/2014/main" id="{4556C014-9693-0AD9-22B2-0E3C7198FAAB}"/>
                </a:ext>
              </a:extLst>
            </p:cNvPr>
            <p:cNvSpPr/>
            <p:nvPr/>
          </p:nvSpPr>
          <p:spPr>
            <a:xfrm rot="-1079585">
              <a:off x="424108" y="7579039"/>
              <a:ext cx="3115744" cy="3115744"/>
            </a:xfrm>
            <a:custGeom>
              <a:avLst/>
              <a:gdLst/>
              <a:ahLst/>
              <a:cxnLst/>
              <a:rect l="l" t="t" r="r" b="b"/>
              <a:pathLst>
                <a:path w="3115744" h="3115744" extrusionOk="0">
                  <a:moveTo>
                    <a:pt x="0" y="0"/>
                  </a:moveTo>
                  <a:lnTo>
                    <a:pt x="3115743" y="0"/>
                  </a:lnTo>
                  <a:lnTo>
                    <a:pt x="3115743" y="3115744"/>
                  </a:lnTo>
                  <a:lnTo>
                    <a:pt x="0" y="3115744"/>
                  </a:lnTo>
                  <a:lnTo>
                    <a:pt x="0" y="0"/>
                  </a:lnTo>
                  <a:close/>
                </a:path>
              </a:pathLst>
            </a:custGeom>
            <a:blipFill rotWithShape="1">
              <a:blip r:embed="rId12">
                <a:alphaModFix/>
              </a:blip>
              <a:stretch>
                <a:fillRect/>
              </a:stretch>
            </a:blipFill>
            <a:ln>
              <a:noFill/>
            </a:ln>
          </p:spPr>
          <p:txBody>
            <a:bodyPr/>
            <a:lstStyle/>
            <a:p>
              <a:endParaRPr lang="en-AE"/>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F84D2-98BD-463D-803B-DD1E20F79AF1}">
  <ds:schemaRefs>
    <ds:schemaRef ds:uri="http://schemas.microsoft.com/office/2006/metadata/properties"/>
    <ds:schemaRef ds:uri="http://schemas.microsoft.com/office/infopath/2007/PartnerControls"/>
    <ds:schemaRef ds:uri="259ce971-8e4f-45dd-970f-28b2c027d3e3"/>
    <ds:schemaRef ds:uri="6e3d52fe-50b3-4eff-a469-deeccc962dc4"/>
  </ds:schemaRefs>
</ds:datastoreItem>
</file>

<file path=customXml/itemProps2.xml><?xml version="1.0" encoding="utf-8"?>
<ds:datastoreItem xmlns:ds="http://schemas.openxmlformats.org/officeDocument/2006/customXml" ds:itemID="{6C40495E-67BA-4567-9704-BFC3E41E5E89}">
  <ds:schemaRefs>
    <ds:schemaRef ds:uri="http://schemas.microsoft.com/sharepoint/v3/contenttype/forms"/>
  </ds:schemaRefs>
</ds:datastoreItem>
</file>

<file path=customXml/itemProps3.xml><?xml version="1.0" encoding="utf-8"?>
<ds:datastoreItem xmlns:ds="http://schemas.openxmlformats.org/officeDocument/2006/customXml" ds:itemID="{336ECAAC-6DF2-4FA8-A3C0-D9C710C2A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e971-8e4f-45dd-970f-28b2c027d3e3"/>
    <ds:schemaRef ds:uri="6e3d52fe-50b3-4eff-a469-deeccc96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1121</Words>
  <Application>Microsoft Office PowerPoint</Application>
  <PresentationFormat>Custom</PresentationFormat>
  <Paragraphs>153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Roboto</vt:lpstr>
      <vt:lpstr>Tahoma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Sarah Henderson</cp:lastModifiedBy>
  <cp:revision>243</cp:revision>
  <dcterms:created xsi:type="dcterms:W3CDTF">2006-08-16T00:00:00Z</dcterms:created>
  <dcterms:modified xsi:type="dcterms:W3CDTF">2024-10-04T18:40:18Z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y fmtid="{D5CDD505-2E9C-101B-9397-08002B2CF9AE}" pid="3" name="MediaServiceImageTags">
    <vt:lpwstr/>
  </property>
</Properties>
</file>