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3" r:id="rId7"/>
    <p:sldId id="258" r:id="rId8"/>
    <p:sldId id="264" r:id="rId9"/>
    <p:sldId id="259" r:id="rId10"/>
    <p:sldId id="266" r:id="rId11"/>
    <p:sldId id="267" r:id="rId12"/>
    <p:sldId id="268" r:id="rId13"/>
    <p:sldId id="272" r:id="rId14"/>
    <p:sldId id="265" r:id="rId15"/>
    <p:sldId id="269" r:id="rId16"/>
    <p:sldId id="270" r:id="rId17"/>
    <p:sldId id="260" r:id="rId18"/>
    <p:sldId id="261" r:id="rId19"/>
    <p:sldId id="262" r:id="rId20"/>
    <p:sldId id="263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4C1FA-D7AD-471C-DD85-98563B9C8328}" v="367" dt="2024-09-27T08:53:09.303"/>
    <p1510:client id="{56601E85-9869-FA67-DA47-C5AFCFAC8A76}" v="9" dt="2024-09-26T15:21:15.002"/>
    <p1510:client id="{74E0FFDA-B4A4-63F0-4678-F1378882DED5}" v="164" dt="2024-09-26T13:14:41.513"/>
    <p1510:client id="{C0F39DFB-04B4-81F4-4704-ABE5EC600CCF}" v="100" dt="2024-09-26T12:16:26.145"/>
    <p1510:client id="{D8F273DC-CFD3-654D-1A5E-E16E0E2990A5}" v="60" dt="2024-09-27T08:41:33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Linari" userId="S::sarah@iqmaward.com::b54a578e-493b-4154-b663-164597524d09" providerId="AD" clId="Web-{8D946C61-74FF-EA63-6CD5-AF2FE7A5E03F}"/>
    <pc:docChg chg="addSld delSld modSld">
      <pc:chgData name="Sarah Linari" userId="S::sarah@iqmaward.com::b54a578e-493b-4154-b663-164597524d09" providerId="AD" clId="Web-{8D946C61-74FF-EA63-6CD5-AF2FE7A5E03F}" dt="2024-09-12T15:07:39.990" v="79" actId="1076"/>
      <pc:docMkLst>
        <pc:docMk/>
      </pc:docMkLst>
      <pc:sldChg chg="new del">
        <pc:chgData name="Sarah Linari" userId="S::sarah@iqmaward.com::b54a578e-493b-4154-b663-164597524d09" providerId="AD" clId="Web-{8D946C61-74FF-EA63-6CD5-AF2FE7A5E03F}" dt="2024-09-12T15:01:52.354" v="2"/>
        <pc:sldMkLst>
          <pc:docMk/>
          <pc:sldMk cId="2610108596" sldId="271"/>
        </pc:sldMkLst>
      </pc:sldChg>
      <pc:sldChg chg="addSp delSp modSp add replId">
        <pc:chgData name="Sarah Linari" userId="S::sarah@iqmaward.com::b54a578e-493b-4154-b663-164597524d09" providerId="AD" clId="Web-{8D946C61-74FF-EA63-6CD5-AF2FE7A5E03F}" dt="2024-09-12T15:07:39.990" v="79" actId="1076"/>
        <pc:sldMkLst>
          <pc:docMk/>
          <pc:sldMk cId="1267018517" sldId="272"/>
        </pc:sldMkLst>
        <pc:spChg chg="mod">
          <ac:chgData name="Sarah Linari" userId="S::sarah@iqmaward.com::b54a578e-493b-4154-b663-164597524d09" providerId="AD" clId="Web-{8D946C61-74FF-EA63-6CD5-AF2FE7A5E03F}" dt="2024-09-12T15:05:39.736" v="53" actId="20577"/>
          <ac:spMkLst>
            <pc:docMk/>
            <pc:sldMk cId="1267018517" sldId="272"/>
            <ac:spMk id="2" creationId="{00000000-0000-0000-0000-000000000000}"/>
          </ac:spMkLst>
        </pc:spChg>
        <pc:spChg chg="mod">
          <ac:chgData name="Sarah Linari" userId="S::sarah@iqmaward.com::b54a578e-493b-4154-b663-164597524d09" providerId="AD" clId="Web-{8D946C61-74FF-EA63-6CD5-AF2FE7A5E03F}" dt="2024-09-12T15:05:45.815" v="54" actId="1076"/>
          <ac:spMkLst>
            <pc:docMk/>
            <pc:sldMk cId="1267018517" sldId="272"/>
            <ac:spMk id="5" creationId="{00000000-0000-0000-0000-000000000000}"/>
          </ac:spMkLst>
        </pc:spChg>
        <pc:spChg chg="del mod">
          <ac:chgData name="Sarah Linari" userId="S::sarah@iqmaward.com::b54a578e-493b-4154-b663-164597524d09" providerId="AD" clId="Web-{8D946C61-74FF-EA63-6CD5-AF2FE7A5E03F}" dt="2024-09-12T15:02:32.840" v="13"/>
          <ac:spMkLst>
            <pc:docMk/>
            <pc:sldMk cId="1267018517" sldId="272"/>
            <ac:spMk id="10" creationId="{B4678041-C42B-64E7-41A1-635B2FEE5F9D}"/>
          </ac:spMkLst>
        </pc:spChg>
        <pc:spChg chg="add del">
          <ac:chgData name="Sarah Linari" userId="S::sarah@iqmaward.com::b54a578e-493b-4154-b663-164597524d09" providerId="AD" clId="Web-{8D946C61-74FF-EA63-6CD5-AF2FE7A5E03F}" dt="2024-09-12T15:03:48.483" v="24"/>
          <ac:spMkLst>
            <pc:docMk/>
            <pc:sldMk cId="1267018517" sldId="272"/>
            <ac:spMk id="12" creationId="{1348F2BB-A053-5F67-F278-EC5FF5AD70B2}"/>
          </ac:spMkLst>
        </pc:spChg>
        <pc:spChg chg="add mod">
          <ac:chgData name="Sarah Linari" userId="S::sarah@iqmaward.com::b54a578e-493b-4154-b663-164597524d09" providerId="AD" clId="Web-{8D946C61-74FF-EA63-6CD5-AF2FE7A5E03F}" dt="2024-09-12T15:07:39.990" v="79" actId="1076"/>
          <ac:spMkLst>
            <pc:docMk/>
            <pc:sldMk cId="1267018517" sldId="272"/>
            <ac:spMk id="13" creationId="{5E4FA45E-D82C-5D16-BC31-E51FD8E48319}"/>
          </ac:spMkLst>
        </pc:spChg>
        <pc:spChg chg="add mod">
          <ac:chgData name="Sarah Linari" userId="S::sarah@iqmaward.com::b54a578e-493b-4154-b663-164597524d09" providerId="AD" clId="Web-{8D946C61-74FF-EA63-6CD5-AF2FE7A5E03F}" dt="2024-09-12T15:07:24.677" v="78" actId="14100"/>
          <ac:spMkLst>
            <pc:docMk/>
            <pc:sldMk cId="1267018517" sldId="272"/>
            <ac:spMk id="14" creationId="{6584F51F-F7F1-FC76-4EF0-6C113DBDAFB5}"/>
          </ac:spMkLst>
        </pc:spChg>
        <pc:picChg chg="add mod">
          <ac:chgData name="Sarah Linari" userId="S::sarah@iqmaward.com::b54a578e-493b-4154-b663-164597524d09" providerId="AD" clId="Web-{8D946C61-74FF-EA63-6CD5-AF2FE7A5E03F}" dt="2024-09-12T15:07:20.052" v="76" actId="14100"/>
          <ac:picMkLst>
            <pc:docMk/>
            <pc:sldMk cId="1267018517" sldId="272"/>
            <ac:picMk id="11" creationId="{0D309768-2A0F-54DF-E039-CDF4CB0761A0}"/>
          </ac:picMkLst>
        </pc:picChg>
      </pc:sldChg>
    </pc:docChg>
  </pc:docChgLst>
  <pc:docChgLst>
    <pc:chgData name="Oliver Wilson" userId="dc176f02-b1f3-41c6-8876-00ffb72dd44f" providerId="ADAL" clId="{636E2105-FD4B-4D22-9E40-2D5A5CD1B57C}"/>
    <pc:docChg chg="undo custSel modSld sldOrd">
      <pc:chgData name="Oliver Wilson" userId="dc176f02-b1f3-41c6-8876-00ffb72dd44f" providerId="ADAL" clId="{636E2105-FD4B-4D22-9E40-2D5A5CD1B57C}" dt="2024-07-09T13:50:31.991" v="373" actId="404"/>
      <pc:docMkLst>
        <pc:docMk/>
      </pc:docMkLst>
      <pc:sldChg chg="addSp delSp modSp mod">
        <pc:chgData name="Oliver Wilson" userId="dc176f02-b1f3-41c6-8876-00ffb72dd44f" providerId="ADAL" clId="{636E2105-FD4B-4D22-9E40-2D5A5CD1B57C}" dt="2024-07-09T13:48:52.207" v="340" actId="164"/>
        <pc:sldMkLst>
          <pc:docMk/>
          <pc:sldMk cId="0" sldId="256"/>
        </pc:sldMkLst>
        <pc:spChg chg="mod">
          <ac:chgData name="Oliver Wilson" userId="dc176f02-b1f3-41c6-8876-00ffb72dd44f" providerId="ADAL" clId="{636E2105-FD4B-4D22-9E40-2D5A5CD1B57C}" dt="2024-07-09T13:43:32.832" v="205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Oliver Wilson" userId="dc176f02-b1f3-41c6-8876-00ffb72dd44f" providerId="ADAL" clId="{636E2105-FD4B-4D22-9E40-2D5A5CD1B57C}" dt="2024-07-09T13:46:19.396" v="259" actId="2057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Oliver Wilson" userId="dc176f02-b1f3-41c6-8876-00ffb72dd44f" providerId="ADAL" clId="{636E2105-FD4B-4D22-9E40-2D5A5CD1B57C}" dt="2024-07-09T13:43:41.156" v="206" actId="1076"/>
          <ac:spMkLst>
            <pc:docMk/>
            <pc:sldMk cId="0" sldId="256"/>
            <ac:spMk id="16" creationId="{525C4B98-7151-D85D-8855-41CE39EAFDF8}"/>
          </ac:spMkLst>
        </pc:spChg>
        <pc:grpChg chg="add mod">
          <ac:chgData name="Oliver Wilson" userId="dc176f02-b1f3-41c6-8876-00ffb72dd44f" providerId="ADAL" clId="{636E2105-FD4B-4D22-9E40-2D5A5CD1B57C}" dt="2024-07-09T13:48:52.207" v="340" actId="164"/>
          <ac:grpSpMkLst>
            <pc:docMk/>
            <pc:sldMk cId="0" sldId="256"/>
            <ac:grpSpMk id="27" creationId="{BBDAA4F0-C654-5A17-0B4A-2C7827948F78}"/>
          </ac:grpSpMkLst>
        </pc:grpChg>
        <pc:picChg chg="add del mod">
          <ac:chgData name="Oliver Wilson" userId="dc176f02-b1f3-41c6-8876-00ffb72dd44f" providerId="ADAL" clId="{636E2105-FD4B-4D22-9E40-2D5A5CD1B57C}" dt="2024-07-09T13:48:25.083" v="336" actId="478"/>
          <ac:picMkLst>
            <pc:docMk/>
            <pc:sldMk cId="0" sldId="256"/>
            <ac:picMk id="22" creationId="{02566ED5-431D-E3A9-B74D-44FD29B5A94A}"/>
          </ac:picMkLst>
        </pc:picChg>
        <pc:picChg chg="add mod">
          <ac:chgData name="Oliver Wilson" userId="dc176f02-b1f3-41c6-8876-00ffb72dd44f" providerId="ADAL" clId="{636E2105-FD4B-4D22-9E40-2D5A5CD1B57C}" dt="2024-07-09T13:48:52.207" v="340" actId="164"/>
          <ac:picMkLst>
            <pc:docMk/>
            <pc:sldMk cId="0" sldId="256"/>
            <ac:picMk id="24" creationId="{64C5C2B6-EA0D-3B32-4DEB-710EB99D52E1}"/>
          </ac:picMkLst>
        </pc:picChg>
        <pc:picChg chg="add mod">
          <ac:chgData name="Oliver Wilson" userId="dc176f02-b1f3-41c6-8876-00ffb72dd44f" providerId="ADAL" clId="{636E2105-FD4B-4D22-9E40-2D5A5CD1B57C}" dt="2024-07-09T13:48:52.207" v="340" actId="164"/>
          <ac:picMkLst>
            <pc:docMk/>
            <pc:sldMk cId="0" sldId="256"/>
            <ac:picMk id="26" creationId="{2C83B760-9C63-0C77-042F-67E03C9BFCAA}"/>
          </ac:picMkLst>
        </pc:picChg>
      </pc:sldChg>
      <pc:sldChg chg="modSp mod">
        <pc:chgData name="Oliver Wilson" userId="dc176f02-b1f3-41c6-8876-00ffb72dd44f" providerId="ADAL" clId="{636E2105-FD4B-4D22-9E40-2D5A5CD1B57C}" dt="2024-07-09T13:50:05.068" v="366" actId="114"/>
        <pc:sldMkLst>
          <pc:docMk/>
          <pc:sldMk cId="0" sldId="259"/>
        </pc:sldMkLst>
        <pc:spChg chg="mod">
          <ac:chgData name="Oliver Wilson" userId="dc176f02-b1f3-41c6-8876-00ffb72dd44f" providerId="ADAL" clId="{636E2105-FD4B-4D22-9E40-2D5A5CD1B57C}" dt="2024-07-09T13:50:05.068" v="366" actId="114"/>
          <ac:spMkLst>
            <pc:docMk/>
            <pc:sldMk cId="0" sldId="259"/>
            <ac:spMk id="10" creationId="{B4678041-C42B-64E7-41A1-635B2FEE5F9D}"/>
          </ac:spMkLst>
        </pc:spChg>
      </pc:sldChg>
      <pc:sldChg chg="modSp mod">
        <pc:chgData name="Oliver Wilson" userId="dc176f02-b1f3-41c6-8876-00ffb72dd44f" providerId="ADAL" clId="{636E2105-FD4B-4D22-9E40-2D5A5CD1B57C}" dt="2024-07-09T13:41:00.134" v="155" actId="20577"/>
        <pc:sldMkLst>
          <pc:docMk/>
          <pc:sldMk cId="0" sldId="260"/>
        </pc:sldMkLst>
        <pc:spChg chg="mod">
          <ac:chgData name="Oliver Wilson" userId="dc176f02-b1f3-41c6-8876-00ffb72dd44f" providerId="ADAL" clId="{636E2105-FD4B-4D22-9E40-2D5A5CD1B57C}" dt="2024-07-09T13:41:00.134" v="155" actId="20577"/>
          <ac:spMkLst>
            <pc:docMk/>
            <pc:sldMk cId="0" sldId="260"/>
            <ac:spMk id="10" creationId="{636B72AB-1A87-C948-EB33-B33E7CF2437D}"/>
          </ac:spMkLst>
        </pc:spChg>
      </pc:sldChg>
      <pc:sldChg chg="addSp modSp">
        <pc:chgData name="Oliver Wilson" userId="dc176f02-b1f3-41c6-8876-00ffb72dd44f" providerId="ADAL" clId="{636E2105-FD4B-4D22-9E40-2D5A5CD1B57C}" dt="2024-07-09T13:49:07.830" v="341"/>
        <pc:sldMkLst>
          <pc:docMk/>
          <pc:sldMk cId="0" sldId="262"/>
        </pc:sldMkLst>
        <pc:grpChg chg="add mod">
          <ac:chgData name="Oliver Wilson" userId="dc176f02-b1f3-41c6-8876-00ffb72dd44f" providerId="ADAL" clId="{636E2105-FD4B-4D22-9E40-2D5A5CD1B57C}" dt="2024-07-09T13:49:07.830" v="341"/>
          <ac:grpSpMkLst>
            <pc:docMk/>
            <pc:sldMk cId="0" sldId="262"/>
            <ac:grpSpMk id="10" creationId="{22EDB53E-9988-423A-08E9-0F1D5F737824}"/>
          </ac:grpSpMkLst>
        </pc:grpChg>
        <pc:picChg chg="mod">
          <ac:chgData name="Oliver Wilson" userId="dc176f02-b1f3-41c6-8876-00ffb72dd44f" providerId="ADAL" clId="{636E2105-FD4B-4D22-9E40-2D5A5CD1B57C}" dt="2024-07-09T13:49:07.830" v="341"/>
          <ac:picMkLst>
            <pc:docMk/>
            <pc:sldMk cId="0" sldId="262"/>
            <ac:picMk id="11" creationId="{9F111F8D-36D3-B9BA-AFF8-F5554FA460F1}"/>
          </ac:picMkLst>
        </pc:picChg>
        <pc:picChg chg="mod">
          <ac:chgData name="Oliver Wilson" userId="dc176f02-b1f3-41c6-8876-00ffb72dd44f" providerId="ADAL" clId="{636E2105-FD4B-4D22-9E40-2D5A5CD1B57C}" dt="2024-07-09T13:49:07.830" v="341"/>
          <ac:picMkLst>
            <pc:docMk/>
            <pc:sldMk cId="0" sldId="262"/>
            <ac:picMk id="12" creationId="{17E45DA1-B06D-E4F4-B979-072CCE776D74}"/>
          </ac:picMkLst>
        </pc:picChg>
      </pc:sldChg>
      <pc:sldChg chg="modSp mod">
        <pc:chgData name="Oliver Wilson" userId="dc176f02-b1f3-41c6-8876-00ffb72dd44f" providerId="ADAL" clId="{636E2105-FD4B-4D22-9E40-2D5A5CD1B57C}" dt="2024-07-09T13:42:29.204" v="200" actId="20577"/>
        <pc:sldMkLst>
          <pc:docMk/>
          <pc:sldMk cId="2024747526" sldId="265"/>
        </pc:sldMkLst>
        <pc:graphicFrameChg chg="mod modGraphic">
          <ac:chgData name="Oliver Wilson" userId="dc176f02-b1f3-41c6-8876-00ffb72dd44f" providerId="ADAL" clId="{636E2105-FD4B-4D22-9E40-2D5A5CD1B57C}" dt="2024-07-09T13:42:29.204" v="200" actId="20577"/>
          <ac:graphicFrameMkLst>
            <pc:docMk/>
            <pc:sldMk cId="2024747526" sldId="265"/>
            <ac:graphicFrameMk id="11" creationId="{00000000-0000-0000-0000-000000000000}"/>
          </ac:graphicFrameMkLst>
        </pc:graphicFrameChg>
      </pc:sldChg>
      <pc:sldChg chg="addSp delSp modSp mod ord delAnim">
        <pc:chgData name="Oliver Wilson" userId="dc176f02-b1f3-41c6-8876-00ffb72dd44f" providerId="ADAL" clId="{636E2105-FD4B-4D22-9E40-2D5A5CD1B57C}" dt="2024-07-09T13:38:58.748" v="123" actId="1076"/>
        <pc:sldMkLst>
          <pc:docMk/>
          <pc:sldMk cId="1708971272" sldId="266"/>
        </pc:sldMkLst>
        <pc:spChg chg="add mod">
          <ac:chgData name="Oliver Wilson" userId="dc176f02-b1f3-41c6-8876-00ffb72dd44f" providerId="ADAL" clId="{636E2105-FD4B-4D22-9E40-2D5A5CD1B57C}" dt="2024-07-09T13:38:09.910" v="120" actId="164"/>
          <ac:spMkLst>
            <pc:docMk/>
            <pc:sldMk cId="1708971272" sldId="266"/>
            <ac:spMk id="16" creationId="{0E462265-45EE-A8D1-1097-F89C3A71DFCB}"/>
          </ac:spMkLst>
        </pc:spChg>
        <pc:grpChg chg="add mod">
          <ac:chgData name="Oliver Wilson" userId="dc176f02-b1f3-41c6-8876-00ffb72dd44f" providerId="ADAL" clId="{636E2105-FD4B-4D22-9E40-2D5A5CD1B57C}" dt="2024-07-09T13:38:58.748" v="123" actId="1076"/>
          <ac:grpSpMkLst>
            <pc:docMk/>
            <pc:sldMk cId="1708971272" sldId="266"/>
            <ac:grpSpMk id="17" creationId="{66CBBAE7-F11D-7254-3C76-12BEC041F5D2}"/>
          </ac:grpSpMkLst>
        </pc:grpChg>
        <pc:picChg chg="del">
          <ac:chgData name="Oliver Wilson" userId="dc176f02-b1f3-41c6-8876-00ffb72dd44f" providerId="ADAL" clId="{636E2105-FD4B-4D22-9E40-2D5A5CD1B57C}" dt="2024-07-09T13:33:23.434" v="4" actId="478"/>
          <ac:picMkLst>
            <pc:docMk/>
            <pc:sldMk cId="1708971272" sldId="266"/>
            <ac:picMk id="12" creationId="{033352BE-742A-EFAA-D0CE-50A1D31D2967}"/>
          </ac:picMkLst>
        </pc:picChg>
        <pc:picChg chg="add mod">
          <ac:chgData name="Oliver Wilson" userId="dc176f02-b1f3-41c6-8876-00ffb72dd44f" providerId="ADAL" clId="{636E2105-FD4B-4D22-9E40-2D5A5CD1B57C}" dt="2024-07-09T13:38:09.910" v="120" actId="164"/>
          <ac:picMkLst>
            <pc:docMk/>
            <pc:sldMk cId="1708971272" sldId="266"/>
            <ac:picMk id="15" creationId="{F6C0CED0-C024-BC43-19F9-7C6818FD15A5}"/>
          </ac:picMkLst>
        </pc:picChg>
      </pc:sldChg>
      <pc:sldChg chg="addSp modSp mod">
        <pc:chgData name="Oliver Wilson" userId="dc176f02-b1f3-41c6-8876-00ffb72dd44f" providerId="ADAL" clId="{636E2105-FD4B-4D22-9E40-2D5A5CD1B57C}" dt="2024-07-09T13:43:16.836" v="204" actId="20577"/>
        <pc:sldMkLst>
          <pc:docMk/>
          <pc:sldMk cId="1935165300" sldId="268"/>
        </pc:sldMkLst>
        <pc:spChg chg="mod">
          <ac:chgData name="Oliver Wilson" userId="dc176f02-b1f3-41c6-8876-00ffb72dd44f" providerId="ADAL" clId="{636E2105-FD4B-4D22-9E40-2D5A5CD1B57C}" dt="2024-07-09T13:43:16.836" v="204" actId="20577"/>
          <ac:spMkLst>
            <pc:docMk/>
            <pc:sldMk cId="1935165300" sldId="268"/>
            <ac:spMk id="5" creationId="{00000000-0000-0000-0000-000000000000}"/>
          </ac:spMkLst>
        </pc:spChg>
        <pc:spChg chg="add mod">
          <ac:chgData name="Oliver Wilson" userId="dc176f02-b1f3-41c6-8876-00ffb72dd44f" providerId="ADAL" clId="{636E2105-FD4B-4D22-9E40-2D5A5CD1B57C}" dt="2024-07-09T13:38:34.261" v="121" actId="164"/>
          <ac:spMkLst>
            <pc:docMk/>
            <pc:sldMk cId="1935165300" sldId="268"/>
            <ac:spMk id="12" creationId="{480A3154-3BDF-3125-58F7-6B9570D121CE}"/>
          </ac:spMkLst>
        </pc:spChg>
        <pc:grpChg chg="add mod">
          <ac:chgData name="Oliver Wilson" userId="dc176f02-b1f3-41c6-8876-00ffb72dd44f" providerId="ADAL" clId="{636E2105-FD4B-4D22-9E40-2D5A5CD1B57C}" dt="2024-07-09T13:38:50.891" v="122" actId="1076"/>
          <ac:grpSpMkLst>
            <pc:docMk/>
            <pc:sldMk cId="1935165300" sldId="268"/>
            <ac:grpSpMk id="13" creationId="{42003EE6-D3D3-6DA3-BBC3-C380893437BF}"/>
          </ac:grpSpMkLst>
        </pc:grpChg>
        <pc:picChg chg="add mod">
          <ac:chgData name="Oliver Wilson" userId="dc176f02-b1f3-41c6-8876-00ffb72dd44f" providerId="ADAL" clId="{636E2105-FD4B-4D22-9E40-2D5A5CD1B57C}" dt="2024-07-09T13:38:34.261" v="121" actId="164"/>
          <ac:picMkLst>
            <pc:docMk/>
            <pc:sldMk cId="1935165300" sldId="268"/>
            <ac:picMk id="11" creationId="{7C294030-94E7-7BC4-E1BA-E03C5837BD84}"/>
          </ac:picMkLst>
        </pc:picChg>
      </pc:sldChg>
      <pc:sldChg chg="modSp mod">
        <pc:chgData name="Oliver Wilson" userId="dc176f02-b1f3-41c6-8876-00ffb72dd44f" providerId="ADAL" clId="{636E2105-FD4B-4D22-9E40-2D5A5CD1B57C}" dt="2024-07-09T13:43:02.230" v="203" actId="20577"/>
        <pc:sldMkLst>
          <pc:docMk/>
          <pc:sldMk cId="2107524921" sldId="269"/>
        </pc:sldMkLst>
        <pc:spChg chg="mod">
          <ac:chgData name="Oliver Wilson" userId="dc176f02-b1f3-41c6-8876-00ffb72dd44f" providerId="ADAL" clId="{636E2105-FD4B-4D22-9E40-2D5A5CD1B57C}" dt="2024-07-09T13:43:02.230" v="203" actId="20577"/>
          <ac:spMkLst>
            <pc:docMk/>
            <pc:sldMk cId="2107524921" sldId="269"/>
            <ac:spMk id="10" creationId="{00000000-0000-0000-0000-000000000000}"/>
          </ac:spMkLst>
        </pc:spChg>
      </pc:sldChg>
      <pc:sldChg chg="modSp mod">
        <pc:chgData name="Oliver Wilson" userId="dc176f02-b1f3-41c6-8876-00ffb72dd44f" providerId="ADAL" clId="{636E2105-FD4B-4D22-9E40-2D5A5CD1B57C}" dt="2024-07-09T13:50:31.991" v="373" actId="404"/>
        <pc:sldMkLst>
          <pc:docMk/>
          <pc:sldMk cId="684422847" sldId="270"/>
        </pc:sldMkLst>
        <pc:spChg chg="mod">
          <ac:chgData name="Oliver Wilson" userId="dc176f02-b1f3-41c6-8876-00ffb72dd44f" providerId="ADAL" clId="{636E2105-FD4B-4D22-9E40-2D5A5CD1B57C}" dt="2024-07-09T13:50:31.991" v="373" actId="404"/>
          <ac:spMkLst>
            <pc:docMk/>
            <pc:sldMk cId="684422847" sldId="270"/>
            <ac:spMk id="10" creationId="{00000000-0000-0000-0000-000000000000}"/>
          </ac:spMkLst>
        </pc:spChg>
        <pc:picChg chg="mod">
          <ac:chgData name="Oliver Wilson" userId="dc176f02-b1f3-41c6-8876-00ffb72dd44f" providerId="ADAL" clId="{636E2105-FD4B-4D22-9E40-2D5A5CD1B57C}" dt="2024-07-09T13:40:16.060" v="148" actId="1076"/>
          <ac:picMkLst>
            <pc:docMk/>
            <pc:sldMk cId="684422847" sldId="270"/>
            <ac:picMk id="11" creationId="{BB9B6D59-EAF6-2131-9C2F-60D26D0A1AE2}"/>
          </ac:picMkLst>
        </pc:picChg>
      </pc:sldChg>
    </pc:docChg>
  </pc:docChgLst>
  <pc:docChgLst>
    <pc:chgData name="Tayce Mason" userId="S::tmason@whp.greenheartlearning.org::0477aa98-fa54-4c2b-a84f-041093646e99" providerId="AD" clId="Web-{09141A4B-246B-0075-7CE2-A3A6A1FA4C9C}"/>
    <pc:docChg chg="addSld delSld modSld">
      <pc:chgData name="Tayce Mason" userId="S::tmason@whp.greenheartlearning.org::0477aa98-fa54-4c2b-a84f-041093646e99" providerId="AD" clId="Web-{09141A4B-246B-0075-7CE2-A3A6A1FA4C9C}" dt="2024-07-08T13:55:39.491" v="554" actId="20577"/>
      <pc:docMkLst>
        <pc:docMk/>
      </pc:docMkLst>
      <pc:sldChg chg="modSp">
        <pc:chgData name="Tayce Mason" userId="S::tmason@whp.greenheartlearning.org::0477aa98-fa54-4c2b-a84f-041093646e99" providerId="AD" clId="Web-{09141A4B-246B-0075-7CE2-A3A6A1FA4C9C}" dt="2024-07-08T13:33:38.741" v="289" actId="20577"/>
        <pc:sldMkLst>
          <pc:docMk/>
          <pc:sldMk cId="0" sldId="260"/>
        </pc:sldMkLst>
        <pc:spChg chg="mod">
          <ac:chgData name="Tayce Mason" userId="S::tmason@whp.greenheartlearning.org::0477aa98-fa54-4c2b-a84f-041093646e99" providerId="AD" clId="Web-{09141A4B-246B-0075-7CE2-A3A6A1FA4C9C}" dt="2024-07-08T13:33:38.741" v="289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Tayce Mason" userId="S::tmason@whp.greenheartlearning.org::0477aa98-fa54-4c2b-a84f-041093646e99" providerId="AD" clId="Web-{09141A4B-246B-0075-7CE2-A3A6A1FA4C9C}" dt="2024-07-08T13:47:12.635" v="526" actId="20577"/>
        <pc:sldMkLst>
          <pc:docMk/>
          <pc:sldMk cId="0" sldId="261"/>
        </pc:sldMkLst>
        <pc:spChg chg="mod">
          <ac:chgData name="Tayce Mason" userId="S::tmason@whp.greenheartlearning.org::0477aa98-fa54-4c2b-a84f-041093646e99" providerId="AD" clId="Web-{09141A4B-246B-0075-7CE2-A3A6A1FA4C9C}" dt="2024-07-08T13:47:12.635" v="526" actId="20577"/>
          <ac:spMkLst>
            <pc:docMk/>
            <pc:sldMk cId="0" sldId="261"/>
            <ac:spMk id="10" creationId="{0270425E-2A16-CBE3-3A7A-3559A15B33D1}"/>
          </ac:spMkLst>
        </pc:spChg>
      </pc:sldChg>
      <pc:sldChg chg="addSp delSp modSp add replId">
        <pc:chgData name="Tayce Mason" userId="S::tmason@whp.greenheartlearning.org::0477aa98-fa54-4c2b-a84f-041093646e99" providerId="AD" clId="Web-{09141A4B-246B-0075-7CE2-A3A6A1FA4C9C}" dt="2024-07-08T13:55:39.491" v="554" actId="20577"/>
        <pc:sldMkLst>
          <pc:docMk/>
          <pc:sldMk cId="684422847" sldId="270"/>
        </pc:sldMkLst>
        <pc:spChg chg="del mod">
          <ac:chgData name="Tayce Mason" userId="S::tmason@whp.greenheartlearning.org::0477aa98-fa54-4c2b-a84f-041093646e99" providerId="AD" clId="Web-{09141A4B-246B-0075-7CE2-A3A6A1FA4C9C}" dt="2024-07-08T13:47:57.761" v="529"/>
          <ac:spMkLst>
            <pc:docMk/>
            <pc:sldMk cId="684422847" sldId="270"/>
            <ac:spMk id="5" creationId="{00000000-0000-0000-0000-000000000000}"/>
          </ac:spMkLst>
        </pc:spChg>
        <pc:spChg chg="mod">
          <ac:chgData name="Tayce Mason" userId="S::tmason@whp.greenheartlearning.org::0477aa98-fa54-4c2b-a84f-041093646e99" providerId="AD" clId="Web-{09141A4B-246B-0075-7CE2-A3A6A1FA4C9C}" dt="2024-07-08T13:55:39.491" v="554" actId="20577"/>
          <ac:spMkLst>
            <pc:docMk/>
            <pc:sldMk cId="684422847" sldId="270"/>
            <ac:spMk id="10" creationId="{00000000-0000-0000-0000-000000000000}"/>
          </ac:spMkLst>
        </pc:spChg>
        <pc:picChg chg="add mod modCrop">
          <ac:chgData name="Tayce Mason" userId="S::tmason@whp.greenheartlearning.org::0477aa98-fa54-4c2b-a84f-041093646e99" providerId="AD" clId="Web-{09141A4B-246B-0075-7CE2-A3A6A1FA4C9C}" dt="2024-07-08T13:54:58.958" v="546" actId="1076"/>
          <ac:picMkLst>
            <pc:docMk/>
            <pc:sldMk cId="684422847" sldId="270"/>
            <ac:picMk id="11" creationId="{BB9B6D59-EAF6-2131-9C2F-60D26D0A1AE2}"/>
          </ac:picMkLst>
        </pc:picChg>
      </pc:sldChg>
      <pc:sldChg chg="new del">
        <pc:chgData name="Tayce Mason" userId="S::tmason@whp.greenheartlearning.org::0477aa98-fa54-4c2b-a84f-041093646e99" providerId="AD" clId="Web-{09141A4B-246B-0075-7CE2-A3A6A1FA4C9C}" dt="2024-07-08T12:55:57.173" v="1"/>
        <pc:sldMkLst>
          <pc:docMk/>
          <pc:sldMk cId="3384486209" sldId="270"/>
        </pc:sldMkLst>
      </pc:sldChg>
    </pc:docChg>
  </pc:docChgLst>
  <pc:docChgLst>
    <pc:chgData name="Sarah Henderson" userId="S::sarah2@iqmaward.com::f3a0dc45-998b-46a3-98e7-b10293c4b1c7" providerId="AD" clId="Web-{56A73189-58C5-8189-678C-CA0AE60C84C0}"/>
    <pc:docChg chg="modSld">
      <pc:chgData name="Sarah Henderson" userId="S::sarah2@iqmaward.com::f3a0dc45-998b-46a3-98e7-b10293c4b1c7" providerId="AD" clId="Web-{56A73189-58C5-8189-678C-CA0AE60C84C0}" dt="2024-09-18T08:17:23.041" v="32" actId="1076"/>
      <pc:docMkLst>
        <pc:docMk/>
      </pc:docMkLst>
      <pc:sldChg chg="modSp">
        <pc:chgData name="Sarah Henderson" userId="S::sarah2@iqmaward.com::f3a0dc45-998b-46a3-98e7-b10293c4b1c7" providerId="AD" clId="Web-{56A73189-58C5-8189-678C-CA0AE60C84C0}" dt="2024-09-18T08:12:16.579" v="0" actId="20577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56A73189-58C5-8189-678C-CA0AE60C84C0}" dt="2024-09-18T08:12:16.579" v="0" actId="20577"/>
          <ac:spMkLst>
            <pc:docMk/>
            <pc:sldMk cId="0" sldId="256"/>
            <ac:spMk id="16" creationId="{525C4B98-7151-D85D-8855-41CE39EAFDF8}"/>
          </ac:spMkLst>
        </pc:spChg>
      </pc:sldChg>
      <pc:sldChg chg="modSp">
        <pc:chgData name="Sarah Henderson" userId="S::sarah2@iqmaward.com::f3a0dc45-998b-46a3-98e7-b10293c4b1c7" providerId="AD" clId="Web-{56A73189-58C5-8189-678C-CA0AE60C84C0}" dt="2024-09-18T08:17:23.041" v="32" actId="1076"/>
        <pc:sldMkLst>
          <pc:docMk/>
          <pc:sldMk cId="1267018517" sldId="272"/>
        </pc:sldMkLst>
        <pc:spChg chg="mod">
          <ac:chgData name="Sarah Henderson" userId="S::sarah2@iqmaward.com::f3a0dc45-998b-46a3-98e7-b10293c4b1c7" providerId="AD" clId="Web-{56A73189-58C5-8189-678C-CA0AE60C84C0}" dt="2024-09-18T08:15:04.052" v="25" actId="14100"/>
          <ac:spMkLst>
            <pc:docMk/>
            <pc:sldMk cId="1267018517" sldId="272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56A73189-58C5-8189-678C-CA0AE60C84C0}" dt="2024-09-18T08:15:11.303" v="26" actId="1076"/>
          <ac:spMkLst>
            <pc:docMk/>
            <pc:sldMk cId="1267018517" sldId="272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56A73189-58C5-8189-678C-CA0AE60C84C0}" dt="2024-09-18T08:17:02.025" v="30" actId="1076"/>
          <ac:spMkLst>
            <pc:docMk/>
            <pc:sldMk cId="1267018517" sldId="272"/>
            <ac:spMk id="13" creationId="{5E4FA45E-D82C-5D16-BC31-E51FD8E48319}"/>
          </ac:spMkLst>
        </pc:spChg>
        <pc:spChg chg="mod">
          <ac:chgData name="Sarah Henderson" userId="S::sarah2@iqmaward.com::f3a0dc45-998b-46a3-98e7-b10293c4b1c7" providerId="AD" clId="Web-{56A73189-58C5-8189-678C-CA0AE60C84C0}" dt="2024-09-18T08:17:23.041" v="32" actId="1076"/>
          <ac:spMkLst>
            <pc:docMk/>
            <pc:sldMk cId="1267018517" sldId="272"/>
            <ac:spMk id="14" creationId="{6584F51F-F7F1-FC76-4EF0-6C113DBDAFB5}"/>
          </ac:spMkLst>
        </pc:spChg>
        <pc:picChg chg="mod">
          <ac:chgData name="Sarah Henderson" userId="S::sarah2@iqmaward.com::f3a0dc45-998b-46a3-98e7-b10293c4b1c7" providerId="AD" clId="Web-{56A73189-58C5-8189-678C-CA0AE60C84C0}" dt="2024-09-18T08:15:14.068" v="27" actId="1076"/>
          <ac:picMkLst>
            <pc:docMk/>
            <pc:sldMk cId="1267018517" sldId="272"/>
            <ac:picMk id="11" creationId="{0D309768-2A0F-54DF-E039-CDF4CB0761A0}"/>
          </ac:picMkLst>
        </pc:picChg>
      </pc:sldChg>
    </pc:docChg>
  </pc:docChgLst>
  <pc:docChgLst>
    <pc:chgData name="Tayce Mason" userId="S::tmason@whp.greenheartlearning.org::0477aa98-fa54-4c2b-a84f-041093646e99" providerId="AD" clId="Web-{3128B4BE-CE92-28F8-3D9F-5576ECBB4786}"/>
    <pc:docChg chg="modSld">
      <pc:chgData name="Tayce Mason" userId="S::tmason@whp.greenheartlearning.org::0477aa98-fa54-4c2b-a84f-041093646e99" providerId="AD" clId="Web-{3128B4BE-CE92-28F8-3D9F-5576ECBB4786}" dt="2024-07-08T14:11:30.937" v="104" actId="20577"/>
      <pc:docMkLst>
        <pc:docMk/>
      </pc:docMkLst>
      <pc:sldChg chg="modSp">
        <pc:chgData name="Tayce Mason" userId="S::tmason@whp.greenheartlearning.org::0477aa98-fa54-4c2b-a84f-041093646e99" providerId="AD" clId="Web-{3128B4BE-CE92-28F8-3D9F-5576ECBB4786}" dt="2024-07-08T14:11:00.530" v="100" actId="20577"/>
        <pc:sldMkLst>
          <pc:docMk/>
          <pc:sldMk cId="0" sldId="256"/>
        </pc:sldMkLst>
        <pc:spChg chg="mod">
          <ac:chgData name="Tayce Mason" userId="S::tmason@whp.greenheartlearning.org::0477aa98-fa54-4c2b-a84f-041093646e99" providerId="AD" clId="Web-{3128B4BE-CE92-28F8-3D9F-5576ECBB4786}" dt="2024-07-08T14:11:00.530" v="100" actId="20577"/>
          <ac:spMkLst>
            <pc:docMk/>
            <pc:sldMk cId="0" sldId="256"/>
            <ac:spMk id="15" creationId="{00000000-0000-0000-0000-000000000000}"/>
          </ac:spMkLst>
        </pc:spChg>
      </pc:sldChg>
      <pc:sldChg chg="modSp">
        <pc:chgData name="Tayce Mason" userId="S::tmason@whp.greenheartlearning.org::0477aa98-fa54-4c2b-a84f-041093646e99" providerId="AD" clId="Web-{3128B4BE-CE92-28F8-3D9F-5576ECBB4786}" dt="2024-07-08T14:11:30.937" v="104" actId="20577"/>
        <pc:sldMkLst>
          <pc:docMk/>
          <pc:sldMk cId="0" sldId="258"/>
        </pc:sldMkLst>
        <pc:spChg chg="mod">
          <ac:chgData name="Tayce Mason" userId="S::tmason@whp.greenheartlearning.org::0477aa98-fa54-4c2b-a84f-041093646e99" providerId="AD" clId="Web-{3128B4BE-CE92-28F8-3D9F-5576ECBB4786}" dt="2024-07-08T14:11:30.937" v="104" actId="20577"/>
          <ac:spMkLst>
            <pc:docMk/>
            <pc:sldMk cId="0" sldId="258"/>
            <ac:spMk id="11" creationId="{D5AC35CA-7A77-BAFA-27D0-037506579A42}"/>
          </ac:spMkLst>
        </pc:spChg>
      </pc:sldChg>
      <pc:sldChg chg="addSp delSp modSp">
        <pc:chgData name="Tayce Mason" userId="S::tmason@whp.greenheartlearning.org::0477aa98-fa54-4c2b-a84f-041093646e99" providerId="AD" clId="Web-{3128B4BE-CE92-28F8-3D9F-5576ECBB4786}" dt="2024-07-08T14:09:20.949" v="69" actId="20577"/>
        <pc:sldMkLst>
          <pc:docMk/>
          <pc:sldMk cId="1708971272" sldId="266"/>
        </pc:sldMkLst>
        <pc:spChg chg="mod">
          <ac:chgData name="Tayce Mason" userId="S::tmason@whp.greenheartlearning.org::0477aa98-fa54-4c2b-a84f-041093646e99" providerId="AD" clId="Web-{3128B4BE-CE92-28F8-3D9F-5576ECBB4786}" dt="2024-07-08T14:07:48.774" v="35" actId="20577"/>
          <ac:spMkLst>
            <pc:docMk/>
            <pc:sldMk cId="1708971272" sldId="266"/>
            <ac:spMk id="10" creationId="{B4678041-C42B-64E7-41A1-635B2FEE5F9D}"/>
          </ac:spMkLst>
        </pc:spChg>
        <pc:spChg chg="add del">
          <ac:chgData name="Tayce Mason" userId="S::tmason@whp.greenheartlearning.org::0477aa98-fa54-4c2b-a84f-041093646e99" providerId="AD" clId="Web-{3128B4BE-CE92-28F8-3D9F-5576ECBB4786}" dt="2024-07-08T14:07:18.461" v="30"/>
          <ac:spMkLst>
            <pc:docMk/>
            <pc:sldMk cId="1708971272" sldId="266"/>
            <ac:spMk id="12" creationId="{C95714FB-42A3-B2A3-1BFC-D9139E3ECCF7}"/>
          </ac:spMkLst>
        </pc:spChg>
        <pc:spChg chg="add mod">
          <ac:chgData name="Tayce Mason" userId="S::tmason@whp.greenheartlearning.org::0477aa98-fa54-4c2b-a84f-041093646e99" providerId="AD" clId="Web-{3128B4BE-CE92-28F8-3D9F-5576ECBB4786}" dt="2024-07-08T14:09:20.949" v="69" actId="20577"/>
          <ac:spMkLst>
            <pc:docMk/>
            <pc:sldMk cId="1708971272" sldId="266"/>
            <ac:spMk id="13" creationId="{049169B5-F448-5267-E564-F71285AE2E3E}"/>
          </ac:spMkLst>
        </pc:spChg>
        <pc:spChg chg="add del mod">
          <ac:chgData name="Tayce Mason" userId="S::tmason@whp.greenheartlearning.org::0477aa98-fa54-4c2b-a84f-041093646e99" providerId="AD" clId="Web-{3128B4BE-CE92-28F8-3D9F-5576ECBB4786}" dt="2024-07-08T14:08:17.338" v="48"/>
          <ac:spMkLst>
            <pc:docMk/>
            <pc:sldMk cId="1708971272" sldId="266"/>
            <ac:spMk id="14" creationId="{3C304963-1C81-A4EC-AA49-6F888F2EA2E1}"/>
          </ac:spMkLst>
        </pc:spChg>
        <pc:picChg chg="add mod">
          <ac:chgData name="Tayce Mason" userId="S::tmason@whp.greenheartlearning.org::0477aa98-fa54-4c2b-a84f-041093646e99" providerId="AD" clId="Web-{3128B4BE-CE92-28F8-3D9F-5576ECBB4786}" dt="2024-07-08T14:07:51.306" v="36" actId="1076"/>
          <ac:picMkLst>
            <pc:docMk/>
            <pc:sldMk cId="1708971272" sldId="266"/>
            <ac:picMk id="11" creationId="{704D006A-2D07-E143-92F5-4A3C73EB1C92}"/>
          </ac:picMkLst>
        </pc:picChg>
      </pc:sldChg>
    </pc:docChg>
  </pc:docChgLst>
  <pc:docChgLst>
    <pc:chgData name="Sarah Henderson" userId="S::sarah2@iqmaward.com::f3a0dc45-998b-46a3-98e7-b10293c4b1c7" providerId="AD" clId="Web-{C0F39DFB-04B4-81F4-4704-ABE5EC600CCF}"/>
    <pc:docChg chg="modSld">
      <pc:chgData name="Sarah Henderson" userId="S::sarah2@iqmaward.com::f3a0dc45-998b-46a3-98e7-b10293c4b1c7" providerId="AD" clId="Web-{C0F39DFB-04B4-81F4-4704-ABE5EC600CCF}" dt="2024-09-26T12:16:25.739" v="62" actId="20577"/>
      <pc:docMkLst>
        <pc:docMk/>
      </pc:docMkLst>
      <pc:sldChg chg="modSp">
        <pc:chgData name="Sarah Henderson" userId="S::sarah2@iqmaward.com::f3a0dc45-998b-46a3-98e7-b10293c4b1c7" providerId="AD" clId="Web-{C0F39DFB-04B4-81F4-4704-ABE5EC600CCF}" dt="2024-09-26T12:16:25.739" v="62" actId="20577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C0F39DFB-04B4-81F4-4704-ABE5EC600CCF}" dt="2024-09-26T12:12:36.732" v="58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C0F39DFB-04B4-81F4-4704-ABE5EC600CCF}" dt="2024-09-26T12:16:25.739" v="62" actId="2057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C0F39DFB-04B4-81F4-4704-ABE5EC600CCF}" dt="2024-09-26T12:12:44.045" v="59" actId="1076"/>
          <ac:spMkLst>
            <pc:docMk/>
            <pc:sldMk cId="0" sldId="256"/>
            <ac:spMk id="16" creationId="{525C4B98-7151-D85D-8855-41CE39EAFDF8}"/>
          </ac:spMkLst>
        </pc:spChg>
        <pc:grpChg chg="mod">
          <ac:chgData name="Sarah Henderson" userId="S::sarah2@iqmaward.com::f3a0dc45-998b-46a3-98e7-b10293c4b1c7" providerId="AD" clId="Web-{C0F39DFB-04B4-81F4-4704-ABE5EC600CCF}" dt="2024-09-26T12:16:18.270" v="61" actId="1076"/>
          <ac:grpSpMkLst>
            <pc:docMk/>
            <pc:sldMk cId="0" sldId="256"/>
            <ac:grpSpMk id="27" creationId="{BBDAA4F0-C654-5A17-0B4A-2C7827948F78}"/>
          </ac:grpSpMkLst>
        </pc:grpChg>
      </pc:sldChg>
    </pc:docChg>
  </pc:docChgLst>
  <pc:docChgLst>
    <pc:chgData name="Tayce Mason" userId="S::tmason@whp.greenheartlearning.org::0477aa98-fa54-4c2b-a84f-041093646e99" providerId="AD" clId="Web-{79E511FA-F712-15D5-04CE-AD2D6D6C8904}"/>
    <pc:docChg chg="modSld">
      <pc:chgData name="Tayce Mason" userId="S::tmason@whp.greenheartlearning.org::0477aa98-fa54-4c2b-a84f-041093646e99" providerId="AD" clId="Web-{79E511FA-F712-15D5-04CE-AD2D6D6C8904}" dt="2024-07-09T13:11:17.113" v="4" actId="1076"/>
      <pc:docMkLst>
        <pc:docMk/>
      </pc:docMkLst>
      <pc:sldChg chg="addSp modSp addAnim">
        <pc:chgData name="Tayce Mason" userId="S::tmason@whp.greenheartlearning.org::0477aa98-fa54-4c2b-a84f-041093646e99" providerId="AD" clId="Web-{79E511FA-F712-15D5-04CE-AD2D6D6C8904}" dt="2024-07-09T13:11:17.113" v="4" actId="1076"/>
        <pc:sldMkLst>
          <pc:docMk/>
          <pc:sldMk cId="1708971272" sldId="266"/>
        </pc:sldMkLst>
        <pc:picChg chg="add mod">
          <ac:chgData name="Tayce Mason" userId="S::tmason@whp.greenheartlearning.org::0477aa98-fa54-4c2b-a84f-041093646e99" providerId="AD" clId="Web-{79E511FA-F712-15D5-04CE-AD2D6D6C8904}" dt="2024-07-09T13:11:17.113" v="4" actId="1076"/>
          <ac:picMkLst>
            <pc:docMk/>
            <pc:sldMk cId="1708971272" sldId="266"/>
            <ac:picMk id="12" creationId="{033352BE-742A-EFAA-D0CE-50A1D31D2967}"/>
          </ac:picMkLst>
        </pc:picChg>
      </pc:sldChg>
    </pc:docChg>
  </pc:docChgLst>
  <pc:docChgLst>
    <pc:chgData name="Sarah Linari" userId="S::sarah@iqmaward.com::b54a578e-493b-4154-b663-164597524d09" providerId="AD" clId="Web-{3F24C1FA-D7AD-471C-DD85-98563B9C8328}"/>
    <pc:docChg chg="addSld modSld">
      <pc:chgData name="Sarah Linari" userId="S::sarah@iqmaward.com::b54a578e-493b-4154-b663-164597524d09" providerId="AD" clId="Web-{3F24C1FA-D7AD-471C-DD85-98563B9C8328}" dt="2024-09-27T08:53:07.366" v="221" actId="20577"/>
      <pc:docMkLst>
        <pc:docMk/>
      </pc:docMkLst>
      <pc:sldChg chg="modSp">
        <pc:chgData name="Sarah Linari" userId="S::sarah@iqmaward.com::b54a578e-493b-4154-b663-164597524d09" providerId="AD" clId="Web-{3F24C1FA-D7AD-471C-DD85-98563B9C8328}" dt="2024-09-27T08:42:03.957" v="28" actId="20577"/>
        <pc:sldMkLst>
          <pc:docMk/>
          <pc:sldMk cId="0" sldId="256"/>
        </pc:sldMkLst>
        <pc:spChg chg="mod">
          <ac:chgData name="Sarah Linari" userId="S::sarah@iqmaward.com::b54a578e-493b-4154-b663-164597524d09" providerId="AD" clId="Web-{3F24C1FA-D7AD-471C-DD85-98563B9C8328}" dt="2024-09-27T08:42:03.957" v="28" actId="20577"/>
          <ac:spMkLst>
            <pc:docMk/>
            <pc:sldMk cId="0" sldId="256"/>
            <ac:spMk id="15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3F24C1FA-D7AD-471C-DD85-98563B9C8328}" dt="2024-09-27T08:42:37.161" v="39" actId="20577"/>
        <pc:sldMkLst>
          <pc:docMk/>
          <pc:sldMk cId="0" sldId="257"/>
        </pc:sldMkLst>
        <pc:spChg chg="mod">
          <ac:chgData name="Sarah Linari" userId="S::sarah@iqmaward.com::b54a578e-493b-4154-b663-164597524d09" providerId="AD" clId="Web-{3F24C1FA-D7AD-471C-DD85-98563B9C8328}" dt="2024-09-27T08:42:37.161" v="39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Linari" userId="S::sarah@iqmaward.com::b54a578e-493b-4154-b663-164597524d09" providerId="AD" clId="Web-{3F24C1FA-D7AD-471C-DD85-98563B9C8328}" dt="2024-09-27T08:43:22.256" v="55" actId="20577"/>
        <pc:sldMkLst>
          <pc:docMk/>
          <pc:sldMk cId="0" sldId="258"/>
        </pc:sldMkLst>
        <pc:spChg chg="mod">
          <ac:chgData name="Sarah Linari" userId="S::sarah@iqmaward.com::b54a578e-493b-4154-b663-164597524d09" providerId="AD" clId="Web-{3F24C1FA-D7AD-471C-DD85-98563B9C8328}" dt="2024-09-27T08:43:22.256" v="55" actId="20577"/>
          <ac:spMkLst>
            <pc:docMk/>
            <pc:sldMk cId="0" sldId="258"/>
            <ac:spMk id="11" creationId="{D5AC35CA-7A77-BAFA-27D0-037506579A42}"/>
          </ac:spMkLst>
        </pc:spChg>
      </pc:sldChg>
      <pc:sldChg chg="modSp">
        <pc:chgData name="Sarah Linari" userId="S::sarah@iqmaward.com::b54a578e-493b-4154-b663-164597524d09" providerId="AD" clId="Web-{3F24C1FA-D7AD-471C-DD85-98563B9C8328}" dt="2024-09-27T08:51:44.129" v="193" actId="20577"/>
        <pc:sldMkLst>
          <pc:docMk/>
          <pc:sldMk cId="0" sldId="260"/>
        </pc:sldMkLst>
        <pc:spChg chg="mod">
          <ac:chgData name="Sarah Linari" userId="S::sarah@iqmaward.com::b54a578e-493b-4154-b663-164597524d09" providerId="AD" clId="Web-{3F24C1FA-D7AD-471C-DD85-98563B9C8328}" dt="2024-09-27T08:50:47.377" v="177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rah Linari" userId="S::sarah@iqmaward.com::b54a578e-493b-4154-b663-164597524d09" providerId="AD" clId="Web-{3F24C1FA-D7AD-471C-DD85-98563B9C8328}" dt="2024-09-27T08:50:43.315" v="176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3F24C1FA-D7AD-471C-DD85-98563B9C8328}" dt="2024-09-27T08:51:44.129" v="193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Linari" userId="S::sarah@iqmaward.com::b54a578e-493b-4154-b663-164597524d09" providerId="AD" clId="Web-{3F24C1FA-D7AD-471C-DD85-98563B9C8328}" dt="2024-09-27T08:53:07.366" v="221" actId="20577"/>
        <pc:sldMkLst>
          <pc:docMk/>
          <pc:sldMk cId="0" sldId="261"/>
        </pc:sldMkLst>
        <pc:spChg chg="mod">
          <ac:chgData name="Sarah Linari" userId="S::sarah@iqmaward.com::b54a578e-493b-4154-b663-164597524d09" providerId="AD" clId="Web-{3F24C1FA-D7AD-471C-DD85-98563B9C8328}" dt="2024-09-27T08:52:29.005" v="214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3F24C1FA-D7AD-471C-DD85-98563B9C8328}" dt="2024-09-27T08:53:07.366" v="221" actId="20577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Linari" userId="S::sarah@iqmaward.com::b54a578e-493b-4154-b663-164597524d09" providerId="AD" clId="Web-{3F24C1FA-D7AD-471C-DD85-98563B9C8328}" dt="2024-09-27T08:49:14.781" v="128" actId="1076"/>
        <pc:sldMkLst>
          <pc:docMk/>
          <pc:sldMk cId="2024747526" sldId="265"/>
        </pc:sldMkLst>
        <pc:spChg chg="mod">
          <ac:chgData name="Sarah Linari" userId="S::sarah@iqmaward.com::b54a578e-493b-4154-b663-164597524d09" providerId="AD" clId="Web-{3F24C1FA-D7AD-471C-DD85-98563B9C8328}" dt="2024-09-27T08:49:14.781" v="128" actId="1076"/>
          <ac:spMkLst>
            <pc:docMk/>
            <pc:sldMk cId="2024747526" sldId="265"/>
            <ac:spMk id="5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3F24C1FA-D7AD-471C-DD85-98563B9C8328}" dt="2024-09-27T08:50:17.173" v="167" actId="20577"/>
        <pc:sldMkLst>
          <pc:docMk/>
          <pc:sldMk cId="2107524921" sldId="269"/>
        </pc:sldMkLst>
        <pc:spChg chg="mod">
          <ac:chgData name="Sarah Linari" userId="S::sarah@iqmaward.com::b54a578e-493b-4154-b663-164597524d09" providerId="AD" clId="Web-{3F24C1FA-D7AD-471C-DD85-98563B9C8328}" dt="2024-09-27T08:49:32.297" v="142" actId="20577"/>
          <ac:spMkLst>
            <pc:docMk/>
            <pc:sldMk cId="2107524921" sldId="269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3F24C1FA-D7AD-471C-DD85-98563B9C8328}" dt="2024-09-27T08:50:17.173" v="167" actId="20577"/>
          <ac:spMkLst>
            <pc:docMk/>
            <pc:sldMk cId="2107524921" sldId="269"/>
            <ac:spMk id="10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3F24C1FA-D7AD-471C-DD85-98563B9C8328}" dt="2024-09-27T08:50:27.892" v="169" actId="20577"/>
        <pc:sldMkLst>
          <pc:docMk/>
          <pc:sldMk cId="684422847" sldId="270"/>
        </pc:sldMkLst>
        <pc:spChg chg="mod">
          <ac:chgData name="Sarah Linari" userId="S::sarah@iqmaward.com::b54a578e-493b-4154-b663-164597524d09" providerId="AD" clId="Web-{3F24C1FA-D7AD-471C-DD85-98563B9C8328}" dt="2024-09-27T08:50:27.892" v="169" actId="20577"/>
          <ac:spMkLst>
            <pc:docMk/>
            <pc:sldMk cId="684422847" sldId="270"/>
            <ac:spMk id="10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3F24C1FA-D7AD-471C-DD85-98563B9C8328}" dt="2024-09-27T08:48:58.343" v="126" actId="1076"/>
        <pc:sldMkLst>
          <pc:docMk/>
          <pc:sldMk cId="1267018517" sldId="272"/>
        </pc:sldMkLst>
        <pc:spChg chg="mod">
          <ac:chgData name="Sarah Linari" userId="S::sarah@iqmaward.com::b54a578e-493b-4154-b663-164597524d09" providerId="AD" clId="Web-{3F24C1FA-D7AD-471C-DD85-98563B9C8328}" dt="2024-09-27T08:45:10.368" v="61" actId="1076"/>
          <ac:spMkLst>
            <pc:docMk/>
            <pc:sldMk cId="1267018517" sldId="272"/>
            <ac:spMk id="2" creationId="{00000000-0000-0000-0000-000000000000}"/>
          </ac:spMkLst>
        </pc:spChg>
        <pc:spChg chg="mod">
          <ac:chgData name="Sarah Linari" userId="S::sarah@iqmaward.com::b54a578e-493b-4154-b663-164597524d09" providerId="AD" clId="Web-{3F24C1FA-D7AD-471C-DD85-98563B9C8328}" dt="2024-09-27T08:47:21.591" v="100" actId="1076"/>
          <ac:spMkLst>
            <pc:docMk/>
            <pc:sldMk cId="1267018517" sldId="272"/>
            <ac:spMk id="13" creationId="{5E4FA45E-D82C-5D16-BC31-E51FD8E48319}"/>
          </ac:spMkLst>
        </pc:spChg>
        <pc:spChg chg="mod">
          <ac:chgData name="Sarah Linari" userId="S::sarah@iqmaward.com::b54a578e-493b-4154-b663-164597524d09" providerId="AD" clId="Web-{3F24C1FA-D7AD-471C-DD85-98563B9C8328}" dt="2024-09-27T08:48:56.718" v="125" actId="1076"/>
          <ac:spMkLst>
            <pc:docMk/>
            <pc:sldMk cId="1267018517" sldId="272"/>
            <ac:spMk id="14" creationId="{6584F51F-F7F1-FC76-4EF0-6C113DBDAFB5}"/>
          </ac:spMkLst>
        </pc:spChg>
        <pc:picChg chg="mod">
          <ac:chgData name="Sarah Linari" userId="S::sarah@iqmaward.com::b54a578e-493b-4154-b663-164597524d09" providerId="AD" clId="Web-{3F24C1FA-D7AD-471C-DD85-98563B9C8328}" dt="2024-09-27T08:48:58.343" v="126" actId="1076"/>
          <ac:picMkLst>
            <pc:docMk/>
            <pc:sldMk cId="1267018517" sldId="272"/>
            <ac:picMk id="11" creationId="{0D309768-2A0F-54DF-E039-CDF4CB0761A0}"/>
          </ac:picMkLst>
        </pc:picChg>
      </pc:sldChg>
      <pc:sldChg chg="delSp modSp add replId">
        <pc:chgData name="Sarah Linari" userId="S::sarah@iqmaward.com::b54a578e-493b-4154-b663-164597524d09" providerId="AD" clId="Web-{3F24C1FA-D7AD-471C-DD85-98563B9C8328}" dt="2024-09-27T08:43:06.880" v="54" actId="20577"/>
        <pc:sldMkLst>
          <pc:docMk/>
          <pc:sldMk cId="2098225550" sldId="273"/>
        </pc:sldMkLst>
        <pc:spChg chg="del mod">
          <ac:chgData name="Sarah Linari" userId="S::sarah@iqmaward.com::b54a578e-493b-4154-b663-164597524d09" providerId="AD" clId="Web-{3F24C1FA-D7AD-471C-DD85-98563B9C8328}" dt="2024-09-27T08:42:50.271" v="49"/>
          <ac:spMkLst>
            <pc:docMk/>
            <pc:sldMk cId="2098225550" sldId="273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3F24C1FA-D7AD-471C-DD85-98563B9C8328}" dt="2024-09-27T08:43:06.880" v="54" actId="20577"/>
          <ac:spMkLst>
            <pc:docMk/>
            <pc:sldMk cId="2098225550" sldId="273"/>
            <ac:spMk id="11" creationId="{40C9D154-4B83-8732-EB82-915D8328E505}"/>
          </ac:spMkLst>
        </pc:spChg>
      </pc:sldChg>
    </pc:docChg>
  </pc:docChgLst>
  <pc:docChgLst>
    <pc:chgData name="Sarah Henderson" userId="S::sarah2@iqmaward.com::f3a0dc45-998b-46a3-98e7-b10293c4b1c7" providerId="AD" clId="Web-{D8F273DC-CFD3-654D-1A5E-E16E0E2990A5}"/>
    <pc:docChg chg="modSld">
      <pc:chgData name="Sarah Henderson" userId="S::sarah2@iqmaward.com::f3a0dc45-998b-46a3-98e7-b10293c4b1c7" providerId="AD" clId="Web-{D8F273DC-CFD3-654D-1A5E-E16E0E2990A5}" dt="2024-09-27T08:41:33.438" v="47" actId="14100"/>
      <pc:docMkLst>
        <pc:docMk/>
      </pc:docMkLst>
      <pc:sldChg chg="modSp">
        <pc:chgData name="Sarah Henderson" userId="S::sarah2@iqmaward.com::f3a0dc45-998b-46a3-98e7-b10293c4b1c7" providerId="AD" clId="Web-{D8F273DC-CFD3-654D-1A5E-E16E0E2990A5}" dt="2024-09-27T08:20:54.693" v="29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D8F273DC-CFD3-654D-1A5E-E16E0E2990A5}" dt="2024-09-27T08:20:50.084" v="28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D8F273DC-CFD3-654D-1A5E-E16E0E2990A5}" dt="2024-09-27T08:20:54.693" v="29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1:14.022" v="30" actId="20577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D8F273DC-CFD3-654D-1A5E-E16E0E2990A5}" dt="2024-09-27T08:21:14.022" v="30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1:31.054" v="33" actId="14100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D8F273DC-CFD3-654D-1A5E-E16E0E2990A5}" dt="2024-09-27T08:21:31.054" v="33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3:01.572" v="44" actId="20577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D8F273DC-CFD3-654D-1A5E-E16E0E2990A5}" dt="2024-09-27T08:16:20.904" v="1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D8F273DC-CFD3-654D-1A5E-E16E0E2990A5}" dt="2024-09-27T08:16:28.795" v="19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Sarah Henderson" userId="S::sarah2@iqmaward.com::f3a0dc45-998b-46a3-98e7-b10293c4b1c7" providerId="AD" clId="Web-{D8F273DC-CFD3-654D-1A5E-E16E0E2990A5}" dt="2024-09-27T08:22:56.728" v="42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D8F273DC-CFD3-654D-1A5E-E16E0E2990A5}" dt="2024-09-27T08:23:01.572" v="44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3:15.323" v="46" actId="1076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D8F273DC-CFD3-654D-1A5E-E16E0E2990A5}" dt="2024-09-27T08:16:59.405" v="24" actId="14100"/>
          <ac:spMkLst>
            <pc:docMk/>
            <pc:sldMk cId="0" sldId="261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D8F273DC-CFD3-654D-1A5E-E16E0E2990A5}" dt="2024-09-27T08:23:15.323" v="46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D8F273DC-CFD3-654D-1A5E-E16E0E2990A5}" dt="2024-09-27T08:17:10.249" v="26" actId="1076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17:14.343" v="27" actId="1076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D8F273DC-CFD3-654D-1A5E-E16E0E2990A5}" dt="2024-09-27T08:17:14.343" v="27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1:20.975" v="32" actId="20577"/>
        <pc:sldMkLst>
          <pc:docMk/>
          <pc:sldMk cId="258254956" sldId="264"/>
        </pc:sldMkLst>
        <pc:spChg chg="mod">
          <ac:chgData name="Sarah Henderson" userId="S::sarah2@iqmaward.com::f3a0dc45-998b-46a3-98e7-b10293c4b1c7" providerId="AD" clId="Web-{D8F273DC-CFD3-654D-1A5E-E16E0E2990A5}" dt="2024-09-27T08:21:20.975" v="32" actId="20577"/>
          <ac:spMkLst>
            <pc:docMk/>
            <pc:sldMk cId="258254956" sldId="264"/>
            <ac:spMk id="2" creationId="{34531161-F0F8-9908-3161-437F17DB545D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2:11.305" v="36" actId="20577"/>
        <pc:sldMkLst>
          <pc:docMk/>
          <pc:sldMk cId="2024747526" sldId="265"/>
        </pc:sldMkLst>
        <pc:spChg chg="mod">
          <ac:chgData name="Sarah Henderson" userId="S::sarah2@iqmaward.com::f3a0dc45-998b-46a3-98e7-b10293c4b1c7" providerId="AD" clId="Web-{D8F273DC-CFD3-654D-1A5E-E16E0E2990A5}" dt="2024-09-27T08:22:11.305" v="36" actId="20577"/>
          <ac:spMkLst>
            <pc:docMk/>
            <pc:sldMk cId="2024747526" sldId="265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1:47.804" v="34" actId="1076"/>
        <pc:sldMkLst>
          <pc:docMk/>
          <pc:sldMk cId="1708971272" sldId="266"/>
        </pc:sldMkLst>
        <pc:spChg chg="mod">
          <ac:chgData name="Sarah Henderson" userId="S::sarah2@iqmaward.com::f3a0dc45-998b-46a3-98e7-b10293c4b1c7" providerId="AD" clId="Web-{D8F273DC-CFD3-654D-1A5E-E16E0E2990A5}" dt="2024-09-27T08:21:47.804" v="34" actId="1076"/>
          <ac:spMkLst>
            <pc:docMk/>
            <pc:sldMk cId="1708971272" sldId="266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1:57.336" v="35" actId="1076"/>
        <pc:sldMkLst>
          <pc:docMk/>
          <pc:sldMk cId="422454491" sldId="267"/>
        </pc:sldMkLst>
        <pc:spChg chg="mod">
          <ac:chgData name="Sarah Henderson" userId="S::sarah2@iqmaward.com::f3a0dc45-998b-46a3-98e7-b10293c4b1c7" providerId="AD" clId="Web-{D8F273DC-CFD3-654D-1A5E-E16E0E2990A5}" dt="2024-09-27T08:21:57.336" v="35" actId="1076"/>
          <ac:spMkLst>
            <pc:docMk/>
            <pc:sldMk cId="422454491" sldId="267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15:14.792" v="6" actId="1076"/>
        <pc:sldMkLst>
          <pc:docMk/>
          <pc:sldMk cId="1935165300" sldId="268"/>
        </pc:sldMkLst>
        <pc:spChg chg="mod">
          <ac:chgData name="Sarah Henderson" userId="S::sarah2@iqmaward.com::f3a0dc45-998b-46a3-98e7-b10293c4b1c7" providerId="AD" clId="Web-{D8F273DC-CFD3-654D-1A5E-E16E0E2990A5}" dt="2024-09-27T08:15:14.792" v="6" actId="1076"/>
          <ac:spMkLst>
            <pc:docMk/>
            <pc:sldMk cId="1935165300" sldId="268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41:33.438" v="47" actId="14100"/>
        <pc:sldMkLst>
          <pc:docMk/>
          <pc:sldMk cId="2107524921" sldId="269"/>
        </pc:sldMkLst>
        <pc:spChg chg="mod">
          <ac:chgData name="Sarah Henderson" userId="S::sarah2@iqmaward.com::f3a0dc45-998b-46a3-98e7-b10293c4b1c7" providerId="AD" clId="Web-{D8F273DC-CFD3-654D-1A5E-E16E0E2990A5}" dt="2024-09-27T08:41:33.438" v="47" actId="14100"/>
          <ac:spMkLst>
            <pc:docMk/>
            <pc:sldMk cId="2107524921" sldId="269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D8F273DC-CFD3-654D-1A5E-E16E0E2990A5}" dt="2024-09-27T08:22:29.931" v="38" actId="1076"/>
          <ac:spMkLst>
            <pc:docMk/>
            <pc:sldMk cId="2107524921" sldId="269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22:38.118" v="39" actId="20577"/>
        <pc:sldMkLst>
          <pc:docMk/>
          <pc:sldMk cId="684422847" sldId="270"/>
        </pc:sldMkLst>
        <pc:spChg chg="mod">
          <ac:chgData name="Sarah Henderson" userId="S::sarah2@iqmaward.com::f3a0dc45-998b-46a3-98e7-b10293c4b1c7" providerId="AD" clId="Web-{D8F273DC-CFD3-654D-1A5E-E16E0E2990A5}" dt="2024-09-27T08:22:38.118" v="39" actId="20577"/>
          <ac:spMkLst>
            <pc:docMk/>
            <pc:sldMk cId="684422847" sldId="270"/>
            <ac:spMk id="10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D8F273DC-CFD3-654D-1A5E-E16E0E2990A5}" dt="2024-09-27T08:15:32.683" v="10" actId="1076"/>
        <pc:sldMkLst>
          <pc:docMk/>
          <pc:sldMk cId="1267018517" sldId="272"/>
        </pc:sldMkLst>
        <pc:spChg chg="mod">
          <ac:chgData name="Sarah Henderson" userId="S::sarah2@iqmaward.com::f3a0dc45-998b-46a3-98e7-b10293c4b1c7" providerId="AD" clId="Web-{D8F273DC-CFD3-654D-1A5E-E16E0E2990A5}" dt="2024-09-27T08:15:32.683" v="10" actId="1076"/>
          <ac:spMkLst>
            <pc:docMk/>
            <pc:sldMk cId="1267018517" sldId="272"/>
            <ac:spMk id="5" creationId="{00000000-0000-0000-0000-000000000000}"/>
          </ac:spMkLst>
        </pc:spChg>
        <pc:picChg chg="mod">
          <ac:chgData name="Sarah Henderson" userId="S::sarah2@iqmaward.com::f3a0dc45-998b-46a3-98e7-b10293c4b1c7" providerId="AD" clId="Web-{D8F273DC-CFD3-654D-1A5E-E16E0E2990A5}" dt="2024-09-27T08:15:27.574" v="9" actId="1076"/>
          <ac:picMkLst>
            <pc:docMk/>
            <pc:sldMk cId="1267018517" sldId="272"/>
            <ac:picMk id="11" creationId="{0D309768-2A0F-54DF-E039-CDF4CB0761A0}"/>
          </ac:picMkLst>
        </pc:picChg>
      </pc:sldChg>
    </pc:docChg>
  </pc:docChgLst>
  <pc:docChgLst>
    <pc:chgData name="Sarah Linari" userId="S::sarah@iqmaward.com::b54a578e-493b-4154-b663-164597524d09" providerId="AD" clId="Web-{080CC4EF-63BC-B6C5-CEE3-6F4845854592}"/>
    <pc:docChg chg="modSld">
      <pc:chgData name="Sarah Linari" userId="S::sarah@iqmaward.com::b54a578e-493b-4154-b663-164597524d09" providerId="AD" clId="Web-{080CC4EF-63BC-B6C5-CEE3-6F4845854592}" dt="2024-09-12T11:09:35.151" v="92" actId="20577"/>
      <pc:docMkLst>
        <pc:docMk/>
      </pc:docMkLst>
      <pc:sldChg chg="modSp">
        <pc:chgData name="Sarah Linari" userId="S::sarah@iqmaward.com::b54a578e-493b-4154-b663-164597524d09" providerId="AD" clId="Web-{080CC4EF-63BC-B6C5-CEE3-6F4845854592}" dt="2024-09-12T11:04:53.972" v="53" actId="20577"/>
        <pc:sldMkLst>
          <pc:docMk/>
          <pc:sldMk cId="0" sldId="260"/>
        </pc:sldMkLst>
        <pc:spChg chg="mod">
          <ac:chgData name="Sarah Linari" userId="S::sarah@iqmaward.com::b54a578e-493b-4154-b663-164597524d09" providerId="AD" clId="Web-{080CC4EF-63BC-B6C5-CEE3-6F4845854592}" dt="2024-09-12T11:04:53.972" v="53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Linari" userId="S::sarah@iqmaward.com::b54a578e-493b-4154-b663-164597524d09" providerId="AD" clId="Web-{080CC4EF-63BC-B6C5-CEE3-6F4845854592}" dt="2024-09-12T11:09:35.151" v="92" actId="20577"/>
        <pc:sldMkLst>
          <pc:docMk/>
          <pc:sldMk cId="0" sldId="261"/>
        </pc:sldMkLst>
        <pc:spChg chg="mod">
          <ac:chgData name="Sarah Linari" userId="S::sarah@iqmaward.com::b54a578e-493b-4154-b663-164597524d09" providerId="AD" clId="Web-{080CC4EF-63BC-B6C5-CEE3-6F4845854592}" dt="2024-09-12T11:09:35.151" v="92" actId="20577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Linari" userId="S::sarah@iqmaward.com::b54a578e-493b-4154-b663-164597524d09" providerId="AD" clId="Web-{080CC4EF-63BC-B6C5-CEE3-6F4845854592}" dt="2024-09-12T10:45:53.490" v="23" actId="14100"/>
        <pc:sldMkLst>
          <pc:docMk/>
          <pc:sldMk cId="422454491" sldId="267"/>
        </pc:sldMkLst>
        <pc:spChg chg="mod">
          <ac:chgData name="Sarah Linari" userId="S::sarah@iqmaward.com::b54a578e-493b-4154-b663-164597524d09" providerId="AD" clId="Web-{080CC4EF-63BC-B6C5-CEE3-6F4845854592}" dt="2024-09-12T10:45:53.490" v="23" actId="14100"/>
          <ac:spMkLst>
            <pc:docMk/>
            <pc:sldMk cId="422454491" sldId="267"/>
            <ac:spMk id="10" creationId="{B4678041-C42B-64E7-41A1-635B2FEE5F9D}"/>
          </ac:spMkLst>
        </pc:spChg>
      </pc:sldChg>
    </pc:docChg>
  </pc:docChgLst>
  <pc:docChgLst>
    <pc:chgData name="Sarah Linari" userId="S::sarah@iqmaward.com::b54a578e-493b-4154-b663-164597524d09" providerId="AD" clId="Web-{74E0FFDA-B4A4-63F0-4678-F1378882DED5}"/>
    <pc:docChg chg="modSld">
      <pc:chgData name="Sarah Linari" userId="S::sarah@iqmaward.com::b54a578e-493b-4154-b663-164597524d09" providerId="AD" clId="Web-{74E0FFDA-B4A4-63F0-4678-F1378882DED5}" dt="2024-09-26T13:14:41.513" v="91" actId="20577"/>
      <pc:docMkLst>
        <pc:docMk/>
      </pc:docMkLst>
      <pc:sldChg chg="modSp">
        <pc:chgData name="Sarah Linari" userId="S::sarah@iqmaward.com::b54a578e-493b-4154-b663-164597524d09" providerId="AD" clId="Web-{74E0FFDA-B4A4-63F0-4678-F1378882DED5}" dt="2024-09-26T13:10:38.977" v="18" actId="14100"/>
        <pc:sldMkLst>
          <pc:docMk/>
          <pc:sldMk cId="0" sldId="257"/>
        </pc:sldMkLst>
        <pc:spChg chg="mod">
          <ac:chgData name="Sarah Linari" userId="S::sarah@iqmaward.com::b54a578e-493b-4154-b663-164597524d09" providerId="AD" clId="Web-{74E0FFDA-B4A4-63F0-4678-F1378882DED5}" dt="2024-09-26T13:10:29.789" v="14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74E0FFDA-B4A4-63F0-4678-F1378882DED5}" dt="2024-09-26T13:10:38.977" v="18" actId="14100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Linari" userId="S::sarah@iqmaward.com::b54a578e-493b-4154-b663-164597524d09" providerId="AD" clId="Web-{74E0FFDA-B4A4-63F0-4678-F1378882DED5}" dt="2024-09-26T13:10:07.224" v="10" actId="20577"/>
        <pc:sldMkLst>
          <pc:docMk/>
          <pc:sldMk cId="0" sldId="258"/>
        </pc:sldMkLst>
        <pc:spChg chg="mod">
          <ac:chgData name="Sarah Linari" userId="S::sarah@iqmaward.com::b54a578e-493b-4154-b663-164597524d09" providerId="AD" clId="Web-{74E0FFDA-B4A4-63F0-4678-F1378882DED5}" dt="2024-09-26T13:10:07.224" v="10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Sarah Linari" userId="S::sarah@iqmaward.com::b54a578e-493b-4154-b663-164597524d09" providerId="AD" clId="Web-{74E0FFDA-B4A4-63F0-4678-F1378882DED5}" dt="2024-09-26T13:11:35.435" v="31" actId="20577"/>
        <pc:sldMkLst>
          <pc:docMk/>
          <pc:sldMk cId="0" sldId="259"/>
        </pc:sldMkLst>
        <pc:spChg chg="mod">
          <ac:chgData name="Sarah Linari" userId="S::sarah@iqmaward.com::b54a578e-493b-4154-b663-164597524d09" providerId="AD" clId="Web-{74E0FFDA-B4A4-63F0-4678-F1378882DED5}" dt="2024-09-26T13:11:35.435" v="31" actId="20577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Linari" userId="S::sarah@iqmaward.com::b54a578e-493b-4154-b663-164597524d09" providerId="AD" clId="Web-{74E0FFDA-B4A4-63F0-4678-F1378882DED5}" dt="2024-09-26T13:14:24.949" v="87" actId="1076"/>
        <pc:sldMkLst>
          <pc:docMk/>
          <pc:sldMk cId="0" sldId="260"/>
        </pc:sldMkLst>
        <pc:spChg chg="mod">
          <ac:chgData name="Sarah Linari" userId="S::sarah@iqmaward.com::b54a578e-493b-4154-b663-164597524d09" providerId="AD" clId="Web-{74E0FFDA-B4A4-63F0-4678-F1378882DED5}" dt="2024-09-26T13:13:41.492" v="68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rah Linari" userId="S::sarah@iqmaward.com::b54a578e-493b-4154-b663-164597524d09" providerId="AD" clId="Web-{74E0FFDA-B4A4-63F0-4678-F1378882DED5}" dt="2024-09-26T13:13:30.476" v="66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Sarah Linari" userId="S::sarah@iqmaward.com::b54a578e-493b-4154-b663-164597524d09" providerId="AD" clId="Web-{74E0FFDA-B4A4-63F0-4678-F1378882DED5}" dt="2024-09-26T13:14:24.949" v="87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Linari" userId="S::sarah@iqmaward.com::b54a578e-493b-4154-b663-164597524d09" providerId="AD" clId="Web-{74E0FFDA-B4A4-63F0-4678-F1378882DED5}" dt="2024-09-26T13:14:15.417" v="84" actId="20577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Linari" userId="S::sarah@iqmaward.com::b54a578e-493b-4154-b663-164597524d09" providerId="AD" clId="Web-{74E0FFDA-B4A4-63F0-4678-F1378882DED5}" dt="2024-09-26T13:14:41.513" v="91" actId="20577"/>
        <pc:sldMkLst>
          <pc:docMk/>
          <pc:sldMk cId="0" sldId="261"/>
        </pc:sldMkLst>
        <pc:spChg chg="mod">
          <ac:chgData name="Sarah Linari" userId="S::sarah@iqmaward.com::b54a578e-493b-4154-b663-164597524d09" providerId="AD" clId="Web-{74E0FFDA-B4A4-63F0-4678-F1378882DED5}" dt="2024-09-26T13:14:41.513" v="91" actId="20577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Linari" userId="S::sarah@iqmaward.com::b54a578e-493b-4154-b663-164597524d09" providerId="AD" clId="Web-{74E0FFDA-B4A4-63F0-4678-F1378882DED5}" dt="2024-09-26T13:11:00.244" v="24" actId="20577"/>
        <pc:sldMkLst>
          <pc:docMk/>
          <pc:sldMk cId="258254956" sldId="264"/>
        </pc:sldMkLst>
        <pc:spChg chg="mod">
          <ac:chgData name="Sarah Linari" userId="S::sarah@iqmaward.com::b54a578e-493b-4154-b663-164597524d09" providerId="AD" clId="Web-{74E0FFDA-B4A4-63F0-4678-F1378882DED5}" dt="2024-09-26T13:11:00.244" v="24" actId="20577"/>
          <ac:spMkLst>
            <pc:docMk/>
            <pc:sldMk cId="258254956" sldId="264"/>
            <ac:spMk id="2" creationId="{34531161-F0F8-9908-3161-437F17DB545D}"/>
          </ac:spMkLst>
        </pc:spChg>
      </pc:sldChg>
      <pc:sldChg chg="modSp">
        <pc:chgData name="Sarah Linari" userId="S::sarah@iqmaward.com::b54a578e-493b-4154-b663-164597524d09" providerId="AD" clId="Web-{74E0FFDA-B4A4-63F0-4678-F1378882DED5}" dt="2024-09-26T13:12:19.563" v="40"/>
        <pc:sldMkLst>
          <pc:docMk/>
          <pc:sldMk cId="2024747526" sldId="265"/>
        </pc:sldMkLst>
        <pc:graphicFrameChg chg="mod modGraphic">
          <ac:chgData name="Sarah Linari" userId="S::sarah@iqmaward.com::b54a578e-493b-4154-b663-164597524d09" providerId="AD" clId="Web-{74E0FFDA-B4A4-63F0-4678-F1378882DED5}" dt="2024-09-26T13:12:19.563" v="40"/>
          <ac:graphicFrameMkLst>
            <pc:docMk/>
            <pc:sldMk cId="2024747526" sldId="265"/>
            <ac:graphicFrameMk id="11" creationId="{00000000-0000-0000-0000-000000000000}"/>
          </ac:graphicFrameMkLst>
        </pc:graphicFrameChg>
      </pc:sldChg>
      <pc:sldChg chg="modSp">
        <pc:chgData name="Sarah Linari" userId="S::sarah@iqmaward.com::b54a578e-493b-4154-b663-164597524d09" providerId="AD" clId="Web-{74E0FFDA-B4A4-63F0-4678-F1378882DED5}" dt="2024-09-26T13:12:02.874" v="37" actId="20577"/>
        <pc:sldMkLst>
          <pc:docMk/>
          <pc:sldMk cId="422454491" sldId="267"/>
        </pc:sldMkLst>
        <pc:spChg chg="mod">
          <ac:chgData name="Sarah Linari" userId="S::sarah@iqmaward.com::b54a578e-493b-4154-b663-164597524d09" providerId="AD" clId="Web-{74E0FFDA-B4A4-63F0-4678-F1378882DED5}" dt="2024-09-26T13:12:02.874" v="37" actId="20577"/>
          <ac:spMkLst>
            <pc:docMk/>
            <pc:sldMk cId="422454491" sldId="267"/>
            <ac:spMk id="10" creationId="{B4678041-C42B-64E7-41A1-635B2FEE5F9D}"/>
          </ac:spMkLst>
        </pc:spChg>
      </pc:sldChg>
      <pc:sldChg chg="modSp">
        <pc:chgData name="Sarah Linari" userId="S::sarah@iqmaward.com::b54a578e-493b-4154-b663-164597524d09" providerId="AD" clId="Web-{74E0FFDA-B4A4-63F0-4678-F1378882DED5}" dt="2024-09-26T13:12:49.144" v="45" actId="20577"/>
        <pc:sldMkLst>
          <pc:docMk/>
          <pc:sldMk cId="684422847" sldId="270"/>
        </pc:sldMkLst>
        <pc:spChg chg="mod">
          <ac:chgData name="Sarah Linari" userId="S::sarah@iqmaward.com::b54a578e-493b-4154-b663-164597524d09" providerId="AD" clId="Web-{74E0FFDA-B4A4-63F0-4678-F1378882DED5}" dt="2024-09-26T13:12:49.144" v="45" actId="20577"/>
          <ac:spMkLst>
            <pc:docMk/>
            <pc:sldMk cId="684422847" sldId="270"/>
            <ac:spMk id="10" creationId="{00000000-0000-0000-0000-000000000000}"/>
          </ac:spMkLst>
        </pc:spChg>
      </pc:sldChg>
    </pc:docChg>
  </pc:docChgLst>
  <pc:docChgLst>
    <pc:chgData clId="Web-{3F24C1FA-D7AD-471C-DD85-98563B9C8328}"/>
    <pc:docChg chg="modSld">
      <pc:chgData name="" userId="" providerId="" clId="Web-{3F24C1FA-D7AD-471C-DD85-98563B9C8328}" dt="2024-09-27T08:41:10.455" v="1" actId="20577"/>
      <pc:docMkLst>
        <pc:docMk/>
      </pc:docMkLst>
      <pc:sldChg chg="modSp">
        <pc:chgData name="" userId="" providerId="" clId="Web-{3F24C1FA-D7AD-471C-DD85-98563B9C8328}" dt="2024-09-27T08:41:10.455" v="1" actId="20577"/>
        <pc:sldMkLst>
          <pc:docMk/>
          <pc:sldMk cId="0" sldId="256"/>
        </pc:sldMkLst>
        <pc:spChg chg="mod">
          <ac:chgData name="" userId="" providerId="" clId="Web-{3F24C1FA-D7AD-471C-DD85-98563B9C8328}" dt="2024-09-27T08:41:10.455" v="1" actId="20577"/>
          <ac:spMkLst>
            <pc:docMk/>
            <pc:sldMk cId="0" sldId="256"/>
            <ac:spMk id="15" creationId="{00000000-0000-0000-0000-000000000000}"/>
          </ac:spMkLst>
        </pc:spChg>
      </pc:sldChg>
    </pc:docChg>
  </pc:docChgLst>
  <pc:docChgLst>
    <pc:chgData name="Sarah Henderson" userId="S::sarah2@iqmaward.com::f3a0dc45-998b-46a3-98e7-b10293c4b1c7" providerId="AD" clId="Web-{56601E85-9869-FA67-DA47-C5AFCFAC8A76}"/>
    <pc:docChg chg="modSld">
      <pc:chgData name="Sarah Henderson" userId="S::sarah2@iqmaward.com::f3a0dc45-998b-46a3-98e7-b10293c4b1c7" providerId="AD" clId="Web-{56601E85-9869-FA67-DA47-C5AFCFAC8A76}" dt="2024-09-26T15:21:15.002" v="8"/>
      <pc:docMkLst>
        <pc:docMk/>
      </pc:docMkLst>
      <pc:sldChg chg="addSp delSp modSp">
        <pc:chgData name="Sarah Henderson" userId="S::sarah2@iqmaward.com::f3a0dc45-998b-46a3-98e7-b10293c4b1c7" providerId="AD" clId="Web-{56601E85-9869-FA67-DA47-C5AFCFAC8A76}" dt="2024-09-26T15:21:15.002" v="8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56601E85-9869-FA67-DA47-C5AFCFAC8A76}" dt="2024-09-26T14:19:40.127" v="0" actId="1076"/>
          <ac:spMkLst>
            <pc:docMk/>
            <pc:sldMk cId="0" sldId="256"/>
            <ac:spMk id="16" creationId="{525C4B98-7151-D85D-8855-41CE39EAFDF8}"/>
          </ac:spMkLst>
        </pc:spChg>
        <pc:spChg chg="add del">
          <ac:chgData name="Sarah Henderson" userId="S::sarah2@iqmaward.com::f3a0dc45-998b-46a3-98e7-b10293c4b1c7" providerId="AD" clId="Web-{56601E85-9869-FA67-DA47-C5AFCFAC8A76}" dt="2024-09-26T14:48:45.502" v="2"/>
          <ac:spMkLst>
            <pc:docMk/>
            <pc:sldMk cId="0" sldId="256"/>
            <ac:spMk id="21" creationId="{E5DEC023-A6A8-8A7B-E882-20C11EF709A6}"/>
          </ac:spMkLst>
        </pc:spChg>
        <pc:spChg chg="add del">
          <ac:chgData name="Sarah Henderson" userId="S::sarah2@iqmaward.com::f3a0dc45-998b-46a3-98e7-b10293c4b1c7" providerId="AD" clId="Web-{56601E85-9869-FA67-DA47-C5AFCFAC8A76}" dt="2024-09-26T14:52:14.362" v="4"/>
          <ac:spMkLst>
            <pc:docMk/>
            <pc:sldMk cId="0" sldId="256"/>
            <ac:spMk id="22" creationId="{98B5B670-EAA6-570A-F05C-2DFDEFDA0B3A}"/>
          </ac:spMkLst>
        </pc:spChg>
        <pc:spChg chg="add del">
          <ac:chgData name="Sarah Henderson" userId="S::sarah2@iqmaward.com::f3a0dc45-998b-46a3-98e7-b10293c4b1c7" providerId="AD" clId="Web-{56601E85-9869-FA67-DA47-C5AFCFAC8A76}" dt="2024-09-26T15:17:18.574" v="6"/>
          <ac:spMkLst>
            <pc:docMk/>
            <pc:sldMk cId="0" sldId="256"/>
            <ac:spMk id="23" creationId="{3BD6EAC2-6340-6300-7147-1C4E2CBB2B85}"/>
          </ac:spMkLst>
        </pc:spChg>
        <pc:spChg chg="add del">
          <ac:chgData name="Sarah Henderson" userId="S::sarah2@iqmaward.com::f3a0dc45-998b-46a3-98e7-b10293c4b1c7" providerId="AD" clId="Web-{56601E85-9869-FA67-DA47-C5AFCFAC8A76}" dt="2024-09-26T15:21:15.002" v="8"/>
          <ac:spMkLst>
            <pc:docMk/>
            <pc:sldMk cId="0" sldId="256"/>
            <ac:spMk id="25" creationId="{4E787045-ED29-AFA5-3583-F8ABB00B5741}"/>
          </ac:spMkLst>
        </pc:spChg>
      </pc:sldChg>
    </pc:docChg>
  </pc:docChgLst>
  <pc:docChgLst>
    <pc:chgData name="Sarah Henderson" userId="S::sarah2@iqmaward.com::f3a0dc45-998b-46a3-98e7-b10293c4b1c7" providerId="AD" clId="Web-{7D15FEFE-4A88-5817-3353-2136005CB1D0}"/>
    <pc:docChg chg="modSld">
      <pc:chgData name="Sarah Henderson" userId="S::sarah2@iqmaward.com::f3a0dc45-998b-46a3-98e7-b10293c4b1c7" providerId="AD" clId="Web-{7D15FEFE-4A88-5817-3353-2136005CB1D0}" dt="2024-09-11T11:13:50.912" v="326" actId="1076"/>
      <pc:docMkLst>
        <pc:docMk/>
      </pc:docMkLst>
      <pc:sldChg chg="modSp">
        <pc:chgData name="Sarah Henderson" userId="S::sarah2@iqmaward.com::f3a0dc45-998b-46a3-98e7-b10293c4b1c7" providerId="AD" clId="Web-{7D15FEFE-4A88-5817-3353-2136005CB1D0}" dt="2024-09-11T10:48:06.295" v="36" actId="1076"/>
        <pc:sldMkLst>
          <pc:docMk/>
          <pc:sldMk cId="0" sldId="256"/>
        </pc:sldMkLst>
        <pc:spChg chg="mod">
          <ac:chgData name="Sarah Henderson" userId="S::sarah2@iqmaward.com::f3a0dc45-998b-46a3-98e7-b10293c4b1c7" providerId="AD" clId="Web-{7D15FEFE-4A88-5817-3353-2136005CB1D0}" dt="2024-09-11T10:46:56.105" v="23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48:06.295" v="36" actId="1076"/>
          <ac:spMkLst>
            <pc:docMk/>
            <pc:sldMk cId="0" sldId="256"/>
            <ac:spMk id="16" creationId="{525C4B98-7151-D85D-8855-41CE39EAFDF8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0:47:52.310" v="31" actId="20577"/>
        <pc:sldMkLst>
          <pc:docMk/>
          <pc:sldMk cId="0" sldId="257"/>
        </pc:sldMkLst>
        <pc:spChg chg="mod">
          <ac:chgData name="Sarah Henderson" userId="S::sarah2@iqmaward.com::f3a0dc45-998b-46a3-98e7-b10293c4b1c7" providerId="AD" clId="Web-{7D15FEFE-4A88-5817-3353-2136005CB1D0}" dt="2024-09-11T10:47:42.278" v="29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47:52.310" v="31" actId="20577"/>
          <ac:spMkLst>
            <pc:docMk/>
            <pc:sldMk cId="0" sldId="257"/>
            <ac:spMk id="11" creationId="{40C9D154-4B83-8732-EB82-915D8328E505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1:07:44.649" v="309" actId="20577"/>
        <pc:sldMkLst>
          <pc:docMk/>
          <pc:sldMk cId="0" sldId="258"/>
        </pc:sldMkLst>
        <pc:spChg chg="mod">
          <ac:chgData name="Sarah Henderson" userId="S::sarah2@iqmaward.com::f3a0dc45-998b-46a3-98e7-b10293c4b1c7" providerId="AD" clId="Web-{7D15FEFE-4A88-5817-3353-2136005CB1D0}" dt="2024-09-11T10:48:29.889" v="42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1:07:44.649" v="309" actId="20577"/>
          <ac:spMkLst>
            <pc:docMk/>
            <pc:sldMk cId="0" sldId="258"/>
            <ac:spMk id="11" creationId="{D5AC35CA-7A77-BAFA-27D0-037506579A42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1:08:31.916" v="310" actId="1076"/>
        <pc:sldMkLst>
          <pc:docMk/>
          <pc:sldMk cId="0" sldId="259"/>
        </pc:sldMkLst>
        <pc:spChg chg="mod">
          <ac:chgData name="Sarah Henderson" userId="S::sarah2@iqmaward.com::f3a0dc45-998b-46a3-98e7-b10293c4b1c7" providerId="AD" clId="Web-{7D15FEFE-4A88-5817-3353-2136005CB1D0}" dt="2024-09-11T10:51:06.192" v="90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1:08:31.916" v="310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51:47.178" v="103" actId="20577"/>
          <ac:spMkLst>
            <pc:docMk/>
            <pc:sldMk cId="0" sldId="259"/>
            <ac:spMk id="10" creationId="{B4678041-C42B-64E7-41A1-635B2FEE5F9D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0:58:27.973" v="295" actId="1076"/>
        <pc:sldMkLst>
          <pc:docMk/>
          <pc:sldMk cId="0" sldId="260"/>
        </pc:sldMkLst>
        <pc:spChg chg="mod">
          <ac:chgData name="Sarah Henderson" userId="S::sarah2@iqmaward.com::f3a0dc45-998b-46a3-98e7-b10293c4b1c7" providerId="AD" clId="Web-{7D15FEFE-4A88-5817-3353-2136005CB1D0}" dt="2024-09-11T10:57:53.034" v="287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58:16.973" v="293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58:27.973" v="295" actId="1076"/>
          <ac:spMkLst>
            <pc:docMk/>
            <pc:sldMk cId="0" sldId="260"/>
            <ac:spMk id="10" creationId="{636B72AB-1A87-C948-EB33-B33E7CF2437D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0:58:53.193" v="303" actId="20577"/>
        <pc:sldMkLst>
          <pc:docMk/>
          <pc:sldMk cId="0" sldId="261"/>
        </pc:sldMkLst>
        <pc:spChg chg="mod">
          <ac:chgData name="Sarah Henderson" userId="S::sarah2@iqmaward.com::f3a0dc45-998b-46a3-98e7-b10293c4b1c7" providerId="AD" clId="Web-{7D15FEFE-4A88-5817-3353-2136005CB1D0}" dt="2024-09-11T10:58:46.161" v="302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58:53.193" v="303" actId="20577"/>
          <ac:spMkLst>
            <pc:docMk/>
            <pc:sldMk cId="0" sldId="261"/>
            <ac:spMk id="10" creationId="{0270425E-2A16-CBE3-3A7A-3559A15B33D1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1:13:50.912" v="326" actId="1076"/>
        <pc:sldMkLst>
          <pc:docMk/>
          <pc:sldMk cId="0" sldId="262"/>
        </pc:sldMkLst>
        <pc:spChg chg="mod">
          <ac:chgData name="Sarah Henderson" userId="S::sarah2@iqmaward.com::f3a0dc45-998b-46a3-98e7-b10293c4b1c7" providerId="AD" clId="Web-{7D15FEFE-4A88-5817-3353-2136005CB1D0}" dt="2024-09-11T11:13:50.912" v="326" actId="1076"/>
          <ac:spMkLst>
            <pc:docMk/>
            <pc:sldMk cId="0" sldId="262"/>
            <ac:spMk id="5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1:13:41.162" v="325" actId="20577"/>
        <pc:sldMkLst>
          <pc:docMk/>
          <pc:sldMk cId="0" sldId="263"/>
        </pc:sldMkLst>
        <pc:spChg chg="mod">
          <ac:chgData name="Sarah Henderson" userId="S::sarah2@iqmaward.com::f3a0dc45-998b-46a3-98e7-b10293c4b1c7" providerId="AD" clId="Web-{7D15FEFE-4A88-5817-3353-2136005CB1D0}" dt="2024-09-11T11:13:25.020" v="322" actId="205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1:13:17.223" v="320" actId="2057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1:13:32.474" v="323" actId="20577"/>
          <ac:spMkLst>
            <pc:docMk/>
            <pc:sldMk cId="0" sldId="263"/>
            <ac:spMk id="16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1:13:41.162" v="325" actId="20577"/>
          <ac:spMkLst>
            <pc:docMk/>
            <pc:sldMk cId="0" sldId="263"/>
            <ac:spMk id="17" creationId="{00000000-0000-0000-0000-000000000000}"/>
          </ac:spMkLst>
        </pc:spChg>
      </pc:sldChg>
      <pc:sldChg chg="addSp modSp">
        <pc:chgData name="Sarah Henderson" userId="S::sarah2@iqmaward.com::f3a0dc45-998b-46a3-98e7-b10293c4b1c7" providerId="AD" clId="Web-{7D15FEFE-4A88-5817-3353-2136005CB1D0}" dt="2024-09-11T10:56:59.485" v="276" actId="1076"/>
        <pc:sldMkLst>
          <pc:docMk/>
          <pc:sldMk cId="258254956" sldId="264"/>
        </pc:sldMkLst>
        <pc:spChg chg="add mod">
          <ac:chgData name="Sarah Henderson" userId="S::sarah2@iqmaward.com::f3a0dc45-998b-46a3-98e7-b10293c4b1c7" providerId="AD" clId="Web-{7D15FEFE-4A88-5817-3353-2136005CB1D0}" dt="2024-09-11T10:56:59.485" v="276" actId="1076"/>
          <ac:spMkLst>
            <pc:docMk/>
            <pc:sldMk cId="258254956" sldId="264"/>
            <ac:spMk id="2" creationId="{34531161-F0F8-9908-3161-437F17DB545D}"/>
          </ac:spMkLst>
        </pc:spChg>
        <pc:spChg chg="mod">
          <ac:chgData name="Sarah Henderson" userId="S::sarah2@iqmaward.com::f3a0dc45-998b-46a3-98e7-b10293c4b1c7" providerId="AD" clId="Web-{7D15FEFE-4A88-5817-3353-2136005CB1D0}" dt="2024-09-11T10:49:55.877" v="63" actId="1076"/>
          <ac:spMkLst>
            <pc:docMk/>
            <pc:sldMk cId="258254956" sldId="264"/>
            <ac:spMk id="4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49:55.783" v="62" actId="20577"/>
          <ac:spMkLst>
            <pc:docMk/>
            <pc:sldMk cId="258254956" sldId="264"/>
            <ac:spMk id="5" creationId="{00000000-0000-0000-0000-000000000000}"/>
          </ac:spMkLst>
        </pc:spChg>
        <pc:spChg chg="add ord">
          <ac:chgData name="Sarah Henderson" userId="S::sarah2@iqmaward.com::f3a0dc45-998b-46a3-98e7-b10293c4b1c7" providerId="AD" clId="Web-{7D15FEFE-4A88-5817-3353-2136005CB1D0}" dt="2024-09-11T10:56:51.110" v="275"/>
          <ac:spMkLst>
            <pc:docMk/>
            <pc:sldMk cId="258254956" sldId="264"/>
            <ac:spMk id="13" creationId="{4DA1FA31-804C-17CB-28FD-5F1437DD2C9D}"/>
          </ac:spMkLst>
        </pc:spChg>
        <pc:grpChg chg="mod">
          <ac:chgData name="Sarah Henderson" userId="S::sarah2@iqmaward.com::f3a0dc45-998b-46a3-98e7-b10293c4b1c7" providerId="AD" clId="Web-{7D15FEFE-4A88-5817-3353-2136005CB1D0}" dt="2024-09-11T10:48:54.843" v="48" actId="1076"/>
          <ac:grpSpMkLst>
            <pc:docMk/>
            <pc:sldMk cId="258254956" sldId="264"/>
            <ac:grpSpMk id="6" creationId="{00000000-0000-0000-0000-000000000000}"/>
          </ac:grpSpMkLst>
        </pc:grpChg>
        <pc:picChg chg="mod">
          <ac:chgData name="Sarah Henderson" userId="S::sarah2@iqmaward.com::f3a0dc45-998b-46a3-98e7-b10293c4b1c7" providerId="AD" clId="Web-{7D15FEFE-4A88-5817-3353-2136005CB1D0}" dt="2024-09-11T10:50:38.800" v="84" actId="1076"/>
          <ac:picMkLst>
            <pc:docMk/>
            <pc:sldMk cId="258254956" sldId="264"/>
            <ac:picMk id="20" creationId="{0BA5E9BE-DB3C-D9A7-F09D-9C9E5CD94EAD}"/>
          </ac:picMkLst>
        </pc:picChg>
      </pc:sldChg>
      <pc:sldChg chg="modSp">
        <pc:chgData name="Sarah Henderson" userId="S::sarah2@iqmaward.com::f3a0dc45-998b-46a3-98e7-b10293c4b1c7" providerId="AD" clId="Web-{7D15FEFE-4A88-5817-3353-2136005CB1D0}" dt="2024-09-11T10:55:16.341" v="262" actId="1076"/>
        <pc:sldMkLst>
          <pc:docMk/>
          <pc:sldMk cId="2024747526" sldId="265"/>
        </pc:sldMkLst>
        <pc:spChg chg="mod">
          <ac:chgData name="Sarah Henderson" userId="S::sarah2@iqmaward.com::f3a0dc45-998b-46a3-98e7-b10293c4b1c7" providerId="AD" clId="Web-{7D15FEFE-4A88-5817-3353-2136005CB1D0}" dt="2024-09-11T10:55:16.341" v="262" actId="1076"/>
          <ac:spMkLst>
            <pc:docMk/>
            <pc:sldMk cId="2024747526" sldId="265"/>
            <ac:spMk id="5" creationId="{00000000-0000-0000-0000-000000000000}"/>
          </ac:spMkLst>
        </pc:spChg>
        <pc:graphicFrameChg chg="mod modGraphic">
          <ac:chgData name="Sarah Henderson" userId="S::sarah2@iqmaward.com::f3a0dc45-998b-46a3-98e7-b10293c4b1c7" providerId="AD" clId="Web-{7D15FEFE-4A88-5817-3353-2136005CB1D0}" dt="2024-09-11T10:54:26.386" v="237"/>
          <ac:graphicFrameMkLst>
            <pc:docMk/>
            <pc:sldMk cId="2024747526" sldId="265"/>
            <ac:graphicFrameMk id="11" creationId="{00000000-0000-0000-0000-000000000000}"/>
          </ac:graphicFrameMkLst>
        </pc:graphicFrameChg>
      </pc:sldChg>
      <pc:sldChg chg="modSp">
        <pc:chgData name="Sarah Henderson" userId="S::sarah2@iqmaward.com::f3a0dc45-998b-46a3-98e7-b10293c4b1c7" providerId="AD" clId="Web-{7D15FEFE-4A88-5817-3353-2136005CB1D0}" dt="2024-09-11T10:56:18.609" v="273" actId="1076"/>
        <pc:sldMkLst>
          <pc:docMk/>
          <pc:sldMk cId="1708971272" sldId="266"/>
        </pc:sldMkLst>
        <pc:spChg chg="mod">
          <ac:chgData name="Sarah Henderson" userId="S::sarah2@iqmaward.com::f3a0dc45-998b-46a3-98e7-b10293c4b1c7" providerId="AD" clId="Web-{7D15FEFE-4A88-5817-3353-2136005CB1D0}" dt="2024-09-11T10:56:18.609" v="273" actId="1076"/>
          <ac:spMkLst>
            <pc:docMk/>
            <pc:sldMk cId="1708971272" sldId="266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52:40.383" v="116" actId="20577"/>
          <ac:spMkLst>
            <pc:docMk/>
            <pc:sldMk cId="1708971272" sldId="266"/>
            <ac:spMk id="10" creationId="{B4678041-C42B-64E7-41A1-635B2FEE5F9D}"/>
          </ac:spMkLst>
        </pc:spChg>
        <pc:spChg chg="mod">
          <ac:chgData name="Sarah Henderson" userId="S::sarah2@iqmaward.com::f3a0dc45-998b-46a3-98e7-b10293c4b1c7" providerId="AD" clId="Web-{7D15FEFE-4A88-5817-3353-2136005CB1D0}" dt="2024-09-11T10:52:29.367" v="115" actId="20577"/>
          <ac:spMkLst>
            <pc:docMk/>
            <pc:sldMk cId="1708971272" sldId="266"/>
            <ac:spMk id="13" creationId="{049169B5-F448-5267-E564-F71285AE2E3E}"/>
          </ac:spMkLst>
        </pc:spChg>
        <pc:grpChg chg="mod">
          <ac:chgData name="Sarah Henderson" userId="S::sarah2@iqmaward.com::f3a0dc45-998b-46a3-98e7-b10293c4b1c7" providerId="AD" clId="Web-{7D15FEFE-4A88-5817-3353-2136005CB1D0}" dt="2024-09-11T10:52:48.586" v="118" actId="14100"/>
          <ac:grpSpMkLst>
            <pc:docMk/>
            <pc:sldMk cId="1708971272" sldId="266"/>
            <ac:grpSpMk id="17" creationId="{66CBBAE7-F11D-7254-3C76-12BEC041F5D2}"/>
          </ac:grpSpMkLst>
        </pc:grpChg>
      </pc:sldChg>
      <pc:sldChg chg="modSp">
        <pc:chgData name="Sarah Henderson" userId="S::sarah2@iqmaward.com::f3a0dc45-998b-46a3-98e7-b10293c4b1c7" providerId="AD" clId="Web-{7D15FEFE-4A88-5817-3353-2136005CB1D0}" dt="2024-09-11T11:11:11.219" v="314" actId="20577"/>
        <pc:sldMkLst>
          <pc:docMk/>
          <pc:sldMk cId="422454491" sldId="267"/>
        </pc:sldMkLst>
        <pc:spChg chg="mod">
          <ac:chgData name="Sarah Henderson" userId="S::sarah2@iqmaward.com::f3a0dc45-998b-46a3-98e7-b10293c4b1c7" providerId="AD" clId="Web-{7D15FEFE-4A88-5817-3353-2136005CB1D0}" dt="2024-09-11T10:55:58.499" v="271" actId="1076"/>
          <ac:spMkLst>
            <pc:docMk/>
            <pc:sldMk cId="422454491" sldId="267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1:11:11.219" v="314" actId="20577"/>
          <ac:spMkLst>
            <pc:docMk/>
            <pc:sldMk cId="422454491" sldId="267"/>
            <ac:spMk id="10" creationId="{B4678041-C42B-64E7-41A1-635B2FEE5F9D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0:55:32.186" v="264" actId="20577"/>
        <pc:sldMkLst>
          <pc:docMk/>
          <pc:sldMk cId="1935165300" sldId="268"/>
        </pc:sldMkLst>
        <pc:spChg chg="mod">
          <ac:chgData name="Sarah Henderson" userId="S::sarah2@iqmaward.com::f3a0dc45-998b-46a3-98e7-b10293c4b1c7" providerId="AD" clId="Web-{7D15FEFE-4A88-5817-3353-2136005CB1D0}" dt="2024-09-11T10:53:13.462" v="124" actId="1076"/>
          <ac:spMkLst>
            <pc:docMk/>
            <pc:sldMk cId="1935165300" sldId="268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55:32.186" v="264" actId="20577"/>
          <ac:spMkLst>
            <pc:docMk/>
            <pc:sldMk cId="1935165300" sldId="268"/>
            <ac:spMk id="5" creationId="{00000000-0000-0000-0000-000000000000}"/>
          </ac:spMkLst>
        </pc:spChg>
        <pc:grpChg chg="mod">
          <ac:chgData name="Sarah Henderson" userId="S::sarah2@iqmaward.com::f3a0dc45-998b-46a3-98e7-b10293c4b1c7" providerId="AD" clId="Web-{7D15FEFE-4A88-5817-3353-2136005CB1D0}" dt="2024-09-11T10:53:33.994" v="133" actId="14100"/>
          <ac:grpSpMkLst>
            <pc:docMk/>
            <pc:sldMk cId="1935165300" sldId="268"/>
            <ac:grpSpMk id="13" creationId="{42003EE6-D3D3-6DA3-BBC3-C380893437BF}"/>
          </ac:grpSpMkLst>
        </pc:grpChg>
      </pc:sldChg>
      <pc:sldChg chg="modSp">
        <pc:chgData name="Sarah Henderson" userId="S::sarah2@iqmaward.com::f3a0dc45-998b-46a3-98e7-b10293c4b1c7" providerId="AD" clId="Web-{7D15FEFE-4A88-5817-3353-2136005CB1D0}" dt="2024-09-11T11:11:30.454" v="315" actId="1076"/>
        <pc:sldMkLst>
          <pc:docMk/>
          <pc:sldMk cId="2107524921" sldId="269"/>
        </pc:sldMkLst>
        <pc:spChg chg="mod">
          <ac:chgData name="Sarah Henderson" userId="S::sarah2@iqmaward.com::f3a0dc45-998b-46a3-98e7-b10293c4b1c7" providerId="AD" clId="Web-{7D15FEFE-4A88-5817-3353-2136005CB1D0}" dt="2024-09-11T10:54:56.200" v="260" actId="14100"/>
          <ac:spMkLst>
            <pc:docMk/>
            <pc:sldMk cId="2107524921" sldId="269"/>
            <ac:spMk id="2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1:11:30.454" v="315" actId="1076"/>
          <ac:spMkLst>
            <pc:docMk/>
            <pc:sldMk cId="2107524921" sldId="269"/>
            <ac:spMk id="5" creationId="{00000000-0000-0000-0000-000000000000}"/>
          </ac:spMkLst>
        </pc:spChg>
        <pc:spChg chg="mod">
          <ac:chgData name="Sarah Henderson" userId="S::sarah2@iqmaward.com::f3a0dc45-998b-46a3-98e7-b10293c4b1c7" providerId="AD" clId="Web-{7D15FEFE-4A88-5817-3353-2136005CB1D0}" dt="2024-09-11T10:57:31.893" v="280" actId="20577"/>
          <ac:spMkLst>
            <pc:docMk/>
            <pc:sldMk cId="2107524921" sldId="269"/>
            <ac:spMk id="10" creationId="{00000000-0000-0000-0000-000000000000}"/>
          </ac:spMkLst>
        </pc:spChg>
      </pc:sldChg>
      <pc:sldChg chg="modSp">
        <pc:chgData name="Sarah Henderson" userId="S::sarah2@iqmaward.com::f3a0dc45-998b-46a3-98e7-b10293c4b1c7" providerId="AD" clId="Web-{7D15FEFE-4A88-5817-3353-2136005CB1D0}" dt="2024-09-11T11:00:09.164" v="308" actId="14100"/>
        <pc:sldMkLst>
          <pc:docMk/>
          <pc:sldMk cId="684422847" sldId="270"/>
        </pc:sldMkLst>
        <pc:spChg chg="mod">
          <ac:chgData name="Sarah Henderson" userId="S::sarah2@iqmaward.com::f3a0dc45-998b-46a3-98e7-b10293c4b1c7" providerId="AD" clId="Web-{7D15FEFE-4A88-5817-3353-2136005CB1D0}" dt="2024-09-11T10:57:47.503" v="286" actId="20577"/>
          <ac:spMkLst>
            <pc:docMk/>
            <pc:sldMk cId="684422847" sldId="270"/>
            <ac:spMk id="10" creationId="{00000000-0000-0000-0000-000000000000}"/>
          </ac:spMkLst>
        </pc:spChg>
        <pc:picChg chg="mod">
          <ac:chgData name="Sarah Henderson" userId="S::sarah2@iqmaward.com::f3a0dc45-998b-46a3-98e7-b10293c4b1c7" providerId="AD" clId="Web-{7D15FEFE-4A88-5817-3353-2136005CB1D0}" dt="2024-09-11T11:00:09.164" v="308" actId="14100"/>
          <ac:picMkLst>
            <pc:docMk/>
            <pc:sldMk cId="684422847" sldId="270"/>
            <ac:picMk id="11" creationId="{BB9B6D59-EAF6-2131-9C2F-60D26D0A1A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flagship-school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uwmat.sharepoint.com/sites/WoodhouseStaffHub" TargetMode="External"/><Relationship Id="rId5" Type="http://schemas.openxmlformats.org/officeDocument/2006/relationships/hyperlink" Target="https://iqmaward.com/iqm-centre-of-excellence/" TargetMode="External"/><Relationship Id="rId10" Type="http://schemas.openxmlformats.org/officeDocument/2006/relationships/hyperlink" Target="mailto:tmason@whp.greenheartlearning.org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ww.theguardian.com/education/2022/apr/27/they-can-really-fly-how-to-teach-a-refugee-child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facebook.com/profile.php?id=100075821234308" TargetMode="External"/><Relationship Id="rId18" Type="http://schemas.openxmlformats.org/officeDocument/2006/relationships/hyperlink" Target="mailto:admin@iqmaward.com" TargetMode="External"/><Relationship Id="rId3" Type="http://schemas.openxmlformats.org/officeDocument/2006/relationships/hyperlink" Target="https://iqmaward.com" TargetMode="External"/><Relationship Id="rId7" Type="http://schemas.openxmlformats.org/officeDocument/2006/relationships/hyperlink" Target="https://www.linkedin.com/company/18252076/admin/" TargetMode="External"/><Relationship Id="rId12" Type="http://schemas.openxmlformats.org/officeDocument/2006/relationships/image" Target="../media/image23.svg"/><Relationship Id="rId17" Type="http://schemas.openxmlformats.org/officeDocument/2006/relationships/image" Target="../media/image27.sv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5.svg"/><Relationship Id="rId10" Type="http://schemas.openxmlformats.org/officeDocument/2006/relationships/hyperlink" Target="https://twitter.com/iqmaward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vimeo.com/981316999?share=copy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12" Type="http://schemas.openxmlformats.org/officeDocument/2006/relationships/hyperlink" Target="https://vimeo.com/981312016?share=cop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86" y="0"/>
            <a:ext cx="18301771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689712" y="8900309"/>
            <a:ext cx="5371769" cy="537176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475460" y="-2230104"/>
            <a:ext cx="4227497" cy="15201482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12" name="Freeform 12">
              <a:hlinkClick r:id="rId5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>
              <a:hlinkClick r:id="rId5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>
              <a:hlinkClick r:id="rId8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132648" y="2090704"/>
            <a:ext cx="14518909" cy="7587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spc="407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Supporting EAL learners and families</a:t>
            </a:r>
          </a:p>
          <a:p>
            <a:endParaRPr lang="en-US" sz="4800" spc="407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r>
              <a:rPr lang="en-US" sz="4800" spc="407">
                <a:solidFill>
                  <a:srgbClr val="1B7046"/>
                </a:solidFill>
                <a:latin typeface="Tahoma"/>
                <a:ea typeface="Tahoma"/>
                <a:cs typeface="Tahoma"/>
              </a:rPr>
              <a:t>Woodhouse Primary Academy </a:t>
            </a:r>
            <a:endParaRPr lang="en-US" sz="4800">
              <a:latin typeface="Tahoma"/>
              <a:ea typeface="Calibri"/>
              <a:cs typeface="Calibri"/>
            </a:endParaRPr>
          </a:p>
          <a:p>
            <a:endParaRPr lang="en-US" sz="3600" b="1" spc="407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r>
              <a:rPr lang="en-US" sz="3600" spc="407">
                <a:solidFill>
                  <a:srgbClr val="1B7046"/>
                </a:solidFill>
                <a:latin typeface="Tahoma"/>
                <a:ea typeface="Tahoma"/>
                <a:cs typeface="Tahoma"/>
              </a:rPr>
              <a:t>Oliver Wilson – </a:t>
            </a:r>
            <a:r>
              <a:rPr lang="en-US" sz="3400" spc="407">
                <a:solidFill>
                  <a:srgbClr val="1B7046"/>
                </a:solidFill>
                <a:latin typeface="Tahoma"/>
                <a:ea typeface="Tahoma"/>
                <a:cs typeface="Tahoma"/>
              </a:rPr>
              <a:t>Headteacher</a:t>
            </a:r>
            <a:endParaRPr lang="en-US" sz="3400">
              <a:latin typeface="Tahoma"/>
              <a:ea typeface="Tahoma"/>
              <a:cs typeface="Tahoma"/>
            </a:endParaRPr>
          </a:p>
          <a:p>
            <a:pPr>
              <a:lnSpc>
                <a:spcPts val="8434"/>
              </a:lnSpc>
            </a:pPr>
            <a:r>
              <a:rPr lang="en-US" sz="3600" spc="407">
                <a:solidFill>
                  <a:srgbClr val="1B7046"/>
                </a:solidFill>
                <a:latin typeface="Tahoma"/>
                <a:ea typeface="Tahoma"/>
                <a:cs typeface="Tahoma"/>
              </a:rPr>
              <a:t>Tayce Mason – </a:t>
            </a:r>
            <a:r>
              <a:rPr lang="en-US" sz="3400" spc="407">
                <a:solidFill>
                  <a:srgbClr val="1B7046"/>
                </a:solidFill>
                <a:latin typeface="Tahoma"/>
                <a:ea typeface="Tahoma"/>
                <a:cs typeface="Tahoma"/>
              </a:rPr>
              <a:t>Assistant Headteacher Inclusion, SENDCo</a:t>
            </a:r>
          </a:p>
          <a:p>
            <a:pPr>
              <a:lnSpc>
                <a:spcPts val="8434"/>
              </a:lnSpc>
            </a:pPr>
            <a:r>
              <a:rPr lang="en-US" sz="3600" spc="407">
                <a:solidFill>
                  <a:srgbClr val="1B7046"/>
                </a:solidFill>
                <a:latin typeface="Tahoma"/>
                <a:ea typeface="Tahoma"/>
                <a:cs typeface="Tahoma"/>
                <a:hlinkClick r:id="rId10"/>
              </a:rPr>
              <a:t>tmason@whp.greenheartlearning.org</a:t>
            </a:r>
            <a:endParaRPr lang="en-US" sz="3600" spc="407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marL="1143000" indent="-1143000">
              <a:lnSpc>
                <a:spcPts val="8434"/>
              </a:lnSpc>
              <a:buFont typeface="Arial" panose="020B0604020202020204" pitchFamily="34" charset="0"/>
              <a:buChar char="•"/>
            </a:pPr>
            <a:endParaRPr lang="en-US" sz="6600" spc="407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marL="1143000" indent="-1143000">
              <a:lnSpc>
                <a:spcPts val="8434"/>
              </a:lnSpc>
              <a:buFont typeface="Arial" panose="020B0604020202020204" pitchFamily="34" charset="0"/>
              <a:buChar char="•"/>
            </a:pPr>
            <a:endParaRPr lang="en-US" sz="6600" spc="407">
              <a:solidFill>
                <a:srgbClr val="1B7046"/>
              </a:solidFill>
              <a:latin typeface="Glacial Indifferenc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C4B98-7151-D85D-8855-41CE39EAFDF8}"/>
              </a:ext>
            </a:extLst>
          </p:cNvPr>
          <p:cNvSpPr txBox="1"/>
          <p:nvPr/>
        </p:nvSpPr>
        <p:spPr>
          <a:xfrm>
            <a:off x="3283577" y="450795"/>
            <a:ext cx="1225131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 spc="407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Inclusion Quality Mark </a:t>
            </a:r>
            <a:endParaRPr lang="en-GB" sz="7200" b="1">
              <a:latin typeface="Tahoma"/>
              <a:ea typeface="Tahoma"/>
              <a:cs typeface="Tahoma"/>
            </a:endParaRPr>
          </a:p>
        </p:txBody>
      </p:sp>
      <p:sp>
        <p:nvSpPr>
          <p:cNvPr id="10" name="AutoShape 2" descr="https://uwmat.sharepoint.com/sites/WoodhouseStaffHub/_api/siteiconmanager/getsitelogo?type=%271%27&amp;hash=638200078029827111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" descr="data:image/jpeg;base64,/9j/4AAQSkZJRgABAQEAYABgAAD/2wBDAAMCAgMCAgMDAwMEAwMEBQgFBQQEBQoHBwYIDAoMDAsKCwsNDhIQDQ4RDgsLEBYQERMUFRUVDA8XGBYUGBIUFRT/2wBDAQMEBAUEBQkFBQkUDQsNFBQUFBQUFBQUFBQUFBQUFBQUFBQUFBQUFBQUFBQUFBQUFBQUFBQUFBQUFBQUFBQUFBT/wAARCAA8AR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o63rmneGtJutU1e/ttL021QyT3l5MsUMSjqzOxAA+poAvUV87x/8FBv2fJNa/ssfEizFz5nleY1jdiDPr5xh8vH+1ux717JrnxG8M+HfA1x4yvdatB4Wgtxdvq0D+fB5Jxh1aPduU5HK5oA6Sivn6D9vr4AXEyRJ8StODOdoMlvcov4sYwAPcmvS/GXxo8EeAfAcHjTXPElnbeFLgxiHVoS1xBL5n3CpjDbgexHFAHbUV89/8PAP2fv+ik2P/gJdf/Gq6X4gftcfCL4V6+NE8VeNbXR9UaCO6FvLbzufLkGUbKxkcj3oA9forxvwX+2B8HviJeaja+HfG9rqdxp9hNqd0kdvOvlW0QBkkO6MZCgjgc+1dj8LvjF4M+NWhz6x4J8QW3iDToJzbSy24ZTHIADtZXAYcEHkc54oA7OivMPD37THwy8Vax4o0rSfFdveah4YgnutYgWCYG0jhbbKzEoAdpGPlz7ZrZ+Ffxo8F/G7R7vVfBGvQ6/p9pP9lnnhikQJLtDbcOqnowP40AdtRXmHhT9pj4ZeOLjxNBofiu31CXwzBJdauqQTL9kjjLB2bcgzgq33c9K4r/h4B+z9/wBFJsf/AAEuv/jVAH0JRXO/D/4geH/il4RsPE/hbUo9X0G+8z7NexoyrJskaN8BgDw6MOR2rgvCf7XPwg8ceOYPB2h+OLHUPEk80lvFYpFMpeSNWZ1DsgU8I3fnHGcigD1+iuJ+Knxo8F/BHR7TVfG+vQ6Bp93P9lgnmikcPLtLbcIrHopP4Vwnhn9tz4G+LtattJ0z4kaS99ctsiS5EtsrsTgKHlRVySQAM5PagD3GivIPiJ+1x8IvhP4qufDXi3xra6LrlsiPLZy287squoZTlIyOVIPXvWV4d/bg+B3izxBpmh6T8QLK91XU7qKytLZbW5BlmkcIiAmMAEswHJxzQB7pRRRQAUUUUAFFFFABRRRQAUUUUAFFFFABRRRQAUUUUAFfmj/wU58Xa98SPjp8NfgdpV+bLTtSa0llUkiOW7urloIjJ6rGFyP+uh7gY/S6vh7/AIKMfsr+LfiffeGfif8ADmOa78YeGo1hlsrZsXEkKSmaGSD1kjkZzt6sG45XBAOB+O/7Kv7J37O/g3SPDvjW71zSPEmqW0rWniOFrq5nd4woZ2iTMIAZ1O3YMjjPeqXh3xp8H9N/Yh+K/wAOPhl4v1rxZdWOjS6reTatazQKC0kSMYlZQsaFiDsUk8kkk5NeVfEr9sbxT8XNJsdD8d/ADS/EnjrTo3s7W/vrO7zDI20MfsgAO8lQSu7GR0xxXc/Bz9kzxb8Jv2MfjT4k8TaTdWfifxPpCW9noflk3ENujhsvGBlXdm+5jKhBnBJAQHhHwh0P9nO6/Zk8V3vj3U7i1+KkZvP7JhtZLkyMREn2YBFBiIMmQd2OM5I610Ph+48QSf8ABMjxVHqXnHQ4/GVsNJaYnG0hTMI8/wAHmZPHG4yd81d8D/sUP8Q/2KNb8aWPh+/s/iVousTy+TMJkkvbCOOMtEsLcbhud1KrlipXJyMem+O/G2sfFv8A4Jq2vh8+Fb7TvE3hnUrDTLnTYNMeHzY0J8u4SNUAwy/ewPvq/ABFIDwL4P8Ai79mOPwj4f0rxt8OPFeseLnPk3uoWOpGK3ldpDtKr564AUqD8o6GvQP2/pPCvh/9t+wPizTLvVfCVrpmnre2FlKUnlhEbDarblwenOR0rO+Ef7R3iD4V/D/RPDcn7NujeI7jTEZf7Y1LQ5GupyZGcM7eUTkbsDnoorof2xtS8R2f7YHhz4gR+AZvFEMWjaZey6XPYST2krmElon+U5ALdD6UAd/+zhefAHxd4d+MGo/CzwP4h8Ma7pvgrUVmudYvzMjwyxMCqr5rjOUXnFfLH7GP7S2qfsw/E611qdLmXwVq8gsdZt0QlZEUg+YnYyxb9wHXDleN2a+vvgt+0NrnxUsPiV4Z/wCFG6V8PIbjwZqkxv8ASdLkt5J3WHCQn92u7Jc4HXI4riv2Kf2WU+OX7MfxQ8H+KNMudD1KTVIbrSL6+tXje1uVgISQBgCUOSrAdVYjrghgc/8Asp6na618XP2rdQsLiO7sbvwxr9xBcRHKSRvcFlYHuCCCPrWR+wz+3N4U/Za+Huv6Br+gazq1zqGqfbo5dNEWxU8qNMHe6nOUP51q/sU/Cfxf8OfEX7QOieIPD2oaffW/gfVLDD277JZgQNsb4xJnGQVJyMEV7V/wS5+DOkah8IfFj+NPA1jc3666RC2vaQjyiP7PFwvmpnbnPTjOaQHiP7DOsReIp/2n9VhR4ob7wpqF0iSY3KrmZgDjvg14H8BPFXwN8P6PqkfxY8F+IPFOoyTq1lNo175CRRbcMrDzUyS3PQ19Pfse+CdZ0PXP2oo5NBvtPt5/DupQ2aPZvGknzTbUjG0A8YwB7V4l+zv8TvEfwH0XV7C7+BFn46a/uFnW41/RZJXg2rt2ITGcA9aAP0Hvvil4S+CX/BPJ/FXw9srzw9okmkSjQbO9nMtzBcXc7hSWLNkrLK0nU8KfSvy/8P8Ag7xT8EfCvwu+OFsp+z3muzvYrgqubSSMjcfSRhOuMHiJvXFfRn7WHxd8Z/Hz4F/Cfwppfw5u/Dst1c3OoXWi6Tp0qW8GyaS2tUX5QFz+/Yg4AypqX4o/8E7fjp4b+Dl7/aHxDt/Evhvw3bPqNv4Xhv72aNPLVi3kQOmwOFaTGACdxHegD1//AIKseJLHxl+zT8NNf0yXztN1TVob62k/vRSWcrofyYV8mfGTQv2crP8AZp8G3ngnU7iX4ty2+ntq1rFLcuglNuDdhxIPLUCTONh64xxmup8f6j4r8ffsCeAfDV14e1l9Z8K+K5LEwtYS+a1qbeWSF8bfujzDGD/0z/PW+OX7Ilx8KfhV8Efi34B8LzXN02maXP4h0eeCS9BvzFHN50kEm47Hfejx4CjCjA3GgD1Lxx+y/wCG/E/7DMfxa8a6VfTfE638KQSC+nvZlOyMLHbF4920nyBFnIyTyead/wAE0/2Wfh18RfhnpvxI1zSbi58WaL4laSyu0vZY0RrfyZYsxqwVsOc8jnoa+kfjt4zPxo/YQ8Va/pelXtvc6toG7+yngb7RBMGUPCUxnKsGHTkAEcGuV/4JY6JqOgfszXVtqdhdadcnxBdP5N3C0T7TFBg4YA44P5UwPsOiiimAUUUUAFFFFABRRRQAUUUUAFFFFABRRRQAUUUUAFcfonxA/tj4peK/B32Dyf7C07Tb/wC2+du8/wC1tdLs2bRt2fZeu4539BjnsK8I1hvG/gL49eMfEelfDnVfGWja5o2kWkN1pmo6fB5UttJemRWW4uI26XMeCAR15oA0tB+L3j3xd4y8QWGheANHuPD2ia42i3Gq3fiZ4JzsWNpJVtxZsDhZBhfM5Ixkdat/8NCaf/w0Z/wqr+y5v+Qf5v8Abfm/uvt2zzvsOzb9/wCzfvt27pxjvXkXhn4X32kfFbxH4h1z4E6rrmo33if+2LDxBBq+nKLWIrCUJRrxWJjdGJG05xxmqP8Awzb8Uv8AhCv+Ev8A+EhP/Ccf8JB/wnX/AAh/2W08v+0c4+x/bc5x9n/0bdv244zt5oA7rUP2nvF2l6H4s8Wz/Dmxk8BeGdX1DTr3UoPEeb/ybO6kt5Z1tWtVUn92X2ednHGSeu/4M/ae0vxdq3xP0Y6VJp+t+CpbxktJpsrqdrAWT7RE+wYBkRkYANsJXJO4V5Pqv7KeqXng3xD4ii0W9uPGaeNdR8RReG77XJH07WbNtSlnjtpbfzzaoZIWVgSow4XefvVs+I/2d/FXiL4d+MNR0y2/sD4hw+Ita1bw+800TC4tbs4e1mKOV8ueP5SCfkcI/G2gDW8Q/tnR+G/DMutzeDbm7t4Y/D80sFneebN5epRPK+xPK+doVQ4XjzP9iu68VftI+HPCuoWU0u278MXPhO88WrrVrLv3wwS2saRxxbfnaT7WCp3DlQMHdkeRaB8CfHNleaG82ibFtrnwVJKftcB2rYQyLeHh+fLLDp97Py7qg179kXxHN8TPEmk6PfLY/Dq78MagugzsVY6JqU9/Y3QtxHnc1v5tqZlAGFDOmR8mUB6rbfF34nWcdhrOtfCN7XwzeTRo8Onax9t1mxjdgqyzWawBWHzKWSKV2QBjhsV03xm+JmsfDm38KQ6B4dtvEur+ItaXRre1vNSNhEhNrcXBkaUQyngWxGNv8XXivE/iX4V+LnxiWGyXwr4m+H/iZoEsJPEelePXg0S2UOS9zHbW06yzyYZtokhUnCB2wteqfHP4Y6j8QW+GNlYtqBs9I8Tx32oXlnfm1uYLddPvYvNEoZXJMksSnZljvPGM4YHNa9+1NqHhHwf4vk1rwPJF480C9stPi8L2GprcpqU14R9l8i58peGG8tujBXyn4IwTueIvj9fXGl/DS58CeHLPxXL46ie4slv9XOnxwxrbfaCWdYZsttyu3HBHWuK8Qfsxao3xO0BfCOo33hjRdL87xBd+Jr6ZdYvNS1d1+zRLILp3ciG383DMNq+agXkHHNeH/wBmXxV/b/hXwf4mt7zV/BHhvX9TvbXXrDUv7MlktLu0MirttpkmjKXUkse1cDbs425pAdT4m/ak8c+HdB8W3jfC/TWvvB8qQ69ZS+KivlGRI5IHt3WzYTI8cqnLCNlIIK9zv3f7Smo+CfiN4K8H/ELwrZ+GbvxQt15V7p2sNf21s0bwRwrIxt4sCV59gOMBjGOd+V46H4C+J/DfwE+K/wAO9P0U6jd3WpPc6TrMl5G0+tQyvHIrXEkkm7zoVUws0m0MsSEE5OPRfiR8Hx8S/i7ZvrWlLf8Agy58G6rol/I0qArNPd2EkaqM7w22CRw6j5TGDkHblgZ3ij9ozV7DULvS9A8HW2saunjceDLeG81g2kUp/soagbhpBBIU4zHs2npndzipNa+MvxL0fXvCnhv/AIVroU3ifXYdSu/sv/CWuttBb2htRu877CSzObr7uwY2dTnjxGb9nb4h2fg82Hi3w0/xPkt/ib/bc0dre21vLqulpof2KK5YyzRqshkEe9CwO4MQCuCe4tP2fYPHHir4em4+HWs/D/wpo1nrsdzYQ+IRbzxTzvp5hfzbK7LMriKf5Q5A8v5gMrkA20/ak8Qatq2meEtK8C2kXxDuNT1DS7rTdU11YbC2ezgtp5HS5SJmmDR3luUVYgxy+4LsNdx4J+M2p+IvGmg+F9a8HXXhfVr/AEfUtTuYbq6WQ272l3b2xRNq4ljk+0eYsoIyoHy/Nx4po/wd8VeC/BaeCNY+Eem/E3wpYareSPdte20eq6i7sklrqSyTTKBKELwy7mSTcishKfLT/h9+zPrnijxZ4Yl+J/h59R8N6fpetx2Vjqerfbp9KWa9s3srWScSb5nWGOf58soGF3HC5APcdO+My33xG1fwo2kmM2PiGLQVuxcbvML6P/aXmldo24GY9uT/AHs/w1wfw9/ac8TeI9J+H/iDxL8PrTw94V8bS29tp+o2HiD7fLDNPGzwLPC1tFtDFdu5WbDEZGOaT4c/Ae6+HnxK1d9G0KLSfCi+MotXsljuFYG2/wCEea0kcAsWH+lOy7WwepA24NP/AGc/2abLwb8P/htc+LIdXn8V+H9Nhxp2o63Nd2en3flFHaKAStAGUM6hlBwCdpFAHouufGTSdB8RT6XcW1y4gO2SeMAgNjOAM5NS+Bfipb+NtSnsRZPZTKhkjzJvDqCAc8DB5HHPfmsr4ofCuTxJO2q6SFGonAmgZgomwMAgngNgDrwcfnpfDH4bjwXDJd3brNqk6bW2fdiXOdoPfoMn2/PyYyxf1jlfwfofOwlmX132cv4ad726dPn/AFsd7RRRXrH0QUUUUAFFFFABRRRQAUUUUAFFFFABRRRQAUUUUAFFFFABRRRQAUUUUAFFFFABRRRQAUUUUAFFFFABRRRQAUUUUAFFFFABRRRQAUUUUAFFFFABRRRQB//Z"/>
          <p:cNvSpPr>
            <a:spLocks noChangeAspect="1" noChangeArrowheads="1"/>
          </p:cNvSpPr>
          <p:nvPr/>
        </p:nvSpPr>
        <p:spPr bwMode="auto">
          <a:xfrm>
            <a:off x="152400" y="152399"/>
            <a:ext cx="304800" cy="4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 logo with a tree and text&#10;&#10;Description automatically generated"/>
          <p:cNvSpPr>
            <a:spLocks noChangeAspect="1" noChangeArrowheads="1"/>
          </p:cNvSpPr>
          <p:nvPr/>
        </p:nvSpPr>
        <p:spPr bwMode="auto">
          <a:xfrm>
            <a:off x="152400" y="152399"/>
            <a:ext cx="304800" cy="4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8" descr="data:image/jpeg;base64,/9j/4AAQSkZJRgABAQEAYABgAAD/2wBDAAMCAgMCAgMDAwMEAwMEBQgFBQQEBQoHBwYIDAoMDAsKCwsNDhIQDQ4RDgsLEBYQERMUFRUVDA8XGBYUGBIUFRT/2wBDAQMEBAUEBQkFBQkUDQsNFBQUFBQUFBQUFBQUFBQUFBQUFBQUFBQUFBQUFBQUFBQUFBQUFBQUFBQUFBQUFBQUFBT/wAARCAA8AR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o63rmneGtJutU1e/ttL021QyT3l5MsUMSjqzOxAA+poAvUV87x/8FBv2fJNa/ssfEizFz5nleY1jdiDPr5xh8vH+1ux717JrnxG8M+HfA1x4yvdatB4Wgtxdvq0D+fB5Jxh1aPduU5HK5oA6Sivn6D9vr4AXEyRJ8StODOdoMlvcov4sYwAPcmvS/GXxo8EeAfAcHjTXPElnbeFLgxiHVoS1xBL5n3CpjDbgexHFAHbUV89/8PAP2fv+ik2P/gJdf/Gq6X4gftcfCL4V6+NE8VeNbXR9UaCO6FvLbzufLkGUbKxkcj3oA9forxvwX+2B8HviJeaja+HfG9rqdxp9hNqd0kdvOvlW0QBkkO6MZCgjgc+1dj8LvjF4M+NWhz6x4J8QW3iDToJzbSy24ZTHIADtZXAYcEHkc54oA7OivMPD37THwy8Vax4o0rSfFdveah4YgnutYgWCYG0jhbbKzEoAdpGPlz7ZrZ+Ffxo8F/G7R7vVfBGvQ6/p9pP9lnnhikQJLtDbcOqnowP40AdtRXmHhT9pj4ZeOLjxNBofiu31CXwzBJdauqQTL9kjjLB2bcgzgq33c9K4r/h4B+z9/wBFJsf/AAEuv/jVAH0JRXO/D/4geH/il4RsPE/hbUo9X0G+8z7NexoyrJskaN8BgDw6MOR2rgvCf7XPwg8ceOYPB2h+OLHUPEk80lvFYpFMpeSNWZ1DsgU8I3fnHGcigD1+iuJ+Knxo8F/BHR7TVfG+vQ6Bp93P9lgnmikcPLtLbcIrHopP4Vwnhn9tz4G+LtattJ0z4kaS99ctsiS5EtsrsTgKHlRVySQAM5PagD3GivIPiJ+1x8IvhP4qufDXi3xra6LrlsiPLZy287squoZTlIyOVIPXvWV4d/bg+B3izxBpmh6T8QLK91XU7qKytLZbW5BlmkcIiAmMAEswHJxzQB7pRRRQAUUUUAFFFFABRRRQAUUUUAFFFFABRRRQAUUUUAFfmj/wU58Xa98SPjp8NfgdpV+bLTtSa0llUkiOW7urloIjJ6rGFyP+uh7gY/S6vh7/AIKMfsr+LfiffeGfif8ADmOa78YeGo1hlsrZsXEkKSmaGSD1kjkZzt6sG45XBAOB+O/7Kv7J37O/g3SPDvjW71zSPEmqW0rWniOFrq5nd4woZ2iTMIAZ1O3YMjjPeqXh3xp8H9N/Yh+K/wAOPhl4v1rxZdWOjS6reTatazQKC0kSMYlZQsaFiDsUk8kkk5NeVfEr9sbxT8XNJsdD8d/ADS/EnjrTo3s7W/vrO7zDI20MfsgAO8lQSu7GR0xxXc/Bz9kzxb8Jv2MfjT4k8TaTdWfifxPpCW9noflk3ENujhsvGBlXdm+5jKhBnBJAQHhHwh0P9nO6/Zk8V3vj3U7i1+KkZvP7JhtZLkyMREn2YBFBiIMmQd2OM5I610Ph+48QSf8ABMjxVHqXnHQ4/GVsNJaYnG0hTMI8/wAHmZPHG4yd81d8D/sUP8Q/2KNb8aWPh+/s/iVousTy+TMJkkvbCOOMtEsLcbhud1KrlipXJyMem+O/G2sfFv8A4Jq2vh8+Fb7TvE3hnUrDTLnTYNMeHzY0J8u4SNUAwy/ewPvq/ABFIDwL4P8Ai79mOPwj4f0rxt8OPFeseLnPk3uoWOpGK3ldpDtKr564AUqD8o6GvQP2/pPCvh/9t+wPizTLvVfCVrpmnre2FlKUnlhEbDarblwenOR0rO+Ef7R3iD4V/D/RPDcn7NujeI7jTEZf7Y1LQ5GupyZGcM7eUTkbsDnoorof2xtS8R2f7YHhz4gR+AZvFEMWjaZey6XPYST2krmElon+U5ALdD6UAd/+zhefAHxd4d+MGo/CzwP4h8Ma7pvgrUVmudYvzMjwyxMCqr5rjOUXnFfLH7GP7S2qfsw/E611qdLmXwVq8gsdZt0QlZEUg+YnYyxb9wHXDleN2a+vvgt+0NrnxUsPiV4Z/wCFG6V8PIbjwZqkxv8ASdLkt5J3WHCQn92u7Jc4HXI4riv2Kf2WU+OX7MfxQ8H+KNMudD1KTVIbrSL6+tXje1uVgISQBgCUOSrAdVYjrghgc/8Asp6na618XP2rdQsLiO7sbvwxr9xBcRHKSRvcFlYHuCCCPrWR+wz+3N4U/Za+Huv6Br+gazq1zqGqfbo5dNEWxU8qNMHe6nOUP51q/sU/Cfxf8OfEX7QOieIPD2oaffW/gfVLDD277JZgQNsb4xJnGQVJyMEV7V/wS5+DOkah8IfFj+NPA1jc3666RC2vaQjyiP7PFwvmpnbnPTjOaQHiP7DOsReIp/2n9VhR4ob7wpqF0iSY3KrmZgDjvg14H8BPFXwN8P6PqkfxY8F+IPFOoyTq1lNo175CRRbcMrDzUyS3PQ19Pfse+CdZ0PXP2oo5NBvtPt5/DupQ2aPZvGknzTbUjG0A8YwB7V4l+zv8TvEfwH0XV7C7+BFn46a/uFnW41/RZJXg2rt2ITGcA9aAP0Hvvil4S+CX/BPJ/FXw9srzw9okmkSjQbO9nMtzBcXc7hSWLNkrLK0nU8KfSvy/8P8Ag7xT8EfCvwu+OFsp+z3muzvYrgqubSSMjcfSRhOuMHiJvXFfRn7WHxd8Z/Hz4F/Cfwppfw5u/Dst1c3OoXWi6Tp0qW8GyaS2tUX5QFz+/Yg4AypqX4o/8E7fjp4b+Dl7/aHxDt/Evhvw3bPqNv4Xhv72aNPLVi3kQOmwOFaTGACdxHegD1//AIKseJLHxl+zT8NNf0yXztN1TVob62k/vRSWcrofyYV8mfGTQv2crP8AZp8G3ngnU7iX4ty2+ntq1rFLcuglNuDdhxIPLUCTONh64xxmup8f6j4r8ffsCeAfDV14e1l9Z8K+K5LEwtYS+a1qbeWSF8bfujzDGD/0z/PW+OX7Ilx8KfhV8Efi34B8LzXN02maXP4h0eeCS9BvzFHN50kEm47Hfejx4CjCjA3GgD1Lxx+y/wCG/E/7DMfxa8a6VfTfE638KQSC+nvZlOyMLHbF4920nyBFnIyTyead/wAE0/2Wfh18RfhnpvxI1zSbi58WaL4laSyu0vZY0RrfyZYsxqwVsOc8jnoa+kfjt4zPxo/YQ8Va/pelXtvc6toG7+yngb7RBMGUPCUxnKsGHTkAEcGuV/4JY6JqOgfszXVtqdhdadcnxBdP5N3C0T7TFBg4YA44P5UwPsOiiimAUUUUAFFFFABRRRQAUUUUAFFFFABRRRQAUUUUAFcfonxA/tj4peK/B32Dyf7C07Tb/wC2+du8/wC1tdLs2bRt2fZeu4539BjnsK8I1hvG/gL49eMfEelfDnVfGWja5o2kWkN1pmo6fB5UttJemRWW4uI26XMeCAR15oA0tB+L3j3xd4y8QWGheANHuPD2ia42i3Gq3fiZ4JzsWNpJVtxZsDhZBhfM5Ixkdat/8NCaf/w0Z/wqr+y5v+Qf5v8Abfm/uvt2zzvsOzb9/wCzfvt27pxjvXkXhn4X32kfFbxH4h1z4E6rrmo33if+2LDxBBq+nKLWIrCUJRrxWJjdGJG05xxmqP8Awzb8Uv8AhCv+Ev8A+EhP/Ccf8JB/wnX/AAh/2W08v+0c4+x/bc5x9n/0bdv244zt5oA7rUP2nvF2l6H4s8Wz/Dmxk8BeGdX1DTr3UoPEeb/ybO6kt5Z1tWtVUn92X2ednHGSeu/4M/ae0vxdq3xP0Y6VJp+t+CpbxktJpsrqdrAWT7RE+wYBkRkYANsJXJO4V5Pqv7KeqXng3xD4ii0W9uPGaeNdR8RReG77XJH07WbNtSlnjtpbfzzaoZIWVgSow4XefvVs+I/2d/FXiL4d+MNR0y2/sD4hw+Ita1bw+800TC4tbs4e1mKOV8ueP5SCfkcI/G2gDW8Q/tnR+G/DMutzeDbm7t4Y/D80sFneebN5epRPK+xPK+doVQ4XjzP9iu68VftI+HPCuoWU0u278MXPhO88WrrVrLv3wwS2saRxxbfnaT7WCp3DlQMHdkeRaB8CfHNleaG82ibFtrnwVJKftcB2rYQyLeHh+fLLDp97Py7qg179kXxHN8TPEmk6PfLY/Dq78MagugzsVY6JqU9/Y3QtxHnc1v5tqZlAGFDOmR8mUB6rbfF34nWcdhrOtfCN7XwzeTRo8Onax9t1mxjdgqyzWawBWHzKWSKV2QBjhsV03xm+JmsfDm38KQ6B4dtvEur+ItaXRre1vNSNhEhNrcXBkaUQyngWxGNv8XXivE/iX4V+LnxiWGyXwr4m+H/iZoEsJPEelePXg0S2UOS9zHbW06yzyYZtokhUnCB2wteqfHP4Y6j8QW+GNlYtqBs9I8Tx32oXlnfm1uYLddPvYvNEoZXJMksSnZljvPGM4YHNa9+1NqHhHwf4vk1rwPJF480C9stPi8L2GprcpqU14R9l8i58peGG8tujBXyn4IwTueIvj9fXGl/DS58CeHLPxXL46ie4slv9XOnxwxrbfaCWdYZsttyu3HBHWuK8Qfsxao3xO0BfCOo33hjRdL87xBd+Jr6ZdYvNS1d1+zRLILp3ciG383DMNq+agXkHHNeH/wBmXxV/b/hXwf4mt7zV/BHhvX9TvbXXrDUv7MlktLu0MirttpkmjKXUkse1cDbs425pAdT4m/ak8c+HdB8W3jfC/TWvvB8qQ69ZS+KivlGRI5IHt3WzYTI8cqnLCNlIIK9zv3f7Smo+CfiN4K8H/ELwrZ+GbvxQt15V7p2sNf21s0bwRwrIxt4sCV59gOMBjGOd+V46H4C+J/DfwE+K/wAO9P0U6jd3WpPc6TrMl5G0+tQyvHIrXEkkm7zoVUws0m0MsSEE5OPRfiR8Hx8S/i7ZvrWlLf8Agy58G6rol/I0qArNPd2EkaqM7w22CRw6j5TGDkHblgZ3ij9ozV7DULvS9A8HW2saunjceDLeG81g2kUp/soagbhpBBIU4zHs2npndzipNa+MvxL0fXvCnhv/AIVroU3ifXYdSu/sv/CWuttBb2htRu877CSzObr7uwY2dTnjxGb9nb4h2fg82Hi3w0/xPkt/ib/bc0dre21vLqulpof2KK5YyzRqshkEe9CwO4MQCuCe4tP2fYPHHir4em4+HWs/D/wpo1nrsdzYQ+IRbzxTzvp5hfzbK7LMriKf5Q5A8v5gMrkA20/ak8Qatq2meEtK8C2kXxDuNT1DS7rTdU11YbC2ezgtp5HS5SJmmDR3luUVYgxy+4LsNdx4J+M2p+IvGmg+F9a8HXXhfVr/AEfUtTuYbq6WQ272l3b2xRNq4ljk+0eYsoIyoHy/Nx4po/wd8VeC/BaeCNY+Eem/E3wpYareSPdte20eq6i7sklrqSyTTKBKELwy7mSTcishKfLT/h9+zPrnijxZ4Yl+J/h59R8N6fpetx2Vjqerfbp9KWa9s3srWScSb5nWGOf58soGF3HC5APcdO+My33xG1fwo2kmM2PiGLQVuxcbvML6P/aXmldo24GY9uT/AHs/w1wfw9/ac8TeI9J+H/iDxL8PrTw94V8bS29tp+o2HiD7fLDNPGzwLPC1tFtDFdu5WbDEZGOaT4c/Ae6+HnxK1d9G0KLSfCi+MotXsljuFYG2/wCEea0kcAsWH+lOy7WwepA24NP/AGc/2abLwb8P/htc+LIdXn8V+H9Nhxp2o63Nd2en3flFHaKAStAGUM6hlBwCdpFAHouufGTSdB8RT6XcW1y4gO2SeMAgNjOAM5NS+Bfipb+NtSnsRZPZTKhkjzJvDqCAc8DB5HHPfmsr4ofCuTxJO2q6SFGonAmgZgomwMAgngNgDrwcfnpfDH4bjwXDJd3brNqk6bW2fdiXOdoPfoMn2/PyYyxf1jlfwfofOwlmX132cv4ad726dPn/AFsd7RRRXrH0QUUUUAFFFFABRRRQAUUUUAFFFFABRRRQAUUUUAFFFFABRRRQAUUUUAFFFFABRRRQAUUUUAFFFFABRRRQAUUUUAFFFFABRRRQAUUUUAFFFFABRRRQB//Z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7" descr=" logo with a tree and text&#10;&#10;Description automatically generated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DAA4F0-C654-5A17-0B4A-2C7827948F78}"/>
              </a:ext>
            </a:extLst>
          </p:cNvPr>
          <p:cNvGrpSpPr/>
          <p:nvPr/>
        </p:nvGrpSpPr>
        <p:grpSpPr>
          <a:xfrm>
            <a:off x="4332843" y="7549643"/>
            <a:ext cx="10162760" cy="2432341"/>
            <a:chOff x="4553180" y="7646041"/>
            <a:chExt cx="10162760" cy="2432341"/>
          </a:xfrm>
        </p:grpSpPr>
        <p:pic>
          <p:nvPicPr>
            <p:cNvPr id="24" name="Picture 2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4C5C2B6-EA0D-3B32-4DEB-710EB99D5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897" y="8163340"/>
              <a:ext cx="7495043" cy="1473938"/>
            </a:xfrm>
            <a:prstGeom prst="rect">
              <a:avLst/>
            </a:prstGeom>
          </p:spPr>
        </p:pic>
        <p:pic>
          <p:nvPicPr>
            <p:cNvPr id="26" name="Picture 25" descr="A tree with green leaves&#10;&#10;Description automatically generated">
              <a:extLst>
                <a:ext uri="{FF2B5EF4-FFF2-40B4-BE49-F238E27FC236}">
                  <a16:creationId xmlns:a16="http://schemas.microsoft.com/office/drawing/2014/main" id="{2C83B760-9C63-0C77-042F-67E03C9BF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180" y="7646041"/>
              <a:ext cx="2225850" cy="24323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08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 lIns="91440" tIns="45720" rIns="91440" bIns="45720" anchor="t"/>
          <a:lstStyle/>
          <a:p>
            <a:pPr algn="l"/>
            <a:r>
              <a:rPr lang="en-US" b="0" i="0">
                <a:solidFill>
                  <a:srgbClr val="121212"/>
                </a:solidFill>
                <a:latin typeface="GuardianTextEgyptian"/>
                <a:ea typeface="GuardianTextEgyptian"/>
                <a:cs typeface="GuardianTextEgyptian"/>
              </a:rPr>
              <a:t>Teachers </a:t>
            </a:r>
            <a:r>
              <a:rPr lang="en-US">
                <a:solidFill>
                  <a:srgbClr val="121212"/>
                </a:solidFill>
                <a:latin typeface="GuardianTextEgyptian"/>
                <a:ea typeface="GuardianTextEgyptian"/>
                <a:cs typeface="GuardianTextEgyptian"/>
              </a:rPr>
              <a:t>pr</a:t>
            </a:r>
            <a:endParaRPr lang="en-US">
              <a:solidFill>
                <a:srgbClr val="121212"/>
              </a:solidFill>
              <a:latin typeface="GuardianTextEgyptian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177457" y="135452"/>
            <a:ext cx="14305982" cy="1151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Wider Impact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0D309768-2A0F-54DF-E039-CDF4CB0761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3880" y="1393658"/>
            <a:ext cx="8384479" cy="3073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4FA45E-D82C-5D16-BC31-E51FD8E48319}"/>
              </a:ext>
            </a:extLst>
          </p:cNvPr>
          <p:cNvSpPr txBox="1"/>
          <p:nvPr/>
        </p:nvSpPr>
        <p:spPr>
          <a:xfrm>
            <a:off x="6571732" y="9672046"/>
            <a:ext cx="11816203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Tahoma"/>
                <a:ea typeface="+mn-lt"/>
                <a:cs typeface="+mn-lt"/>
                <a:hlinkClick r:id="rId13"/>
              </a:rPr>
              <a:t>https://www.theguardian.com/education/2022/apr/27/they-can-really-fly-how-to-teach-a-refugee-child</a:t>
            </a:r>
            <a:endParaRPr lang="en-US" sz="2000">
              <a:latin typeface="Tahoma"/>
              <a:ea typeface="+mn-lt"/>
              <a:cs typeface="+mn-lt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4F51F-F7F1-FC76-4EF0-6C113DBDAFB5}"/>
              </a:ext>
            </a:extLst>
          </p:cNvPr>
          <p:cNvSpPr txBox="1"/>
          <p:nvPr/>
        </p:nvSpPr>
        <p:spPr>
          <a:xfrm>
            <a:off x="3930241" y="4734552"/>
            <a:ext cx="13940544" cy="43242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rgbClr val="121212"/>
                </a:solidFill>
                <a:latin typeface="Tahoma"/>
                <a:ea typeface="+mn-lt"/>
                <a:cs typeface="+mn-lt"/>
              </a:rPr>
              <a:t>Oliver Wilson, head of Woodhouse primary school […], says: “</a:t>
            </a:r>
            <a:r>
              <a:rPr lang="en-US" sz="2500" b="1">
                <a:solidFill>
                  <a:srgbClr val="121212"/>
                </a:solidFill>
                <a:latin typeface="Tahoma"/>
                <a:ea typeface="+mn-lt"/>
                <a:cs typeface="+mn-lt"/>
              </a:rPr>
              <a:t>The biggest thing is the warm welcome</a:t>
            </a:r>
            <a:r>
              <a:rPr lang="en-US" sz="2500">
                <a:solidFill>
                  <a:srgbClr val="121212"/>
                </a:solidFill>
                <a:latin typeface="Tahoma"/>
                <a:ea typeface="+mn-lt"/>
                <a:cs typeface="+mn-lt"/>
              </a:rPr>
              <a:t>.” Wilson’s school has enrolled children who have fled Syria, Afghanistan, Iraq, Iran and the Congo. </a:t>
            </a:r>
            <a:r>
              <a:rPr lang="en-US" sz="2500" b="1">
                <a:solidFill>
                  <a:srgbClr val="121212"/>
                </a:solidFill>
                <a:latin typeface="Tahoma"/>
                <a:ea typeface="+mn-lt"/>
                <a:cs typeface="+mn-lt"/>
              </a:rPr>
              <a:t>Before the children start, he invites the family to come into school </a:t>
            </a:r>
            <a:r>
              <a:rPr lang="en-US" sz="2500">
                <a:solidFill>
                  <a:srgbClr val="121212"/>
                </a:solidFill>
                <a:latin typeface="Tahoma"/>
                <a:ea typeface="+mn-lt"/>
                <a:cs typeface="+mn-lt"/>
              </a:rPr>
              <a:t>to meet him and his team. An </a:t>
            </a:r>
            <a:r>
              <a:rPr lang="en-US" sz="2500" b="1">
                <a:solidFill>
                  <a:srgbClr val="121212"/>
                </a:solidFill>
                <a:latin typeface="Tahoma"/>
                <a:ea typeface="+mn-lt"/>
                <a:cs typeface="+mn-lt"/>
              </a:rPr>
              <a:t>interpreter </a:t>
            </a:r>
            <a:r>
              <a:rPr lang="en-US" sz="2500">
                <a:solidFill>
                  <a:srgbClr val="121212"/>
                </a:solidFill>
                <a:latin typeface="Tahoma"/>
                <a:ea typeface="+mn-lt"/>
                <a:cs typeface="+mn-lt"/>
              </a:rPr>
              <a:t>will be there to help, often a member of a family already at the school. Wilson is always mindful the new family may have had “a horrific journey” and “witnessed terrible things”. A small thing like making sure to smile can help, he says. </a:t>
            </a:r>
            <a:r>
              <a:rPr lang="en-US" sz="2500">
                <a:solidFill>
                  <a:srgbClr val="000000"/>
                </a:solidFill>
                <a:latin typeface="Tahoma"/>
                <a:ea typeface="+mn-lt"/>
                <a:cs typeface="+mn-lt"/>
              </a:rPr>
              <a:t>[…] </a:t>
            </a:r>
            <a:r>
              <a:rPr lang="en-US" sz="2500">
                <a:solidFill>
                  <a:srgbClr val="121212"/>
                </a:solidFill>
                <a:latin typeface="Tahoma"/>
                <a:ea typeface="+mn-lt"/>
                <a:cs typeface="+mn-lt"/>
              </a:rPr>
              <a:t>The school has an </a:t>
            </a:r>
            <a:r>
              <a:rPr lang="en-US" sz="2500" b="1">
                <a:solidFill>
                  <a:srgbClr val="121212"/>
                </a:solidFill>
                <a:latin typeface="Tahoma"/>
                <a:ea typeface="+mn-lt"/>
                <a:cs typeface="+mn-lt"/>
              </a:rPr>
              <a:t>expert English as an additional language [EAL] teacher,</a:t>
            </a:r>
            <a:r>
              <a:rPr lang="en-US" sz="2500">
                <a:solidFill>
                  <a:srgbClr val="121212"/>
                </a:solidFill>
                <a:latin typeface="Tahoma"/>
                <a:ea typeface="+mn-lt"/>
                <a:cs typeface="+mn-lt"/>
              </a:rPr>
              <a:t> something many schools now lack because of funding cuts in the past 10 years […] Wilson says: “You can’t just put them in a class in a totally new system and language and expect them to flourish. </a:t>
            </a:r>
            <a:r>
              <a:rPr lang="en-US" sz="2500" b="1">
                <a:solidFill>
                  <a:srgbClr val="121212"/>
                </a:solidFill>
                <a:latin typeface="Tahoma"/>
                <a:ea typeface="+mn-lt"/>
                <a:cs typeface="+mn-lt"/>
              </a:rPr>
              <a:t>We give them time, adult conversation and the opportunity to develop confidence</a:t>
            </a:r>
            <a:r>
              <a:rPr lang="en-US" sz="2500">
                <a:solidFill>
                  <a:srgbClr val="121212"/>
                </a:solidFill>
                <a:latin typeface="Tahoma"/>
                <a:ea typeface="+mn-lt"/>
                <a:cs typeface="+mn-lt"/>
              </a:rPr>
              <a:t>.” […] But he says w</a:t>
            </a:r>
            <a:r>
              <a:rPr lang="en-US" sz="2500" b="1">
                <a:solidFill>
                  <a:srgbClr val="121212"/>
                </a:solidFill>
                <a:latin typeface="Tahoma"/>
                <a:ea typeface="+mn-lt"/>
                <a:cs typeface="+mn-lt"/>
              </a:rPr>
              <a:t>hat matters most is that they find school a safe and welcoming place.</a:t>
            </a:r>
            <a:endParaRPr lang="en-US" sz="2500" b="1">
              <a:latin typeface="Tahoma"/>
              <a:ea typeface="Tahoma"/>
              <a:cs typeface="Tahom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35FF6D-96BF-2A78-E96E-C1CA40A824FB}"/>
              </a:ext>
            </a:extLst>
          </p:cNvPr>
          <p:cNvSpPr/>
          <p:nvPr/>
        </p:nvSpPr>
        <p:spPr>
          <a:xfrm>
            <a:off x="6358043" y="1530340"/>
            <a:ext cx="761947" cy="6934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6701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47730" y="340520"/>
            <a:ext cx="14355207" cy="376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Impact</a:t>
            </a:r>
          </a:p>
          <a:p>
            <a:pPr algn="l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76976"/>
              </p:ext>
            </p:extLst>
          </p:nvPr>
        </p:nvGraphicFramePr>
        <p:xfrm>
          <a:off x="3828361" y="1790240"/>
          <a:ext cx="13893557" cy="810025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63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6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95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Name</a:t>
                      </a:r>
                      <a:endParaRPr lang="en-GB" sz="1800">
                        <a:effectLst/>
                        <a:latin typeface="Tahoma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Tahoma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Age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Reading 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2023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Reading 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2024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Score</a:t>
                      </a:r>
                      <a:endParaRPr lang="en-GB" sz="1800">
                        <a:effectLst/>
                        <a:latin typeface="Tahoma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100 - average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GC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6y 11m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3m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9m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83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DK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7y 2m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4m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9m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80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XN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7y 5m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2m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9m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80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DS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6y 11m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4y 11m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5m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81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RA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8y 0m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0m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6y 3m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90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0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BH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9y 1m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7y 3m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8y 11m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125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4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YK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9y 1m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7y 0m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8y 3m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110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4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RA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11y1m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5y 0m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7y 3m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Tahoma"/>
                        </a:rPr>
                        <a:t>101</a:t>
                      </a:r>
                      <a:endParaRPr lang="en-GB" sz="1800">
                        <a:effectLst/>
                        <a:latin typeface="Tahom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74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08" y="-1"/>
            <a:ext cx="18288000" cy="1049356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988737" y="333572"/>
            <a:ext cx="14305982" cy="1194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Support for families</a:t>
            </a:r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886200" y="2223818"/>
            <a:ext cx="14097000" cy="62478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>
                <a:latin typeface="Tahoma"/>
                <a:ea typeface="Tahoma"/>
                <a:cs typeface="Tahoma"/>
              </a:rPr>
              <a:t>We also offer our parents and carers support through:</a:t>
            </a:r>
          </a:p>
          <a:p>
            <a:endParaRPr lang="en-US" sz="4000">
              <a:latin typeface="Tahoma"/>
              <a:ea typeface="Tahoma"/>
              <a:cs typeface="Tahoma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Option of having an interpreter to translate meetings, translation of paperwork, emails etc.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Phonics workshops 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Family Support Worker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Coffee Mornings 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Parent volunteer in school 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Workshops and training opportunities 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210752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754917" y="373964"/>
            <a:ext cx="14138046" cy="91409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Valentina's Story </a:t>
            </a:r>
          </a:p>
          <a:p>
            <a:endParaRPr lang="en-US" sz="4000">
              <a:latin typeface="Tahoma"/>
              <a:ea typeface="Calibri"/>
              <a:cs typeface="Calibri"/>
            </a:endParaRPr>
          </a:p>
          <a:p>
            <a:r>
              <a:rPr lang="en-US" sz="2800" i="1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"I am from Moldova, and I was a teacher and psychologist in a community</a:t>
            </a:r>
          </a:p>
          <a:p>
            <a:r>
              <a:rPr lang="en-US" sz="2800" i="1" err="1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centre</a:t>
            </a:r>
            <a:r>
              <a:rPr lang="en-US" sz="2800" i="1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 for special needs children. I finished my master's degree in </a:t>
            </a:r>
            <a:endParaRPr lang="en-US" i="1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r>
              <a:rPr lang="en-US" sz="2800" i="1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Psychology and pedagogy in 2006.  In October 2015, I came to London, </a:t>
            </a:r>
            <a:endParaRPr lang="en-US" i="1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r>
              <a:rPr lang="en-US" sz="2800" i="1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and because I didn't speak English, I worked in a shop as a cashier. </a:t>
            </a:r>
            <a:endParaRPr lang="en-US" i="1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endParaRPr lang="en-US" sz="2800" i="1">
              <a:solidFill>
                <a:srgbClr val="242424"/>
              </a:solidFill>
              <a:latin typeface="Tahoma"/>
              <a:ea typeface="Calibri"/>
              <a:cs typeface="Segoe UI"/>
            </a:endParaRPr>
          </a:p>
          <a:p>
            <a:r>
              <a:rPr lang="en-US" sz="2800" i="1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In 2018, we moved to Birmingham, and I decided to attend the university Health and Social Care course. And this is my last university year; I am working on the dissertation. I cannot say that it was a straightforward adaptation because it was a new country and new people, but I am happy to be here and be helpful to the people."</a:t>
            </a:r>
            <a:endParaRPr lang="en-US" i="1">
              <a:latin typeface="Tahoma"/>
              <a:ea typeface="Calibri"/>
              <a:cs typeface="Calibri"/>
            </a:endParaRPr>
          </a:p>
          <a:p>
            <a:endParaRPr lang="en-US" sz="2800">
              <a:solidFill>
                <a:srgbClr val="242424"/>
              </a:solidFill>
              <a:latin typeface="Tahoma"/>
              <a:ea typeface="Calibri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Student placement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Parent volunteer – arranging activities for other parents, preparing resources, attending trips, reading with children, photocopying 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Supported workshops in school - contacted outside agencies to arrange training for other parents (Ashiana Community Project)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School provided a reference for supply agency 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242424"/>
                </a:solidFill>
                <a:latin typeface="Tahoma"/>
                <a:ea typeface="Calibri"/>
                <a:cs typeface="Segoe UI"/>
              </a:rPr>
              <a:t>Now working as a supply TA, including in our school</a:t>
            </a:r>
          </a:p>
        </p:txBody>
      </p:sp>
      <p:pic>
        <p:nvPicPr>
          <p:cNvPr id="11" name="Picture 10" descr="A person taking a selfie&#10;&#10;Description automatically generated">
            <a:extLst>
              <a:ext uri="{FF2B5EF4-FFF2-40B4-BE49-F238E27FC236}">
                <a16:creationId xmlns:a16="http://schemas.microsoft.com/office/drawing/2014/main" id="{BB9B6D59-EAF6-2131-9C2F-60D26D0A1AE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7613" r="28301" b="35139"/>
          <a:stretch/>
        </p:blipFill>
        <p:spPr>
          <a:xfrm>
            <a:off x="15641169" y="0"/>
            <a:ext cx="2685989" cy="28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39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 lIns="91440" tIns="45720" rIns="91440" bIns="45720" anchor="t"/>
          <a:lstStyle/>
          <a:p>
            <a:endParaRPr lang="en-US" b="1">
              <a:solidFill>
                <a:srgbClr val="1B7046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09054" y="-2051080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130499" y="434399"/>
            <a:ext cx="14355207" cy="119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Pitfalls</a:t>
            </a:r>
            <a:endParaRPr lang="en-US" sz="7200">
              <a:ea typeface="Calibri"/>
              <a:cs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6B72AB-1A87-C948-EB33-B33E7CF2437D}"/>
              </a:ext>
            </a:extLst>
          </p:cNvPr>
          <p:cNvSpPr txBox="1"/>
          <p:nvPr/>
        </p:nvSpPr>
        <p:spPr>
          <a:xfrm>
            <a:off x="4132259" y="2036951"/>
            <a:ext cx="14155151" cy="81253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Tahoma"/>
                <a:cs typeface="Tahoma"/>
              </a:rPr>
              <a:t>Time constraints </a:t>
            </a:r>
            <a:endParaRPr lang="en-US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Tahoma"/>
                <a:cs typeface="Tahoma"/>
              </a:rPr>
              <a:t>Cost</a:t>
            </a:r>
            <a:endParaRPr lang="en-US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Tahoma"/>
                <a:cs typeface="Tahoma"/>
              </a:rPr>
              <a:t>Space</a:t>
            </a:r>
            <a:endParaRPr lang="en-US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The community's view could be a potential obstacle </a:t>
            </a:r>
          </a:p>
          <a:p>
            <a:endParaRPr lang="en-GB" sz="7200" b="1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>
              <a:buFont typeface="Arial"/>
            </a:pPr>
            <a:r>
              <a:rPr lang="en-GB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Learning Point</a:t>
            </a:r>
            <a:endParaRPr lang="en-GB" sz="7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GB" sz="4000">
              <a:latin typeface="Tahoma"/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Calibri"/>
                <a:cs typeface="Calibri"/>
              </a:rPr>
              <a:t>Parents and carers have lots to offer; language need not be a barrier!</a:t>
            </a:r>
            <a:endParaRPr lang="en-GB"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GB" sz="4000">
              <a:latin typeface="Tahoma"/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en-GB" sz="400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470663" y="297863"/>
            <a:ext cx="14355207" cy="633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Key takeaways</a:t>
            </a:r>
          </a:p>
          <a:p>
            <a:pPr algn="l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70425E-2A16-CBE3-3A7A-3559A15B33D1}"/>
              </a:ext>
            </a:extLst>
          </p:cNvPr>
          <p:cNvSpPr txBox="1"/>
          <p:nvPr/>
        </p:nvSpPr>
        <p:spPr>
          <a:xfrm>
            <a:off x="3821863" y="1759638"/>
            <a:ext cx="14254069" cy="8648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Tahoma"/>
                <a:cs typeface="Tahoma"/>
              </a:rPr>
              <a:t>EAL children need to sit with peers in English that are going to help them to extend and develop vocabulary and language skills.</a:t>
            </a:r>
            <a:endParaRPr lang="en-US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endParaRPr lang="en-GB" sz="400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Tahoma"/>
                <a:cs typeface="Tahoma"/>
              </a:rPr>
              <a:t>Additional input for New to English children, need not be excessive but can reap benefits further on in their educational journey.</a:t>
            </a:r>
            <a:endParaRPr lang="en-US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endParaRPr lang="en-GB" sz="400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Tahoma"/>
                <a:cs typeface="Tahoma"/>
              </a:rPr>
              <a:t>Co-production with parents/carers can be beneficial to both parties.</a:t>
            </a:r>
          </a:p>
          <a:p>
            <a:pPr marL="571500" indent="-571500">
              <a:buFont typeface="Arial"/>
              <a:buChar char="•"/>
            </a:pPr>
            <a:endParaRPr lang="en-GB" sz="4000">
              <a:latin typeface="Tahoma"/>
              <a:ea typeface="Tahoma"/>
              <a:cs typeface="Tahoma"/>
            </a:endParaRPr>
          </a:p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Tahoma"/>
                <a:cs typeface="Tahoma"/>
              </a:rPr>
              <a:t>Creating a culture within the school and community.</a:t>
            </a:r>
          </a:p>
          <a:p>
            <a:pPr marL="571500" indent="-571500">
              <a:buFont typeface="Arial"/>
              <a:buChar char="•"/>
            </a:pPr>
            <a:endParaRPr lang="en-GB"/>
          </a:p>
          <a:p>
            <a:pPr marL="571500" indent="-571500">
              <a:buFont typeface="Arial"/>
              <a:buChar char="•"/>
            </a:pPr>
            <a:r>
              <a:rPr lang="en-GB" sz="4000">
                <a:latin typeface="Tahoma"/>
                <a:ea typeface="Tahoma"/>
                <a:cs typeface="Tahoma"/>
              </a:rPr>
              <a:t>Systematic approach.</a:t>
            </a:r>
          </a:p>
          <a:p>
            <a:endParaRPr lang="en-GB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463526" y="381833"/>
            <a:ext cx="14355207" cy="630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Questions</a:t>
            </a:r>
          </a:p>
          <a:p>
            <a:pPr algn="ctr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EDB53E-9988-423A-08E9-0F1D5F737824}"/>
              </a:ext>
            </a:extLst>
          </p:cNvPr>
          <p:cNvGrpSpPr/>
          <p:nvPr/>
        </p:nvGrpSpPr>
        <p:grpSpPr>
          <a:xfrm>
            <a:off x="4553180" y="7646041"/>
            <a:ext cx="10162760" cy="2432341"/>
            <a:chOff x="4553180" y="7646041"/>
            <a:chExt cx="10162760" cy="2432341"/>
          </a:xfrm>
        </p:grpSpPr>
        <p:pic>
          <p:nvPicPr>
            <p:cNvPr id="11" name="Picture 1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F111F8D-36D3-B9BA-AFF8-F5554FA46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897" y="8163340"/>
              <a:ext cx="7495043" cy="1473938"/>
            </a:xfrm>
            <a:prstGeom prst="rect">
              <a:avLst/>
            </a:prstGeom>
          </p:spPr>
        </p:pic>
        <p:pic>
          <p:nvPicPr>
            <p:cNvPr id="12" name="Picture 11" descr="A tree with green leaves&#10;&#10;Description automatically generated">
              <a:extLst>
                <a:ext uri="{FF2B5EF4-FFF2-40B4-BE49-F238E27FC236}">
                  <a16:creationId xmlns:a16="http://schemas.microsoft.com/office/drawing/2014/main" id="{17E45DA1-B06D-E4F4-B979-072CCE776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180" y="7646041"/>
              <a:ext cx="2225850" cy="24323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808770" y="785642"/>
            <a:ext cx="3504683" cy="1926296"/>
            <a:chOff x="0" y="0"/>
            <a:chExt cx="4672911" cy="256839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55498"/>
              <a:ext cx="4672911" cy="2057400"/>
              <a:chOff x="0" y="0"/>
              <a:chExt cx="923044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2304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923044" h="406400">
                    <a:moveTo>
                      <a:pt x="719844" y="0"/>
                    </a:moveTo>
                    <a:cubicBezTo>
                      <a:pt x="832068" y="0"/>
                      <a:pt x="923044" y="90976"/>
                      <a:pt x="923044" y="203200"/>
                    </a:cubicBezTo>
                    <a:cubicBezTo>
                      <a:pt x="923044" y="315424"/>
                      <a:pt x="832068" y="406400"/>
                      <a:pt x="719844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54287D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9230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>
              <a:hlinkClick r:id="rId3" tooltip="https://iqmaward.com"/>
            </p:cNvPr>
            <p:cNvSpPr/>
            <p:nvPr/>
          </p:nvSpPr>
          <p:spPr>
            <a:xfrm>
              <a:off x="2104516" y="0"/>
              <a:ext cx="2568395" cy="2568395"/>
            </a:xfrm>
            <a:custGeom>
              <a:avLst/>
              <a:gdLst/>
              <a:ahLst/>
              <a:cxnLst/>
              <a:rect l="l" t="t" r="r" b="b"/>
              <a:pathLst>
                <a:path w="2568395" h="2568395">
                  <a:moveTo>
                    <a:pt x="0" y="0"/>
                  </a:moveTo>
                  <a:lnTo>
                    <a:pt x="2568395" y="0"/>
                  </a:lnTo>
                  <a:lnTo>
                    <a:pt x="2568395" y="2568395"/>
                  </a:lnTo>
                  <a:lnTo>
                    <a:pt x="0" y="2568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-70768" y="8314750"/>
            <a:ext cx="18358768" cy="3396372"/>
          </a:xfrm>
          <a:custGeom>
            <a:avLst/>
            <a:gdLst/>
            <a:ahLst/>
            <a:cxnLst/>
            <a:rect l="l" t="t" r="r" b="b"/>
            <a:pathLst>
              <a:path w="18358768" h="3396372">
                <a:moveTo>
                  <a:pt x="0" y="0"/>
                </a:moveTo>
                <a:lnTo>
                  <a:pt x="18358768" y="0"/>
                </a:lnTo>
                <a:lnTo>
                  <a:pt x="18358768" y="3396372"/>
                </a:lnTo>
                <a:lnTo>
                  <a:pt x="0" y="33963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hlinkClick r:id="rId7" tooltip="https://www.linkedin.com/company/18252076/admin/"/>
          </p:cNvPr>
          <p:cNvSpPr/>
          <p:nvPr/>
        </p:nvSpPr>
        <p:spPr>
          <a:xfrm>
            <a:off x="15783651" y="8940510"/>
            <a:ext cx="635580" cy="635580"/>
          </a:xfrm>
          <a:custGeom>
            <a:avLst/>
            <a:gdLst/>
            <a:ahLst/>
            <a:cxnLst/>
            <a:rect l="l" t="t" r="r" b="b"/>
            <a:pathLst>
              <a:path w="635580" h="635580">
                <a:moveTo>
                  <a:pt x="0" y="0"/>
                </a:moveTo>
                <a:lnTo>
                  <a:pt x="635579" y="0"/>
                </a:lnTo>
                <a:lnTo>
                  <a:pt x="635579" y="635580"/>
                </a:lnTo>
                <a:lnTo>
                  <a:pt x="0" y="6355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hlinkClick r:id="rId10" tooltip="https://twitter.com/iqmaward"/>
          </p:cNvPr>
          <p:cNvSpPr/>
          <p:nvPr/>
        </p:nvSpPr>
        <p:spPr>
          <a:xfrm>
            <a:off x="14961864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hlinkClick r:id="rId13" tooltip="https://www.facebook.com/profile.php?id=100075821234308"/>
          </p:cNvPr>
          <p:cNvSpPr/>
          <p:nvPr/>
        </p:nvSpPr>
        <p:spPr>
          <a:xfrm>
            <a:off x="16616427" y="8945350"/>
            <a:ext cx="642873" cy="642873"/>
          </a:xfrm>
          <a:custGeom>
            <a:avLst/>
            <a:gdLst/>
            <a:ahLst/>
            <a:cxnLst/>
            <a:rect l="l" t="t" r="r" b="b"/>
            <a:pathLst>
              <a:path w="642873" h="642873">
                <a:moveTo>
                  <a:pt x="0" y="0"/>
                </a:moveTo>
                <a:lnTo>
                  <a:pt x="642873" y="0"/>
                </a:lnTo>
                <a:lnTo>
                  <a:pt x="642873" y="642873"/>
                </a:lnTo>
                <a:lnTo>
                  <a:pt x="0" y="6428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274289" y="4597862"/>
            <a:ext cx="17682999" cy="76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9"/>
              </a:lnSpc>
            </a:pPr>
            <a:r>
              <a:rPr lang="en-US" sz="445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Contact us to learn more</a:t>
            </a:r>
          </a:p>
        </p:txBody>
      </p:sp>
      <p:sp>
        <p:nvSpPr>
          <p:cNvPr id="13" name="Freeform 13"/>
          <p:cNvSpPr/>
          <p:nvPr/>
        </p:nvSpPr>
        <p:spPr>
          <a:xfrm rot="999880">
            <a:off x="3806306" y="-2275657"/>
            <a:ext cx="14801958" cy="6050300"/>
          </a:xfrm>
          <a:custGeom>
            <a:avLst/>
            <a:gdLst/>
            <a:ahLst/>
            <a:cxnLst/>
            <a:rect l="l" t="t" r="r" b="b"/>
            <a:pathLst>
              <a:path w="14801958" h="6050300">
                <a:moveTo>
                  <a:pt x="0" y="0"/>
                </a:moveTo>
                <a:lnTo>
                  <a:pt x="14801958" y="0"/>
                </a:lnTo>
                <a:lnTo>
                  <a:pt x="14801958" y="6050301"/>
                </a:lnTo>
                <a:lnTo>
                  <a:pt x="0" y="60503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>
            <a:off x="5944345" y="4361330"/>
            <a:ext cx="6288456" cy="79860"/>
          </a:xfrm>
          <a:prstGeom prst="rect">
            <a:avLst/>
          </a:prstGeom>
          <a:solidFill>
            <a:srgbClr val="54287D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47073" y="2626234"/>
            <a:ext cx="17682999" cy="140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0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Thank You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7073" y="5497486"/>
            <a:ext cx="17682999" cy="136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2950">
                <a:solidFill>
                  <a:srgbClr val="000000"/>
                </a:solidFill>
                <a:latin typeface="Tahoma"/>
                <a:ea typeface="Tahoma"/>
                <a:cs typeface="Tahoma"/>
                <a:hlinkClick r:id="rId18" tooltip="mailto:admin@iqmaward.com"/>
              </a:rPr>
              <a:t>Email: admin@iqmaward.com</a:t>
            </a:r>
            <a:endParaRPr lang="en-US" sz="29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5639"/>
              </a:lnSpc>
            </a:pPr>
            <a:r>
              <a:rPr lang="en-US" sz="2950">
                <a:solidFill>
                  <a:srgbClr val="000000"/>
                </a:solidFill>
                <a:latin typeface="Tahoma"/>
                <a:ea typeface="Tahoma"/>
                <a:cs typeface="Tahoma"/>
                <a:hlinkClick r:id="rId18" tooltip="mailto:admin@iqmaward.com"/>
              </a:rPr>
              <a:t>Phone: +44 287127 7857</a:t>
            </a:r>
            <a:endParaRPr lang="en-US" sz="29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-90812" y="7089959"/>
            <a:ext cx="18358768" cy="54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200" u="sng">
                <a:solidFill>
                  <a:srgbClr val="000000"/>
                </a:solidFill>
                <a:latin typeface="Tahoma"/>
                <a:ea typeface="Tahoma"/>
                <a:cs typeface="Tahoma"/>
                <a:hlinkClick r:id="rId3" tooltip="https://iqmaward.com"/>
              </a:rPr>
              <a:t>www.iqmaward.com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660321" y="450882"/>
            <a:ext cx="13903579" cy="2385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71"/>
              </a:lnSpc>
            </a:pPr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Context</a:t>
            </a:r>
          </a:p>
          <a:p>
            <a:pPr algn="ctr">
              <a:lnSpc>
                <a:spcPts val="9571"/>
              </a:lnSpc>
            </a:pPr>
            <a:endParaRPr lang="en-US" sz="6836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9D154-4B83-8732-EB82-915D8328E505}"/>
              </a:ext>
            </a:extLst>
          </p:cNvPr>
          <p:cNvSpPr txBox="1"/>
          <p:nvPr/>
        </p:nvSpPr>
        <p:spPr>
          <a:xfrm>
            <a:off x="3813363" y="2237756"/>
            <a:ext cx="13676478" cy="8710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fontAlgn="base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We are a larger than average primary school in the south of Birmingham. ​</a:t>
            </a:r>
          </a:p>
          <a:p>
            <a:pPr marL="571500" indent="-571500">
              <a:buFont typeface="Arial" charset="0"/>
              <a:buChar char="•"/>
            </a:pPr>
            <a:endParaRPr lang="en-US" sz="4000">
              <a:latin typeface="Tahoma"/>
              <a:ea typeface="Tahoma"/>
              <a:cs typeface="Tahoma"/>
            </a:endParaRPr>
          </a:p>
          <a:p>
            <a:pPr marL="571500" indent="-571500" fontAlgn="base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We have a diverse population with 44% of children being Pupil Premium. ​</a:t>
            </a:r>
          </a:p>
          <a:p>
            <a:pPr marL="571500" indent="-571500">
              <a:buFont typeface="Arial" charset="0"/>
              <a:buChar char="•"/>
            </a:pPr>
            <a:endParaRPr lang="en-US" sz="4000">
              <a:latin typeface="Tahoma"/>
              <a:ea typeface="Tahoma"/>
              <a:cs typeface="Tahoma"/>
            </a:endParaRPr>
          </a:p>
          <a:p>
            <a:pPr marL="571500" indent="-571500" fontAlgn="base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There are currently 48 first languages identified, this includes variants and dialects.​</a:t>
            </a:r>
          </a:p>
          <a:p>
            <a:pPr marL="571500" indent="-571500">
              <a:buFont typeface="Arial" charset="0"/>
              <a:buChar char="•"/>
            </a:pPr>
            <a:endParaRPr lang="en-US" sz="4000">
              <a:latin typeface="Tahoma"/>
              <a:ea typeface="Tahoma"/>
              <a:cs typeface="Tahoma"/>
            </a:endParaRPr>
          </a:p>
          <a:p>
            <a:pPr marL="571500" indent="-571500" fontAlgn="base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We have a higher than average % of children with SEN, particularly those with an EHCP. </a:t>
            </a:r>
          </a:p>
          <a:p>
            <a:pPr marL="571500" indent="-571500" fontAlgn="base">
              <a:buFont typeface="Arial" charset="0"/>
              <a:buChar char="•"/>
            </a:pPr>
            <a:endParaRPr lang="en-US" sz="400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algn="ctr" fontAlgn="base"/>
            <a:endParaRPr lang="en-US" sz="4000"/>
          </a:p>
          <a:p>
            <a:pPr marL="571500" indent="-571500" fontAlgn="base">
              <a:buFont typeface="Arial" charset="0"/>
              <a:buChar char="•"/>
            </a:pPr>
            <a:endParaRPr lang="en-US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9D154-4B83-8732-EB82-915D8328E505}"/>
              </a:ext>
            </a:extLst>
          </p:cNvPr>
          <p:cNvSpPr txBox="1"/>
          <p:nvPr/>
        </p:nvSpPr>
        <p:spPr>
          <a:xfrm>
            <a:off x="3952753" y="1275964"/>
            <a:ext cx="13662539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/>
            <a:r>
              <a:rPr lang="en-US" sz="7200" b="1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Rationale</a:t>
            </a:r>
            <a:r>
              <a:rPr lang="en-US" sz="7200" dirty="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algn="ctr"/>
            <a:endParaRPr lang="en-US" sz="4000" dirty="0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marL="571500" indent="-571500" fontAlgn="base">
              <a:buFont typeface="Arial" charset="0"/>
              <a:buChar char="•"/>
            </a:pPr>
            <a:r>
              <a:rPr lang="en-US" sz="4000" dirty="0">
                <a:latin typeface="Tahoma"/>
                <a:ea typeface="Tahoma"/>
                <a:cs typeface="Tahoma"/>
              </a:rPr>
              <a:t>To further develop the provision available for EAL children.</a:t>
            </a:r>
          </a:p>
          <a:p>
            <a:pPr marL="571500" indent="-571500">
              <a:buFont typeface="Arial" charset="0"/>
              <a:buChar char="•"/>
            </a:pPr>
            <a:endParaRPr lang="en-US" sz="4000" dirty="0">
              <a:latin typeface="Tahoma"/>
              <a:ea typeface="Tahoma"/>
              <a:cs typeface="Tahoma"/>
            </a:endParaRPr>
          </a:p>
          <a:p>
            <a:pPr marL="571500" indent="-571500" fontAlgn="base">
              <a:buFont typeface="Arial" charset="0"/>
              <a:buChar char="•"/>
            </a:pPr>
            <a:r>
              <a:rPr lang="en-US" sz="4000" dirty="0">
                <a:latin typeface="Tahoma"/>
                <a:ea typeface="Tahoma"/>
                <a:cs typeface="Tahoma"/>
              </a:rPr>
              <a:t>To develop support and work collaboratively with parents. </a:t>
            </a:r>
          </a:p>
          <a:p>
            <a:pPr marL="571500" indent="-571500" fontAlgn="base">
              <a:buFont typeface="Arial" charset="0"/>
              <a:buChar char="•"/>
            </a:pPr>
            <a:endParaRPr lang="en-US" sz="4000" dirty="0"/>
          </a:p>
          <a:p>
            <a:pPr marL="571500" indent="-571500" fontAlgn="base">
              <a:buFont typeface="Arial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822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58647" y="340520"/>
            <a:ext cx="14355207" cy="3769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Implementation</a:t>
            </a:r>
          </a:p>
          <a:p>
            <a:pPr algn="ctr">
              <a:lnSpc>
                <a:spcPts val="10044"/>
              </a:lnSpc>
            </a:pPr>
            <a:r>
              <a:rPr lang="en-US" sz="7200">
                <a:solidFill>
                  <a:srgbClr val="1B7046"/>
                </a:solidFill>
                <a:latin typeface="Tahoma"/>
                <a:ea typeface="Tahoma"/>
                <a:cs typeface="Tahoma"/>
              </a:rPr>
              <a:t>EAL Provision - Universal Level </a:t>
            </a:r>
            <a:endParaRPr lang="en-US" sz="7174">
              <a:solidFill>
                <a:srgbClr val="1B7046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3610095" y="3162300"/>
            <a:ext cx="13839706" cy="6524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fontAlgn="base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New starters in reception and nursery are assessed using the </a:t>
            </a:r>
            <a:r>
              <a:rPr lang="en-US" sz="4000" err="1">
                <a:latin typeface="Tahoma"/>
                <a:ea typeface="Tahoma"/>
                <a:cs typeface="Tahoma"/>
              </a:rPr>
              <a:t>Wellcomm</a:t>
            </a:r>
            <a:r>
              <a:rPr lang="en-US" sz="4000">
                <a:latin typeface="Tahoma"/>
                <a:ea typeface="Tahoma"/>
                <a:cs typeface="Tahoma"/>
              </a:rPr>
              <a:t> Assessment Framework. This looks at both expressive and receptive language. ​</a:t>
            </a:r>
          </a:p>
          <a:p>
            <a:pPr marL="571500" indent="-571500" fontAlgn="base">
              <a:buFont typeface="Arial" charset="0"/>
              <a:buChar char="•"/>
            </a:pPr>
            <a:r>
              <a:rPr lang="en-US" sz="4000">
                <a:latin typeface="Tahoma"/>
                <a:ea typeface="Tahoma"/>
                <a:cs typeface="Tahoma"/>
              </a:rPr>
              <a:t>Children that are identified as needing additional support have targeted interventions, however immersion in the learning environment plays a large part in developing the children's language at the EYFS stage, so staff are provided with targets that can be addressed daily through everyday play and learning activities within class. 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4DA1FA31-804C-17CB-28FD-5F1437DD2C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09054" y="-2216333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99413" y="5579"/>
            <a:ext cx="7548052" cy="1151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ts val="10044"/>
              </a:lnSpc>
            </a:pPr>
            <a:endParaRPr lang="en-US" sz="7150" b="1">
              <a:solidFill>
                <a:srgbClr val="1B7046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AutoShape 2" descr=" table with text and arrows&#10;&#10;Description automatically generate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 table with text and arrows&#10;&#10;Description automatically generated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 table with text and arrows&#10;&#10;Description automatically generated"/>
          <p:cNvSpPr>
            <a:spLocks noChangeAspect="1" noChangeArrowheads="1"/>
          </p:cNvSpPr>
          <p:nvPr/>
        </p:nvSpPr>
        <p:spPr bwMode="auto">
          <a:xfrm>
            <a:off x="8686800" y="403570"/>
            <a:ext cx="9159530" cy="91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Content Placeholder 7" descr="A table with text and arrows&#10;&#10;Description automatically generated">
            <a:extLst>
              <a:ext uri="{FF2B5EF4-FFF2-40B4-BE49-F238E27FC236}">
                <a16:creationId xmlns:a16="http://schemas.microsoft.com/office/drawing/2014/main" id="{0BA5E9BE-DB3C-D9A7-F09D-9C9E5CD94E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6095" y="1422629"/>
            <a:ext cx="11111459" cy="8488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531161-F0F8-9908-3161-437F17DB545D}"/>
              </a:ext>
            </a:extLst>
          </p:cNvPr>
          <p:cNvSpPr txBox="1"/>
          <p:nvPr/>
        </p:nvSpPr>
        <p:spPr>
          <a:xfrm>
            <a:off x="5296702" y="154350"/>
            <a:ext cx="9398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Impact Report</a:t>
            </a:r>
          </a:p>
        </p:txBody>
      </p:sp>
    </p:spTree>
    <p:extLst>
      <p:ext uri="{BB962C8B-B14F-4D97-AF65-F5344CB8AC3E}">
        <p14:creationId xmlns:p14="http://schemas.microsoft.com/office/powerpoint/2010/main" val="25825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62" y="-165253"/>
            <a:ext cx="18288000" cy="1045225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973058" y="230351"/>
            <a:ext cx="14305982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EAL Support in KS1 and KS2</a:t>
            </a:r>
            <a:endParaRPr lang="en-US" sz="7174">
              <a:solidFill>
                <a:srgbClr val="1B7046"/>
              </a:solidFill>
              <a:latin typeface="Glacial Indifference Bold"/>
              <a:ea typeface="Tahoma"/>
              <a:cs typeface="Tahoma"/>
            </a:endParaRPr>
          </a:p>
          <a:p>
            <a:pPr algn="ctr">
              <a:lnSpc>
                <a:spcPts val="10044"/>
              </a:lnSpc>
            </a:pPr>
            <a:endParaRPr lang="en-US" sz="7174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78041-C42B-64E7-41A1-635B2FEE5F9D}"/>
              </a:ext>
            </a:extLst>
          </p:cNvPr>
          <p:cNvSpPr txBox="1"/>
          <p:nvPr/>
        </p:nvSpPr>
        <p:spPr>
          <a:xfrm>
            <a:off x="3740956" y="1748790"/>
            <a:ext cx="14332144" cy="84946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/>
                <a:ea typeface="Tahoma"/>
                <a:cs typeface="Tahoma"/>
              </a:rPr>
              <a:t>All children identified as having EAL are assessed and monitored using the EAL Proficiency Codes A to E:</a:t>
            </a:r>
            <a:endParaRPr lang="en-US" sz="2400">
              <a:latin typeface="Tahoma"/>
              <a:ea typeface="Tahoma"/>
              <a:cs typeface="Tahoma"/>
            </a:endParaRPr>
          </a:p>
          <a:p>
            <a:pPr lvl="8"/>
            <a:r>
              <a:rPr lang="en-US" sz="2800" b="1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A</a:t>
            </a:r>
            <a:r>
              <a:rPr lang="en-US" sz="2800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-New to English/Beginning </a:t>
            </a:r>
            <a:endParaRPr lang="en-US" sz="2800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pPr lvl="8"/>
            <a:r>
              <a:rPr lang="en-US" sz="2800" b="1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B</a:t>
            </a:r>
            <a:r>
              <a:rPr lang="en-US" sz="2800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-Early acquisition/Emerging </a:t>
            </a:r>
            <a:endParaRPr lang="en-US" sz="2800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pPr lvl="8"/>
            <a:r>
              <a:rPr lang="en-US" sz="2800" b="1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C</a:t>
            </a:r>
            <a:r>
              <a:rPr lang="en-US" sz="2800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-Developing competence/Expanding </a:t>
            </a:r>
            <a:endParaRPr lang="en-US" sz="2800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pPr lvl="8"/>
            <a:r>
              <a:rPr lang="en-US" sz="2800" b="1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D</a:t>
            </a:r>
            <a:r>
              <a:rPr lang="en-US" sz="2800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-Competent/Diversifying</a:t>
            </a:r>
            <a:endParaRPr lang="en-US" sz="2800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pPr lvl="8"/>
            <a:r>
              <a:rPr lang="en-US" sz="2800" b="1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E</a:t>
            </a:r>
            <a:r>
              <a:rPr lang="en-US" sz="2800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-Fluent.</a:t>
            </a:r>
            <a:endParaRPr lang="en-US" sz="4000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pPr lvl="8"/>
            <a:r>
              <a:rPr lang="en-US" sz="2800" i="1">
                <a:solidFill>
                  <a:srgbClr val="2D2E2D"/>
                </a:solidFill>
                <a:latin typeface="Tahoma"/>
                <a:ea typeface="Calibri"/>
                <a:cs typeface="Calibri"/>
              </a:rPr>
              <a:t>(The Bell Foundation)  </a:t>
            </a:r>
            <a:endParaRPr lang="en-US" sz="4000" i="1">
              <a:latin typeface="Tahoma"/>
              <a:ea typeface="Tahoma"/>
              <a:cs typeface="Tahoma"/>
            </a:endParaRPr>
          </a:p>
          <a:p>
            <a:r>
              <a:rPr lang="en-US" sz="4000">
                <a:latin typeface="Tahoma"/>
                <a:ea typeface="Tahoma"/>
                <a:cs typeface="Tahoma"/>
              </a:rPr>
              <a:t>Class teachers use the descriptors for each level to identify best fit for each child. </a:t>
            </a:r>
          </a:p>
          <a:p>
            <a:r>
              <a:rPr lang="en-US" sz="4000">
                <a:latin typeface="Tahoma"/>
                <a:ea typeface="Tahoma"/>
                <a:cs typeface="Tahoma"/>
              </a:rPr>
              <a:t>Children working at A or B code are supported through additional interventions focusing on developing spoken and written language. Children remain in class for </a:t>
            </a:r>
            <a:r>
              <a:rPr lang="en-US" sz="4000" err="1">
                <a:latin typeface="Tahoma"/>
                <a:ea typeface="Tahoma"/>
                <a:cs typeface="Tahoma"/>
              </a:rPr>
              <a:t>maths</a:t>
            </a:r>
            <a:r>
              <a:rPr lang="en-US" sz="4000">
                <a:latin typeface="Tahoma"/>
                <a:ea typeface="Tahoma"/>
                <a:cs typeface="Tahoma"/>
              </a:rPr>
              <a:t>. </a:t>
            </a:r>
          </a:p>
          <a:p>
            <a:r>
              <a:rPr lang="en-US" sz="4000">
                <a:latin typeface="Tahoma"/>
                <a:ea typeface="Tahoma"/>
                <a:cs typeface="Tahoma"/>
              </a:rPr>
              <a:t>Children working at C are supported in class, in a group appropriate to their needs and understanding. 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022853" y="285435"/>
            <a:ext cx="14305982" cy="1194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Small Group Support</a:t>
            </a:r>
            <a:endParaRPr lang="en-US" sz="7174" b="1">
              <a:solidFill>
                <a:srgbClr val="1B7046"/>
              </a:solidFill>
              <a:latin typeface="Glacial Indifference Bold"/>
              <a:ea typeface="Tahoma"/>
              <a:cs typeface="Tahom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78041-C42B-64E7-41A1-635B2FEE5F9D}"/>
              </a:ext>
            </a:extLst>
          </p:cNvPr>
          <p:cNvSpPr txBox="1"/>
          <p:nvPr/>
        </p:nvSpPr>
        <p:spPr>
          <a:xfrm>
            <a:off x="3506848" y="1748790"/>
            <a:ext cx="14566252" cy="6524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/>
                <a:ea typeface="Tahoma"/>
                <a:cs typeface="Tahoma"/>
              </a:rPr>
              <a:t>Small group support is provided by a teacher that has knowledge and experience of working with children with English as an additional language.</a:t>
            </a:r>
          </a:p>
          <a:p>
            <a:endParaRPr lang="en-US" sz="4000"/>
          </a:p>
          <a:p>
            <a:endParaRPr lang="en-US" sz="4000"/>
          </a:p>
          <a:p>
            <a:endParaRPr lang="en-US" sz="4000"/>
          </a:p>
          <a:p>
            <a:endParaRPr lang="en-US" sz="4000">
              <a:ea typeface="Calibri"/>
              <a:cs typeface="Calibri"/>
            </a:endParaRPr>
          </a:p>
          <a:p>
            <a:endParaRPr lang="en-US" sz="4000">
              <a:ea typeface="Calibri"/>
              <a:cs typeface="Calibri"/>
            </a:endParaRPr>
          </a:p>
          <a:p>
            <a:endParaRPr lang="en-US" sz="4000">
              <a:ea typeface="Calibri"/>
              <a:cs typeface="Calibri"/>
            </a:endParaRPr>
          </a:p>
          <a:p>
            <a:endParaRPr lang="en-US" sz="400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11" name="Picture 10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704D006A-2D07-E143-92F5-4A3C73EB1C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6639" y="3787047"/>
            <a:ext cx="4437733" cy="5935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9169B5-F448-5267-E564-F71285AE2E3E}"/>
              </a:ext>
            </a:extLst>
          </p:cNvPr>
          <p:cNvSpPr txBox="1"/>
          <p:nvPr/>
        </p:nvSpPr>
        <p:spPr>
          <a:xfrm>
            <a:off x="8366658" y="3791759"/>
            <a:ext cx="970299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Children are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 baselined using the British </a:t>
            </a:r>
            <a:endParaRPr lang="en-US">
              <a:solidFill>
                <a:srgbClr val="000000"/>
              </a:solidFill>
              <a:latin typeface="Tahoma"/>
              <a:ea typeface="Calibri"/>
              <a:cs typeface="Calibri"/>
            </a:endParaRPr>
          </a:p>
          <a:p>
            <a:r>
              <a:rPr lang="en-US" sz="4000" b="0" i="0" u="none" strike="noStrike" baseline="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Picture Vocabulary Scale prior to starting an intervention. </a:t>
            </a:r>
            <a:r>
              <a:rPr lang="en-US" sz="4000" b="0" i="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​</a:t>
            </a:r>
            <a:endParaRPr lang="en-US">
              <a:latin typeface="Tahoma"/>
              <a:ea typeface="Calibri"/>
              <a:cs typeface="Calibri"/>
            </a:endParaRPr>
          </a:p>
          <a:p>
            <a:pPr algn="l" rtl="0"/>
            <a:r>
              <a:rPr lang="en-US" sz="4000" b="0" i="0" u="none" strike="noStrike" baseline="0">
                <a:solidFill>
                  <a:srgbClr val="000000"/>
                </a:solidFill>
                <a:latin typeface="Tahoma"/>
                <a:ea typeface="Segoe UI"/>
                <a:cs typeface="Segoe UI"/>
              </a:rPr>
              <a:t>The EAL teacher links learning within the small groups to the topics being covered in class.</a:t>
            </a:r>
            <a:endParaRPr lang="en-US">
              <a:latin typeface="Tahom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CBBAE7-F11D-7254-3C76-12BEC041F5D2}"/>
              </a:ext>
            </a:extLst>
          </p:cNvPr>
          <p:cNvGrpSpPr/>
          <p:nvPr/>
        </p:nvGrpSpPr>
        <p:grpSpPr>
          <a:xfrm>
            <a:off x="10509447" y="6972519"/>
            <a:ext cx="5541635" cy="3036152"/>
            <a:chOff x="11229360" y="7275483"/>
            <a:chExt cx="4729142" cy="2746960"/>
          </a:xfrm>
        </p:grpSpPr>
        <p:pic>
          <p:nvPicPr>
            <p:cNvPr id="15" name="Picture 14">
              <a:hlinkClick r:id="rId13"/>
              <a:extLst>
                <a:ext uri="{FF2B5EF4-FFF2-40B4-BE49-F238E27FC236}">
                  <a16:creationId xmlns:a16="http://schemas.microsoft.com/office/drawing/2014/main" id="{F6C0CED0-C024-BC43-19F9-7C6818FD1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229360" y="7275483"/>
              <a:ext cx="4729142" cy="2746960"/>
            </a:xfrm>
            <a:prstGeom prst="rect">
              <a:avLst/>
            </a:prstGeom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E462265-45EE-A8D1-1097-F89C3A71DFCB}"/>
                </a:ext>
              </a:extLst>
            </p:cNvPr>
            <p:cNvSpPr/>
            <p:nvPr/>
          </p:nvSpPr>
          <p:spPr>
            <a:xfrm rot="5400000">
              <a:off x="13379994" y="8714860"/>
              <a:ext cx="1126361" cy="1079915"/>
            </a:xfrm>
            <a:prstGeom prst="triangle">
              <a:avLst/>
            </a:prstGeom>
            <a:solidFill>
              <a:schemeClr val="dk1">
                <a:alpha val="4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897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980255" y="333572"/>
            <a:ext cx="14305982" cy="1151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New to English </a:t>
            </a:r>
            <a:endParaRPr lang="en-US" sz="7150" b="1">
              <a:solidFill>
                <a:srgbClr val="1B7046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78041-C42B-64E7-41A1-635B2FEE5F9D}"/>
              </a:ext>
            </a:extLst>
          </p:cNvPr>
          <p:cNvSpPr txBox="1"/>
          <p:nvPr/>
        </p:nvSpPr>
        <p:spPr>
          <a:xfrm>
            <a:off x="3891450" y="1740410"/>
            <a:ext cx="14222172" cy="8402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latin typeface="Tahoma"/>
                <a:ea typeface="Tahoma"/>
                <a:cs typeface="Tahoma"/>
              </a:rPr>
              <a:t>Some children are new to English, these children receive additional support including: </a:t>
            </a:r>
          </a:p>
          <a:p>
            <a:pPr marL="571500" indent="-571500">
              <a:buFont typeface="Arial" charset="0"/>
              <a:buChar char="•"/>
            </a:pPr>
            <a:r>
              <a:rPr lang="en-GB" sz="3600">
                <a:latin typeface="Tahoma"/>
                <a:ea typeface="Tahoma"/>
                <a:cs typeface="Tahoma"/>
              </a:rPr>
              <a:t>A buddy for the first week, where possible another child that speaks the same language; </a:t>
            </a:r>
          </a:p>
          <a:p>
            <a:pPr marL="571500" indent="-571500">
              <a:buFont typeface="Arial" charset="0"/>
              <a:buChar char="•"/>
            </a:pPr>
            <a:r>
              <a:rPr lang="en-GB" sz="3600">
                <a:latin typeface="Tahoma"/>
                <a:ea typeface="Tahoma"/>
                <a:cs typeface="Tahoma"/>
              </a:rPr>
              <a:t>Small group support; </a:t>
            </a:r>
          </a:p>
          <a:p>
            <a:pPr marL="571500" indent="-571500">
              <a:buFont typeface="Arial" charset="0"/>
              <a:buChar char="•"/>
            </a:pPr>
            <a:r>
              <a:rPr lang="en-GB" sz="3600">
                <a:latin typeface="Tahoma"/>
                <a:ea typeface="Tahoma"/>
                <a:cs typeface="Tahoma"/>
              </a:rPr>
              <a:t>Race to English activities in class; </a:t>
            </a:r>
          </a:p>
          <a:p>
            <a:pPr marL="571500" indent="-571500">
              <a:buFont typeface="Arial" charset="0"/>
              <a:buChar char="•"/>
            </a:pPr>
            <a:r>
              <a:rPr lang="en-GB" sz="3600">
                <a:latin typeface="Tahoma"/>
                <a:ea typeface="Tahoma"/>
                <a:cs typeface="Tahoma"/>
              </a:rPr>
              <a:t>Flashcards with home language and symbols; </a:t>
            </a:r>
          </a:p>
          <a:p>
            <a:pPr marL="571500" indent="-571500">
              <a:buFont typeface="Arial" charset="0"/>
              <a:buChar char="•"/>
            </a:pPr>
            <a:r>
              <a:rPr lang="en-GB" sz="3600">
                <a:latin typeface="Tahoma"/>
                <a:ea typeface="Tahoma"/>
                <a:cs typeface="Tahoma"/>
              </a:rPr>
              <a:t>Opportunities to explore English culture; </a:t>
            </a:r>
          </a:p>
          <a:p>
            <a:pPr marL="571500" indent="-571500">
              <a:buFont typeface="Arial" charset="0"/>
              <a:buChar char="•"/>
            </a:pPr>
            <a:r>
              <a:rPr lang="en-GB" sz="3600">
                <a:latin typeface="Tahoma"/>
                <a:ea typeface="Tahoma"/>
                <a:cs typeface="Tahoma"/>
              </a:rPr>
              <a:t>Create a sense of belonging – long-term strategy.</a:t>
            </a:r>
          </a:p>
          <a:p>
            <a:pPr marL="571500" indent="-571500">
              <a:buFont typeface="Arial" charset="0"/>
              <a:buChar char="•"/>
            </a:pPr>
            <a:endParaRPr lang="en-GB" sz="3600">
              <a:latin typeface="Tahoma"/>
              <a:ea typeface="Tahoma"/>
              <a:cs typeface="Tahoma"/>
            </a:endParaRPr>
          </a:p>
          <a:p>
            <a:r>
              <a:rPr lang="en-GB" sz="3600">
                <a:latin typeface="Tahoma"/>
                <a:ea typeface="Tahoma"/>
                <a:cs typeface="Tahoma"/>
              </a:rPr>
              <a:t>Some children may require this support for over 12 months before they are confident in class, particularly in writing. </a:t>
            </a:r>
          </a:p>
          <a:p>
            <a:r>
              <a:rPr lang="en-GB" sz="3600">
                <a:latin typeface="Tahoma"/>
                <a:ea typeface="Tahoma"/>
                <a:cs typeface="Tahoma"/>
              </a:rPr>
              <a:t>Children should not be seated with SEN children in English as they need opportunities to develop language, which the SEN group may not offer. </a:t>
            </a:r>
          </a:p>
        </p:txBody>
      </p:sp>
    </p:spTree>
    <p:extLst>
      <p:ext uri="{BB962C8B-B14F-4D97-AF65-F5344CB8AC3E}">
        <p14:creationId xmlns:p14="http://schemas.microsoft.com/office/powerpoint/2010/main" val="42245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145508" y="429969"/>
            <a:ext cx="14305982" cy="1194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r>
              <a:rPr lang="en-US" sz="7200" b="1">
                <a:solidFill>
                  <a:srgbClr val="1B7046"/>
                </a:solidFill>
                <a:latin typeface="Tahoma"/>
                <a:ea typeface="Tahoma"/>
                <a:cs typeface="Tahoma"/>
              </a:rPr>
              <a:t>Bohdan’s Story </a:t>
            </a:r>
            <a:endParaRPr lang="en-US" sz="7174" b="1">
              <a:solidFill>
                <a:srgbClr val="1B7046"/>
              </a:solidFill>
              <a:latin typeface="Glacial Indifference Bold"/>
              <a:ea typeface="Tahoma"/>
              <a:cs typeface="Tahom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03EE6-D3D3-6DA3-BBC3-C380893437BF}"/>
              </a:ext>
            </a:extLst>
          </p:cNvPr>
          <p:cNvGrpSpPr/>
          <p:nvPr/>
        </p:nvGrpSpPr>
        <p:grpSpPr>
          <a:xfrm>
            <a:off x="4570516" y="2112830"/>
            <a:ext cx="12888157" cy="6722353"/>
            <a:chOff x="5909618" y="3090576"/>
            <a:chExt cx="10078857" cy="4105848"/>
          </a:xfrm>
        </p:grpSpPr>
        <p:pic>
          <p:nvPicPr>
            <p:cNvPr id="11" name="Picture 10">
              <a:hlinkClick r:id="rId12"/>
              <a:extLst>
                <a:ext uri="{FF2B5EF4-FFF2-40B4-BE49-F238E27FC236}">
                  <a16:creationId xmlns:a16="http://schemas.microsoft.com/office/drawing/2014/main" id="{7C294030-94E7-7BC4-E1BA-E03C5837B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09618" y="3090576"/>
              <a:ext cx="10078857" cy="4105848"/>
            </a:xfrm>
            <a:prstGeom prst="rect">
              <a:avLst/>
            </a:prstGeom>
          </p:spPr>
        </p:pic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80A3154-3BDF-3125-58F7-6B9570D121CE}"/>
                </a:ext>
              </a:extLst>
            </p:cNvPr>
            <p:cNvSpPr/>
            <p:nvPr/>
          </p:nvSpPr>
          <p:spPr>
            <a:xfrm rot="5400000">
              <a:off x="10503941" y="5517240"/>
              <a:ext cx="1126361" cy="1079915"/>
            </a:xfrm>
            <a:prstGeom prst="triangle">
              <a:avLst/>
            </a:prstGeom>
            <a:solidFill>
              <a:schemeClr val="dk1">
                <a:alpha val="45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516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444967-DDF2-4744-BB6C-A871C66D9325}">
  <ds:schemaRefs>
    <ds:schemaRef ds:uri="259ce971-8e4f-45dd-970f-28b2c027d3e3"/>
    <ds:schemaRef ds:uri="6e3d52fe-50b3-4eff-a469-deeccc962d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FC34CC-833E-450E-9220-6E96078D3DFF}">
  <ds:schemaRefs>
    <ds:schemaRef ds:uri="259ce971-8e4f-45dd-970f-28b2c027d3e3"/>
    <ds:schemaRef ds:uri="6e3d52fe-50b3-4eff-a469-deeccc962d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5CB43B-F8EB-4BC2-B1F4-DC63C85D7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Custom</PresentationFormat>
  <Paragraphs>168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Glacial Indifference</vt:lpstr>
      <vt:lpstr>Glacial Indifference Bold</vt:lpstr>
      <vt:lpstr>GuardianTextEgyptian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Conference 2024 workshop presentation</dc:title>
  <cp:lastModifiedBy>Sarah Henderson</cp:lastModifiedBy>
  <cp:revision>2</cp:revision>
  <dcterms:created xsi:type="dcterms:W3CDTF">2006-08-16T00:00:00Z</dcterms:created>
  <dcterms:modified xsi:type="dcterms:W3CDTF">2024-10-04T17:27:07Z</dcterms:modified>
  <dc:identifier>DAGGIpwCrXM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