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5B_CFD9DB1E.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5D_476DE492.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modernComment_10D_C327E91.xml" ContentType="application/vnd.ms-powerpoint.comments+xml"/>
  <Override PartName="/ppt/comments/modernComment_148_E884DA.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modernComment_150_F880FAC2.xml" ContentType="application/vnd.ms-powerpoint.comments+xml"/>
  <Override PartName="/ppt/comments/modernComment_151_386E4A8D.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modernComment_152_25BE4CD0.xml" ContentType="application/vnd.ms-powerpoint.comments+xml"/>
  <Override PartName="/ppt/comments/modernComment_1BB_BBCFC9EB.xml" ContentType="application/vnd.ms-powerpoint.comments+xml"/>
  <Override PartName="/ppt/comments/modernComment_1BC_5F5F76AB.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4" r:id="rId4"/>
  </p:sldMasterIdLst>
  <p:sldIdLst>
    <p:sldId id="448" r:id="rId5"/>
    <p:sldId id="347" r:id="rId6"/>
    <p:sldId id="447" r:id="rId7"/>
    <p:sldId id="349" r:id="rId8"/>
    <p:sldId id="267" r:id="rId9"/>
    <p:sldId id="327" r:id="rId10"/>
    <p:sldId id="264" r:id="rId11"/>
    <p:sldId id="268" r:id="rId12"/>
    <p:sldId id="269" r:id="rId13"/>
    <p:sldId id="270" r:id="rId14"/>
    <p:sldId id="355" r:id="rId15"/>
    <p:sldId id="328" r:id="rId16"/>
    <p:sldId id="352" r:id="rId17"/>
    <p:sldId id="446" r:id="rId18"/>
    <p:sldId id="272" r:id="rId19"/>
    <p:sldId id="276" r:id="rId20"/>
    <p:sldId id="321" r:id="rId21"/>
    <p:sldId id="278" r:id="rId22"/>
    <p:sldId id="315" r:id="rId23"/>
    <p:sldId id="335" r:id="rId24"/>
    <p:sldId id="336" r:id="rId25"/>
    <p:sldId id="337" r:id="rId26"/>
    <p:sldId id="338" r:id="rId27"/>
    <p:sldId id="339" r:id="rId28"/>
    <p:sldId id="340" r:id="rId29"/>
    <p:sldId id="257" r:id="rId30"/>
    <p:sldId id="445" r:id="rId31"/>
    <p:sldId id="443" r:id="rId32"/>
    <p:sldId id="444" r:id="rId33"/>
    <p:sldId id="25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FD6906-8A9E-24B7-543C-3A3F0997D56A}" name="Sarah Linari" initials="SL" userId="S::sarah@iqmaward.com::b54a578e-493b-4154-b663-164597524d0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WES P" initials="DP" lastIdx="4" clrIdx="0">
    <p:extLst>
      <p:ext uri="{19B8F6BF-5375-455C-9EA6-DF929625EA0E}">
        <p15:presenceInfo xmlns:p15="http://schemas.microsoft.com/office/powerpoint/2012/main" userId="S-1-5-21-343818398-682003330-839522115-279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315F"/>
    <a:srgbClr val="417630"/>
    <a:srgbClr val="EB7126"/>
    <a:srgbClr val="9C132D"/>
    <a:srgbClr val="FF5757"/>
    <a:srgbClr val="A568D2"/>
    <a:srgbClr val="2B5084"/>
    <a:srgbClr val="007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70BEB9-83A0-7444-6123-51C3F1709156}" v="6" dt="2023-10-24T15:12:33.714"/>
    <p1510:client id="{5D93BA54-AF6F-C905-5763-E20BFF6D017A}" v="154" dt="2023-11-10T10:41:52.159"/>
    <p1510:client id="{D3B33C9C-E723-4E6B-B539-BB8E3E75136B}" vWet="7" dt="2023-10-24T13:47:07.763"/>
    <p1510:client id="{FE6482CA-72E1-3B84-5E73-18807421B6FA}" v="13" dt="2023-10-24T13:47:31.542"/>
  </p1510:revLst>
</p1510:revInfo>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leen Murphy" userId="S::aileen@iqmaward.com::375926b2-77fa-45bb-9949-95dd92be88b2" providerId="AD" clId="Web-{FE6482CA-72E1-3B84-5E73-18807421B6FA}"/>
    <pc:docChg chg="modSld">
      <pc:chgData name="Aileen Murphy" userId="S::aileen@iqmaward.com::375926b2-77fa-45bb-9949-95dd92be88b2" providerId="AD" clId="Web-{FE6482CA-72E1-3B84-5E73-18807421B6FA}" dt="2023-10-24T13:47:31.526" v="12" actId="14100"/>
      <pc:docMkLst>
        <pc:docMk/>
      </pc:docMkLst>
      <pc:sldChg chg="addSp delSp modSp">
        <pc:chgData name="Aileen Murphy" userId="S::aileen@iqmaward.com::375926b2-77fa-45bb-9949-95dd92be88b2" providerId="AD" clId="Web-{FE6482CA-72E1-3B84-5E73-18807421B6FA}" dt="2023-10-24T13:47:31.526" v="12" actId="14100"/>
        <pc:sldMkLst>
          <pc:docMk/>
          <pc:sldMk cId="0" sldId="448"/>
        </pc:sldMkLst>
        <pc:spChg chg="del">
          <ac:chgData name="Aileen Murphy" userId="S::aileen@iqmaward.com::375926b2-77fa-45bb-9949-95dd92be88b2" providerId="AD" clId="Web-{FE6482CA-72E1-3B84-5E73-18807421B6FA}" dt="2023-10-24T13:47:12.807" v="6"/>
          <ac:spMkLst>
            <pc:docMk/>
            <pc:sldMk cId="0" sldId="448"/>
            <ac:spMk id="2" creationId="{00000000-0000-0000-0000-000000000000}"/>
          </ac:spMkLst>
        </pc:spChg>
        <pc:spChg chg="del">
          <ac:chgData name="Aileen Murphy" userId="S::aileen@iqmaward.com::375926b2-77fa-45bb-9949-95dd92be88b2" providerId="AD" clId="Web-{FE6482CA-72E1-3B84-5E73-18807421B6FA}" dt="2023-10-24T13:47:16.307" v="9"/>
          <ac:spMkLst>
            <pc:docMk/>
            <pc:sldMk cId="0" sldId="448"/>
            <ac:spMk id="9" creationId="{00000000-0000-0000-0000-000000000000}"/>
          </ac:spMkLst>
        </pc:spChg>
        <pc:spChg chg="del">
          <ac:chgData name="Aileen Murphy" userId="S::aileen@iqmaward.com::375926b2-77fa-45bb-9949-95dd92be88b2" providerId="AD" clId="Web-{FE6482CA-72E1-3B84-5E73-18807421B6FA}" dt="2023-10-24T13:47:12.807" v="4"/>
          <ac:spMkLst>
            <pc:docMk/>
            <pc:sldMk cId="0" sldId="448"/>
            <ac:spMk id="14" creationId="{00000000-0000-0000-0000-000000000000}"/>
          </ac:spMkLst>
        </pc:spChg>
        <pc:spChg chg="del">
          <ac:chgData name="Aileen Murphy" userId="S::aileen@iqmaward.com::375926b2-77fa-45bb-9949-95dd92be88b2" providerId="AD" clId="Web-{FE6482CA-72E1-3B84-5E73-18807421B6FA}" dt="2023-10-24T13:47:12.807" v="3"/>
          <ac:spMkLst>
            <pc:docMk/>
            <pc:sldMk cId="0" sldId="448"/>
            <ac:spMk id="15" creationId="{00000000-0000-0000-0000-000000000000}"/>
          </ac:spMkLst>
        </pc:spChg>
        <pc:spChg chg="del">
          <ac:chgData name="Aileen Murphy" userId="S::aileen@iqmaward.com::375926b2-77fa-45bb-9949-95dd92be88b2" providerId="AD" clId="Web-{FE6482CA-72E1-3B84-5E73-18807421B6FA}" dt="2023-10-24T13:47:12.807" v="2"/>
          <ac:spMkLst>
            <pc:docMk/>
            <pc:sldMk cId="0" sldId="448"/>
            <ac:spMk id="16" creationId="{00000000-0000-0000-0000-000000000000}"/>
          </ac:spMkLst>
        </pc:spChg>
        <pc:spChg chg="del">
          <ac:chgData name="Aileen Murphy" userId="S::aileen@iqmaward.com::375926b2-77fa-45bb-9949-95dd92be88b2" providerId="AD" clId="Web-{FE6482CA-72E1-3B84-5E73-18807421B6FA}" dt="2023-10-24T13:47:12.807" v="1"/>
          <ac:spMkLst>
            <pc:docMk/>
            <pc:sldMk cId="0" sldId="448"/>
            <ac:spMk id="17" creationId="{00000000-0000-0000-0000-000000000000}"/>
          </ac:spMkLst>
        </pc:spChg>
        <pc:grpChg chg="del">
          <ac:chgData name="Aileen Murphy" userId="S::aileen@iqmaward.com::375926b2-77fa-45bb-9949-95dd92be88b2" providerId="AD" clId="Web-{FE6482CA-72E1-3B84-5E73-18807421B6FA}" dt="2023-10-24T13:47:14.791" v="7"/>
          <ac:grpSpMkLst>
            <pc:docMk/>
            <pc:sldMk cId="0" sldId="448"/>
            <ac:grpSpMk id="3" creationId="{00000000-0000-0000-0000-000000000000}"/>
          </ac:grpSpMkLst>
        </pc:grpChg>
        <pc:grpChg chg="del">
          <ac:chgData name="Aileen Murphy" userId="S::aileen@iqmaward.com::375926b2-77fa-45bb-9949-95dd92be88b2" providerId="AD" clId="Web-{FE6482CA-72E1-3B84-5E73-18807421B6FA}" dt="2023-10-24T13:47:15.401" v="8"/>
          <ac:grpSpMkLst>
            <pc:docMk/>
            <pc:sldMk cId="0" sldId="448"/>
            <ac:grpSpMk id="6" creationId="{00000000-0000-0000-0000-000000000000}"/>
          </ac:grpSpMkLst>
        </pc:grpChg>
        <pc:grpChg chg="del">
          <ac:chgData name="Aileen Murphy" userId="S::aileen@iqmaward.com::375926b2-77fa-45bb-9949-95dd92be88b2" providerId="AD" clId="Web-{FE6482CA-72E1-3B84-5E73-18807421B6FA}" dt="2023-10-24T13:47:12.807" v="5"/>
          <ac:grpSpMkLst>
            <pc:docMk/>
            <pc:sldMk cId="0" sldId="448"/>
            <ac:grpSpMk id="10" creationId="{00000000-0000-0000-0000-000000000000}"/>
          </ac:grpSpMkLst>
        </pc:grpChg>
        <pc:grpChg chg="del">
          <ac:chgData name="Aileen Murphy" userId="S::aileen@iqmaward.com::375926b2-77fa-45bb-9949-95dd92be88b2" providerId="AD" clId="Web-{FE6482CA-72E1-3B84-5E73-18807421B6FA}" dt="2023-10-24T13:47:12.807" v="0"/>
          <ac:grpSpMkLst>
            <pc:docMk/>
            <pc:sldMk cId="0" sldId="448"/>
            <ac:grpSpMk id="18" creationId="{00000000-0000-0000-0000-000000000000}"/>
          </ac:grpSpMkLst>
        </pc:grpChg>
        <pc:picChg chg="add mod">
          <ac:chgData name="Aileen Murphy" userId="S::aileen@iqmaward.com::375926b2-77fa-45bb-9949-95dd92be88b2" providerId="AD" clId="Web-{FE6482CA-72E1-3B84-5E73-18807421B6FA}" dt="2023-10-24T13:47:31.526" v="12" actId="14100"/>
          <ac:picMkLst>
            <pc:docMk/>
            <pc:sldMk cId="0" sldId="448"/>
            <ac:picMk id="22" creationId="{C22C1C40-4934-F61D-A192-5A4A626CC58D}"/>
          </ac:picMkLst>
        </pc:picChg>
      </pc:sldChg>
    </pc:docChg>
  </pc:docChgLst>
  <pc:docChgLst>
    <pc:chgData name="Sarah Linari" userId="S::sarah@iqmaward.com::b54a578e-493b-4154-b663-164597524d09" providerId="AD" clId="Web-{5D93BA54-AF6F-C905-5763-E20BFF6D017A}"/>
    <pc:docChg chg="mod modSld">
      <pc:chgData name="Sarah Linari" userId="S::sarah@iqmaward.com::b54a578e-493b-4154-b663-164597524d09" providerId="AD" clId="Web-{5D93BA54-AF6F-C905-5763-E20BFF6D017A}" dt="2023-11-10T10:41:52.159" v="116"/>
      <pc:docMkLst>
        <pc:docMk/>
      </pc:docMkLst>
      <pc:sldChg chg="modSp addCm modCm">
        <pc:chgData name="Sarah Linari" userId="S::sarah@iqmaward.com::b54a578e-493b-4154-b663-164597524d09" providerId="AD" clId="Web-{5D93BA54-AF6F-C905-5763-E20BFF6D017A}" dt="2023-11-10T10:38:16.054" v="90"/>
        <pc:sldMkLst>
          <pc:docMk/>
          <pc:sldMk cId="204635793" sldId="269"/>
        </pc:sldMkLst>
        <pc:spChg chg="mod">
          <ac:chgData name="Sarah Linari" userId="S::sarah@iqmaward.com::b54a578e-493b-4154-b663-164597524d09" providerId="AD" clId="Web-{5D93BA54-AF6F-C905-5763-E20BFF6D017A}" dt="2023-11-10T10:38:15.914" v="89" actId="20577"/>
          <ac:spMkLst>
            <pc:docMk/>
            <pc:sldMk cId="204635793" sldId="269"/>
            <ac:spMk id="8" creationId="{00000000-0000-0000-0000-000000000000}"/>
          </ac:spMkLst>
        </pc:spChg>
        <pc:extLst>
          <p:ext xmlns:p="http://schemas.openxmlformats.org/presentationml/2006/main" uri="{D6D511B9-2390-475A-947B-AFAB55BFBCF1}">
            <pc226:cmChg xmlns:pc226="http://schemas.microsoft.com/office/powerpoint/2022/06/main/command" chg="add">
              <pc226:chgData name="Sarah Linari" userId="S::sarah@iqmaward.com::b54a578e-493b-4154-b663-164597524d09" providerId="AD" clId="Web-{5D93BA54-AF6F-C905-5763-E20BFF6D017A}" dt="2023-11-10T10:38:16.054" v="90"/>
              <pc2:cmMkLst xmlns:pc2="http://schemas.microsoft.com/office/powerpoint/2019/9/main/command">
                <pc:docMk/>
                <pc:sldMk cId="204635793" sldId="269"/>
                <pc2:cmMk id="{2760FADD-0BCE-46F6-962B-3D245DFD4CAF}"/>
              </pc2:cmMkLst>
              <pc226:cmRplyChg chg="add del">
                <pc226:chgData name="Sarah Linari" userId="S::sarah@iqmaward.com::b54a578e-493b-4154-b663-164597524d09" providerId="AD" clId="Web-{5D93BA54-AF6F-C905-5763-E20BFF6D017A}" dt="2023-11-10T10:38:16.054" v="90"/>
                <pc2:cmRplyMkLst xmlns:pc2="http://schemas.microsoft.com/office/powerpoint/2019/9/main/command">
                  <pc:docMk/>
                  <pc:sldMk cId="204635793" sldId="269"/>
                  <pc2:cmMk id="{2760FADD-0BCE-46F6-962B-3D245DFD4CAF}"/>
                  <pc2:cmRplyMk id="{8BE3F58D-E53C-4A91-8E45-946C66FF0993}"/>
                </pc2:cmRplyMkLst>
              </pc226:cmRplyChg>
            </pc226:cmChg>
          </p:ext>
        </pc:extLst>
      </pc:sldChg>
      <pc:sldChg chg="modSp">
        <pc:chgData name="Sarah Linari" userId="S::sarah@iqmaward.com::b54a578e-493b-4154-b663-164597524d09" providerId="AD" clId="Web-{5D93BA54-AF6F-C905-5763-E20BFF6D017A}" dt="2023-11-10T10:35:32.578" v="74" actId="20577"/>
        <pc:sldMkLst>
          <pc:docMk/>
          <pc:sldMk cId="2141317789" sldId="270"/>
        </pc:sldMkLst>
        <pc:spChg chg="mod">
          <ac:chgData name="Sarah Linari" userId="S::sarah@iqmaward.com::b54a578e-493b-4154-b663-164597524d09" providerId="AD" clId="Web-{5D93BA54-AF6F-C905-5763-E20BFF6D017A}" dt="2023-11-10T10:35:32.578" v="74" actId="20577"/>
          <ac:spMkLst>
            <pc:docMk/>
            <pc:sldMk cId="2141317789" sldId="270"/>
            <ac:spMk id="8" creationId="{00000000-0000-0000-0000-000000000000}"/>
          </ac:spMkLst>
        </pc:spChg>
      </pc:sldChg>
      <pc:sldChg chg="modSp">
        <pc:chgData name="Sarah Linari" userId="S::sarah@iqmaward.com::b54a578e-493b-4154-b663-164597524d09" providerId="AD" clId="Web-{5D93BA54-AF6F-C905-5763-E20BFF6D017A}" dt="2023-11-10T10:37:00.629" v="77" actId="1076"/>
        <pc:sldMkLst>
          <pc:docMk/>
          <pc:sldMk cId="3228201900" sldId="272"/>
        </pc:sldMkLst>
        <pc:graphicFrameChg chg="mod">
          <ac:chgData name="Sarah Linari" userId="S::sarah@iqmaward.com::b54a578e-493b-4154-b663-164597524d09" providerId="AD" clId="Web-{5D93BA54-AF6F-C905-5763-E20BFF6D017A}" dt="2023-11-10T10:37:00.629" v="77" actId="1076"/>
          <ac:graphicFrameMkLst>
            <pc:docMk/>
            <pc:sldMk cId="3228201900" sldId="272"/>
            <ac:graphicFrameMk id="10" creationId="{00000000-0000-0000-0000-000000000000}"/>
          </ac:graphicFrameMkLst>
        </pc:graphicFrameChg>
      </pc:sldChg>
      <pc:sldChg chg="modSp">
        <pc:chgData name="Sarah Linari" userId="S::sarah@iqmaward.com::b54a578e-493b-4154-b663-164597524d09" providerId="AD" clId="Web-{5D93BA54-AF6F-C905-5763-E20BFF6D017A}" dt="2023-11-10T10:34:14.074" v="67" actId="20577"/>
        <pc:sldMkLst>
          <pc:docMk/>
          <pc:sldMk cId="3742078479" sldId="327"/>
        </pc:sldMkLst>
        <pc:spChg chg="mod">
          <ac:chgData name="Sarah Linari" userId="S::sarah@iqmaward.com::b54a578e-493b-4154-b663-164597524d09" providerId="AD" clId="Web-{5D93BA54-AF6F-C905-5763-E20BFF6D017A}" dt="2023-11-10T10:34:14.074" v="67" actId="20577"/>
          <ac:spMkLst>
            <pc:docMk/>
            <pc:sldMk cId="3742078479" sldId="327"/>
            <ac:spMk id="7" creationId="{00000000-0000-0000-0000-000000000000}"/>
          </ac:spMkLst>
        </pc:spChg>
      </pc:sldChg>
      <pc:sldChg chg="addCm">
        <pc:chgData name="Sarah Linari" userId="S::sarah@iqmaward.com::b54a578e-493b-4154-b663-164597524d09" providerId="AD" clId="Web-{5D93BA54-AF6F-C905-5763-E20BFF6D017A}" dt="2023-11-10T10:36:15.939" v="75"/>
        <pc:sldMkLst>
          <pc:docMk/>
          <pc:sldMk cId="15238362" sldId="328"/>
        </pc:sldMkLst>
        <pc:extLst>
          <p:ext xmlns:p="http://schemas.openxmlformats.org/presentationml/2006/main" uri="{D6D511B9-2390-475A-947B-AFAB55BFBCF1}">
            <pc226:cmChg xmlns:pc226="http://schemas.microsoft.com/office/powerpoint/2022/06/main/command" chg="add">
              <pc226:chgData name="Sarah Linari" userId="S::sarah@iqmaward.com::b54a578e-493b-4154-b663-164597524d09" providerId="AD" clId="Web-{5D93BA54-AF6F-C905-5763-E20BFF6D017A}" dt="2023-11-10T10:36:15.939" v="75"/>
              <pc2:cmMkLst xmlns:pc2="http://schemas.microsoft.com/office/powerpoint/2019/9/main/command">
                <pc:docMk/>
                <pc:sldMk cId="15238362" sldId="328"/>
                <pc2:cmMk id="{A1FFA0AF-25EF-4E0C-89AA-B6B2A006EFE0}"/>
              </pc2:cmMkLst>
            </pc226:cmChg>
          </p:ext>
        </pc:extLst>
      </pc:sldChg>
      <pc:sldChg chg="addCm">
        <pc:chgData name="Sarah Linari" userId="S::sarah@iqmaward.com::b54a578e-493b-4154-b663-164597524d09" providerId="AD" clId="Web-{5D93BA54-AF6F-C905-5763-E20BFF6D017A}" dt="2023-11-10T10:38:49.587" v="91"/>
        <pc:sldMkLst>
          <pc:docMk/>
          <pc:sldMk cId="4169202370" sldId="336"/>
        </pc:sldMkLst>
        <pc:extLst>
          <p:ext xmlns:p="http://schemas.openxmlformats.org/presentationml/2006/main" uri="{D6D511B9-2390-475A-947B-AFAB55BFBCF1}">
            <pc226:cmChg xmlns:pc226="http://schemas.microsoft.com/office/powerpoint/2022/06/main/command" chg="add">
              <pc226:chgData name="Sarah Linari" userId="S::sarah@iqmaward.com::b54a578e-493b-4154-b663-164597524d09" providerId="AD" clId="Web-{5D93BA54-AF6F-C905-5763-E20BFF6D017A}" dt="2023-11-10T10:38:49.587" v="91"/>
              <pc2:cmMkLst xmlns:pc2="http://schemas.microsoft.com/office/powerpoint/2019/9/main/command">
                <pc:docMk/>
                <pc:sldMk cId="4169202370" sldId="336"/>
                <pc2:cmMk id="{10426525-C9F8-4175-86B3-4FF007351194}"/>
              </pc2:cmMkLst>
            </pc226:cmChg>
          </p:ext>
        </pc:extLst>
      </pc:sldChg>
      <pc:sldChg chg="addCm">
        <pc:chgData name="Sarah Linari" userId="S::sarah@iqmaward.com::b54a578e-493b-4154-b663-164597524d09" providerId="AD" clId="Web-{5D93BA54-AF6F-C905-5763-E20BFF6D017A}" dt="2023-11-10T10:39:03.963" v="92"/>
        <pc:sldMkLst>
          <pc:docMk/>
          <pc:sldMk cId="946752141" sldId="337"/>
        </pc:sldMkLst>
        <pc:extLst>
          <p:ext xmlns:p="http://schemas.openxmlformats.org/presentationml/2006/main" uri="{D6D511B9-2390-475A-947B-AFAB55BFBCF1}">
            <pc226:cmChg xmlns:pc226="http://schemas.microsoft.com/office/powerpoint/2022/06/main/command" chg="add">
              <pc226:chgData name="Sarah Linari" userId="S::sarah@iqmaward.com::b54a578e-493b-4154-b663-164597524d09" providerId="AD" clId="Web-{5D93BA54-AF6F-C905-5763-E20BFF6D017A}" dt="2023-11-10T10:39:03.963" v="92"/>
              <pc2:cmMkLst xmlns:pc2="http://schemas.microsoft.com/office/powerpoint/2019/9/main/command">
                <pc:docMk/>
                <pc:sldMk cId="946752141" sldId="337"/>
                <pc2:cmMk id="{AB3F7E1A-37AF-40B5-A9A5-597D2C92A563}"/>
              </pc2:cmMkLst>
            </pc226:cmChg>
          </p:ext>
        </pc:extLst>
      </pc:sldChg>
      <pc:sldChg chg="addCm">
        <pc:chgData name="Sarah Linari" userId="S::sarah@iqmaward.com::b54a578e-493b-4154-b663-164597524d09" providerId="AD" clId="Web-{5D93BA54-AF6F-C905-5763-E20BFF6D017A}" dt="2023-11-10T10:39:41.683" v="93"/>
        <pc:sldMkLst>
          <pc:docMk/>
          <pc:sldMk cId="633228496" sldId="338"/>
        </pc:sldMkLst>
        <pc:extLst>
          <p:ext xmlns:p="http://schemas.openxmlformats.org/presentationml/2006/main" uri="{D6D511B9-2390-475A-947B-AFAB55BFBCF1}">
            <pc226:cmChg xmlns:pc226="http://schemas.microsoft.com/office/powerpoint/2022/06/main/command" chg="add">
              <pc226:chgData name="Sarah Linari" userId="S::sarah@iqmaward.com::b54a578e-493b-4154-b663-164597524d09" providerId="AD" clId="Web-{5D93BA54-AF6F-C905-5763-E20BFF6D017A}" dt="2023-11-10T10:39:41.683" v="93"/>
              <pc2:cmMkLst xmlns:pc2="http://schemas.microsoft.com/office/powerpoint/2019/9/main/command">
                <pc:docMk/>
                <pc:sldMk cId="633228496" sldId="338"/>
                <pc2:cmMk id="{61538C97-E2A4-4AE8-AEF5-FFA7D951C4DE}"/>
              </pc2:cmMkLst>
            </pc226:cmChg>
          </p:ext>
        </pc:extLst>
      </pc:sldChg>
      <pc:sldChg chg="modSp">
        <pc:chgData name="Sarah Linari" userId="S::sarah@iqmaward.com::b54a578e-493b-4154-b663-164597524d09" providerId="AD" clId="Web-{5D93BA54-AF6F-C905-5763-E20BFF6D017A}" dt="2023-11-10T10:41:04.141" v="114" actId="20577"/>
        <pc:sldMkLst>
          <pc:docMk/>
          <pc:sldMk cId="1384446241" sldId="339"/>
        </pc:sldMkLst>
        <pc:spChg chg="mod">
          <ac:chgData name="Sarah Linari" userId="S::sarah@iqmaward.com::b54a578e-493b-4154-b663-164597524d09" providerId="AD" clId="Web-{5D93BA54-AF6F-C905-5763-E20BFF6D017A}" dt="2023-11-10T10:41:04.141" v="114" actId="20577"/>
          <ac:spMkLst>
            <pc:docMk/>
            <pc:sldMk cId="1384446241" sldId="339"/>
            <ac:spMk id="7" creationId="{00000000-0000-0000-0000-000000000000}"/>
          </ac:spMkLst>
        </pc:spChg>
      </pc:sldChg>
      <pc:sldChg chg="addCm">
        <pc:chgData name="Sarah Linari" userId="S::sarah@iqmaward.com::b54a578e-493b-4154-b663-164597524d09" providerId="AD" clId="Web-{5D93BA54-AF6F-C905-5763-E20BFF6D017A}" dt="2023-11-10T10:25:06.688" v="1"/>
        <pc:sldMkLst>
          <pc:docMk/>
          <pc:sldMk cId="3487161118" sldId="347"/>
        </pc:sldMkLst>
        <pc:extLst>
          <p:ext xmlns:p="http://schemas.openxmlformats.org/presentationml/2006/main" uri="{D6D511B9-2390-475A-947B-AFAB55BFBCF1}">
            <pc226:cmChg xmlns:pc226="http://schemas.microsoft.com/office/powerpoint/2022/06/main/command" chg="add">
              <pc226:chgData name="Sarah Linari" userId="S::sarah@iqmaward.com::b54a578e-493b-4154-b663-164597524d09" providerId="AD" clId="Web-{5D93BA54-AF6F-C905-5763-E20BFF6D017A}" dt="2023-11-10T10:25:06.688" v="1"/>
              <pc2:cmMkLst xmlns:pc2="http://schemas.microsoft.com/office/powerpoint/2019/9/main/command">
                <pc:docMk/>
                <pc:sldMk cId="3487161118" sldId="347"/>
                <pc2:cmMk id="{E6A16961-2F24-4AEF-9C56-61D75923A99A}"/>
              </pc2:cmMkLst>
            </pc226:cmChg>
          </p:ext>
        </pc:extLst>
      </pc:sldChg>
      <pc:sldChg chg="modSp addCm">
        <pc:chgData name="Sarah Linari" userId="S::sarah@iqmaward.com::b54a578e-493b-4154-b663-164597524d09" providerId="AD" clId="Web-{5D93BA54-AF6F-C905-5763-E20BFF6D017A}" dt="2023-11-10T10:27:05.990" v="58"/>
        <pc:sldMkLst>
          <pc:docMk/>
          <pc:sldMk cId="1198384274" sldId="349"/>
        </pc:sldMkLst>
        <pc:graphicFrameChg chg="mod modGraphic">
          <ac:chgData name="Sarah Linari" userId="S::sarah@iqmaward.com::b54a578e-493b-4154-b663-164597524d09" providerId="AD" clId="Web-{5D93BA54-AF6F-C905-5763-E20BFF6D017A}" dt="2023-11-10T10:27:05.990" v="58"/>
          <ac:graphicFrameMkLst>
            <pc:docMk/>
            <pc:sldMk cId="1198384274" sldId="349"/>
            <ac:graphicFrameMk id="2" creationId="{00000000-0000-0000-0000-000000000000}"/>
          </ac:graphicFrameMkLst>
        </pc:graphicFrameChg>
        <pc:extLst>
          <p:ext xmlns:p="http://schemas.openxmlformats.org/presentationml/2006/main" uri="{D6D511B9-2390-475A-947B-AFAB55BFBCF1}">
            <pc226:cmChg xmlns:pc226="http://schemas.microsoft.com/office/powerpoint/2022/06/main/command" chg="add">
              <pc226:chgData name="Sarah Linari" userId="S::sarah@iqmaward.com::b54a578e-493b-4154-b663-164597524d09" providerId="AD" clId="Web-{5D93BA54-AF6F-C905-5763-E20BFF6D017A}" dt="2023-11-10T10:25:43.283" v="2"/>
              <pc2:cmMkLst xmlns:pc2="http://schemas.microsoft.com/office/powerpoint/2019/9/main/command">
                <pc:docMk/>
                <pc:sldMk cId="1198384274" sldId="349"/>
                <pc2:cmMk id="{46CD5CCA-44AD-4285-B816-5E788E1059C2}"/>
              </pc2:cmMkLst>
            </pc226:cmChg>
          </p:ext>
        </pc:extLst>
      </pc:sldChg>
      <pc:sldChg chg="addCm">
        <pc:chgData name="Sarah Linari" userId="S::sarah@iqmaward.com::b54a578e-493b-4154-b663-164597524d09" providerId="AD" clId="Web-{5D93BA54-AF6F-C905-5763-E20BFF6D017A}" dt="2023-11-10T10:41:39.111" v="115"/>
        <pc:sldMkLst>
          <pc:docMk/>
          <pc:sldMk cId="3150957035" sldId="443"/>
        </pc:sldMkLst>
        <pc:extLst>
          <p:ext xmlns:p="http://schemas.openxmlformats.org/presentationml/2006/main" uri="{D6D511B9-2390-475A-947B-AFAB55BFBCF1}">
            <pc226:cmChg xmlns:pc226="http://schemas.microsoft.com/office/powerpoint/2022/06/main/command" chg="add">
              <pc226:chgData name="Sarah Linari" userId="S::sarah@iqmaward.com::b54a578e-493b-4154-b663-164597524d09" providerId="AD" clId="Web-{5D93BA54-AF6F-C905-5763-E20BFF6D017A}" dt="2023-11-10T10:41:39.111" v="115"/>
              <pc2:cmMkLst xmlns:pc2="http://schemas.microsoft.com/office/powerpoint/2019/9/main/command">
                <pc:docMk/>
                <pc:sldMk cId="3150957035" sldId="443"/>
                <pc2:cmMk id="{18B543DE-7C90-4EBE-BE80-13DDB68AD96D}"/>
              </pc2:cmMkLst>
            </pc226:cmChg>
          </p:ext>
        </pc:extLst>
      </pc:sldChg>
      <pc:sldChg chg="addCm">
        <pc:chgData name="Sarah Linari" userId="S::sarah@iqmaward.com::b54a578e-493b-4154-b663-164597524d09" providerId="AD" clId="Web-{5D93BA54-AF6F-C905-5763-E20BFF6D017A}" dt="2023-11-10T10:41:52.159" v="116"/>
        <pc:sldMkLst>
          <pc:docMk/>
          <pc:sldMk cId="1600091819" sldId="444"/>
        </pc:sldMkLst>
        <pc:extLst>
          <p:ext xmlns:p="http://schemas.openxmlformats.org/presentationml/2006/main" uri="{D6D511B9-2390-475A-947B-AFAB55BFBCF1}">
            <pc226:cmChg xmlns:pc226="http://schemas.microsoft.com/office/powerpoint/2022/06/main/command" chg="add">
              <pc226:chgData name="Sarah Linari" userId="S::sarah@iqmaward.com::b54a578e-493b-4154-b663-164597524d09" providerId="AD" clId="Web-{5D93BA54-AF6F-C905-5763-E20BFF6D017A}" dt="2023-11-10T10:41:52.159" v="116"/>
              <pc2:cmMkLst xmlns:pc2="http://schemas.microsoft.com/office/powerpoint/2019/9/main/command">
                <pc:docMk/>
                <pc:sldMk cId="1600091819" sldId="444"/>
                <pc2:cmMk id="{54512C37-89F9-4DC9-9436-70FB6756639C}"/>
              </pc2:cmMkLst>
            </pc226:cmChg>
          </p:ext>
        </pc:extLst>
      </pc:sldChg>
    </pc:docChg>
  </pc:docChgLst>
  <pc:docChgLst>
    <pc:chgData name="Aileen Murphy" userId="S::aileen@iqmaward.com::375926b2-77fa-45bb-9949-95dd92be88b2" providerId="AD" clId="Web-{2870BEB9-83A0-7444-6123-51C3F1709156}"/>
    <pc:docChg chg="modSld">
      <pc:chgData name="Aileen Murphy" userId="S::aileen@iqmaward.com::375926b2-77fa-45bb-9949-95dd92be88b2" providerId="AD" clId="Web-{2870BEB9-83A0-7444-6123-51C3F1709156}" dt="2023-10-24T15:12:33.714" v="2" actId="20577"/>
      <pc:docMkLst>
        <pc:docMk/>
      </pc:docMkLst>
      <pc:sldChg chg="modSp">
        <pc:chgData name="Aileen Murphy" userId="S::aileen@iqmaward.com::375926b2-77fa-45bb-9949-95dd92be88b2" providerId="AD" clId="Web-{2870BEB9-83A0-7444-6123-51C3F1709156}" dt="2023-10-24T15:12:33.714" v="2" actId="20577"/>
        <pc:sldMkLst>
          <pc:docMk/>
          <pc:sldMk cId="3487161118" sldId="347"/>
        </pc:sldMkLst>
        <pc:spChg chg="mod">
          <ac:chgData name="Aileen Murphy" userId="S::aileen@iqmaward.com::375926b2-77fa-45bb-9949-95dd92be88b2" providerId="AD" clId="Web-{2870BEB9-83A0-7444-6123-51C3F1709156}" dt="2023-10-24T15:12:33.714" v="2" actId="20577"/>
          <ac:spMkLst>
            <pc:docMk/>
            <pc:sldMk cId="3487161118" sldId="347"/>
            <ac:spMk id="3" creationId="{00000000-0000-0000-0000-000000000000}"/>
          </ac:spMkLst>
        </pc:spChg>
      </pc:sldChg>
    </pc:docChg>
  </pc:docChgLst>
</pc:chgInfo>
</file>

<file path=ppt/comments/modernComment_10D_C327E91.xml><?xml version="1.0" encoding="utf-8"?>
<p188:cmLst xmlns:a="http://schemas.openxmlformats.org/drawingml/2006/main" xmlns:r="http://schemas.openxmlformats.org/officeDocument/2006/relationships" xmlns:p188="http://schemas.microsoft.com/office/powerpoint/2018/8/main">
  <p188:cm id="{2760FADD-0BCE-46F6-962B-3D245DFD4CAF}" authorId="{C0FD6906-8A9E-24B7-543C-3A3F0997D56A}" created="2023-11-10T10:35:02.123">
    <ac:deMkLst xmlns:ac="http://schemas.microsoft.com/office/drawing/2013/main/command">
      <pc:docMk xmlns:pc="http://schemas.microsoft.com/office/powerpoint/2013/main/command"/>
      <pc:sldMk xmlns:pc="http://schemas.microsoft.com/office/powerpoint/2013/main/command" cId="204635793" sldId="269"/>
      <ac:spMk id="8" creationId="{00000000-0000-0000-0000-000000000000}"/>
    </ac:deMkLst>
    <p188:replyLst/>
    <p188:txBody>
      <a:bodyPr/>
      <a:lstStyle/>
      <a:p>
        <a:r>
          <a:rPr lang="en-GB"/>
          <a:t>who are the ADOY/DOY? Directors of Year? </a:t>
        </a:r>
      </a:p>
    </p188:txBody>
  </p188:cm>
</p188:cmLst>
</file>

<file path=ppt/comments/modernComment_148_E884DA.xml><?xml version="1.0" encoding="utf-8"?>
<p188:cmLst xmlns:a="http://schemas.openxmlformats.org/drawingml/2006/main" xmlns:r="http://schemas.openxmlformats.org/officeDocument/2006/relationships" xmlns:p188="http://schemas.microsoft.com/office/powerpoint/2018/8/main">
  <p188:cm id="{A1FFA0AF-25EF-4E0C-89AA-B6B2A006EFE0}" authorId="{C0FD6906-8A9E-24B7-543C-3A3F0997D56A}" created="2023-11-10T10:36:15.939">
    <pc:sldMkLst xmlns:pc="http://schemas.microsoft.com/office/powerpoint/2013/main/command">
      <pc:docMk/>
      <pc:sldMk cId="15238362" sldId="328"/>
    </pc:sldMkLst>
    <p188:txBody>
      <a:bodyPr/>
      <a:lstStyle/>
      <a:p>
        <a:r>
          <a:rPr lang="en-GB"/>
          <a:t>title for this page? Non-negotiables ?</a:t>
        </a:r>
      </a:p>
    </p188:txBody>
  </p188:cm>
</p188:cmLst>
</file>

<file path=ppt/comments/modernComment_150_F880FAC2.xml><?xml version="1.0" encoding="utf-8"?>
<p188:cmLst xmlns:a="http://schemas.openxmlformats.org/drawingml/2006/main" xmlns:r="http://schemas.openxmlformats.org/officeDocument/2006/relationships" xmlns:p188="http://schemas.microsoft.com/office/powerpoint/2018/8/main">
  <p188:cm id="{10426525-C9F8-4175-86B3-4FF007351194}" authorId="{C0FD6906-8A9E-24B7-543C-3A3F0997D56A}" created="2023-11-10T10:38:49.587">
    <pc:sldMkLst xmlns:pc="http://schemas.microsoft.com/office/powerpoint/2013/main/command">
      <pc:docMk/>
      <pc:sldMk cId="4169202370" sldId="336"/>
    </pc:sldMkLst>
    <p188:txBody>
      <a:bodyPr/>
      <a:lstStyle/>
      <a:p>
        <a:r>
          <a:rPr lang="en-GB"/>
          <a:t>Needs better formatting</a:t>
        </a:r>
      </a:p>
    </p188:txBody>
  </p188:cm>
</p188:cmLst>
</file>

<file path=ppt/comments/modernComment_151_386E4A8D.xml><?xml version="1.0" encoding="utf-8"?>
<p188:cmLst xmlns:a="http://schemas.openxmlformats.org/drawingml/2006/main" xmlns:r="http://schemas.openxmlformats.org/officeDocument/2006/relationships" xmlns:p188="http://schemas.microsoft.com/office/powerpoint/2018/8/main">
  <p188:cm id="{AB3F7E1A-37AF-40B5-A9A5-597D2C92A563}" authorId="{C0FD6906-8A9E-24B7-543C-3A3F0997D56A}" created="2023-11-10T10:39:03.963">
    <pc:sldMkLst xmlns:pc="http://schemas.microsoft.com/office/powerpoint/2013/main/command">
      <pc:docMk/>
      <pc:sldMk cId="946752141" sldId="337"/>
    </pc:sldMkLst>
    <p188:txBody>
      <a:bodyPr/>
      <a:lstStyle/>
      <a:p>
        <a:r>
          <a:rPr lang="en-GB"/>
          <a:t>better formatting?</a:t>
        </a:r>
      </a:p>
    </p188:txBody>
  </p188:cm>
</p188:cmLst>
</file>

<file path=ppt/comments/modernComment_152_25BE4CD0.xml><?xml version="1.0" encoding="utf-8"?>
<p188:cmLst xmlns:a="http://schemas.openxmlformats.org/drawingml/2006/main" xmlns:r="http://schemas.openxmlformats.org/officeDocument/2006/relationships" xmlns:p188="http://schemas.microsoft.com/office/powerpoint/2018/8/main">
  <p188:cm id="{61538C97-E2A4-4AE8-AEF5-FFA7D951C4DE}" authorId="{C0FD6906-8A9E-24B7-543C-3A3F0997D56A}" created="2023-11-10T10:39:41.683">
    <pc:sldMkLst xmlns:pc="http://schemas.microsoft.com/office/powerpoint/2013/main/command">
      <pc:docMk/>
      <pc:sldMk cId="633228496" sldId="338"/>
    </pc:sldMkLst>
    <p188:txBody>
      <a:bodyPr/>
      <a:lstStyle/>
      <a:p>
        <a:r>
          <a:rPr lang="en-GB"/>
          <a:t>Is this just to show the overview of an electronic resource they will provide? </a:t>
        </a:r>
      </a:p>
    </p188:txBody>
  </p188:cm>
</p188:cmLst>
</file>

<file path=ppt/comments/modernComment_15B_CFD9DB1E.xml><?xml version="1.0" encoding="utf-8"?>
<p188:cmLst xmlns:a="http://schemas.openxmlformats.org/drawingml/2006/main" xmlns:r="http://schemas.openxmlformats.org/officeDocument/2006/relationships" xmlns:p188="http://schemas.microsoft.com/office/powerpoint/2018/8/main">
  <p188:cm id="{E6A16961-2F24-4AEF-9C56-61D75923A99A}" authorId="{C0FD6906-8A9E-24B7-543C-3A3F0997D56A}" created="2023-11-10T10:25:06.688">
    <pc:sldMkLst xmlns:pc="http://schemas.microsoft.com/office/powerpoint/2013/main/command">
      <pc:docMk/>
      <pc:sldMk cId="3487161118" sldId="347"/>
    </pc:sldMkLst>
    <p188:txBody>
      <a:bodyPr/>
      <a:lstStyle/>
      <a:p>
        <a:r>
          <a:rPr lang="en-GB"/>
          <a:t>presentation of information - needs formatting</a:t>
        </a:r>
      </a:p>
    </p188:txBody>
  </p188:cm>
</p188:cmLst>
</file>

<file path=ppt/comments/modernComment_15D_476DE492.xml><?xml version="1.0" encoding="utf-8"?>
<p188:cmLst xmlns:a="http://schemas.openxmlformats.org/drawingml/2006/main" xmlns:r="http://schemas.openxmlformats.org/officeDocument/2006/relationships" xmlns:p188="http://schemas.microsoft.com/office/powerpoint/2018/8/main">
  <p188:cm id="{46CD5CCA-44AD-4285-B816-5E788E1059C2}" authorId="{C0FD6906-8A9E-24B7-543C-3A3F0997D56A}" created="2023-11-10T10:25:43.283">
    <pc:sldMkLst xmlns:pc="http://schemas.microsoft.com/office/powerpoint/2013/main/command">
      <pc:docMk/>
      <pc:sldMk cId="1198384274" sldId="349"/>
    </pc:sldMkLst>
    <p188:txBody>
      <a:bodyPr/>
      <a:lstStyle/>
      <a:p>
        <a:r>
          <a:rPr lang="en-GB"/>
          <a:t>too much text and text size too small - one slide per year?</a:t>
        </a:r>
      </a:p>
    </p188:txBody>
  </p188:cm>
</p188:cmLst>
</file>

<file path=ppt/comments/modernComment_1BB_BBCFC9EB.xml><?xml version="1.0" encoding="utf-8"?>
<p188:cmLst xmlns:a="http://schemas.openxmlformats.org/drawingml/2006/main" xmlns:r="http://schemas.openxmlformats.org/officeDocument/2006/relationships" xmlns:p188="http://schemas.microsoft.com/office/powerpoint/2018/8/main">
  <p188:cm id="{18B543DE-7C90-4EBE-BE80-13DDB68AD96D}" authorId="{C0FD6906-8A9E-24B7-543C-3A3F0997D56A}" created="2023-11-10T10:41:39.111">
    <pc:sldMkLst xmlns:pc="http://schemas.microsoft.com/office/powerpoint/2013/main/command">
      <pc:docMk/>
      <pc:sldMk cId="3150957035" sldId="443"/>
    </pc:sldMkLst>
    <p188:txBody>
      <a:bodyPr/>
      <a:lstStyle/>
      <a:p>
        <a:r>
          <a:rPr lang="en-GB"/>
          <a:t>not relevant really - take out</a:t>
        </a:r>
      </a:p>
    </p188:txBody>
  </p188:cm>
</p188:cmLst>
</file>

<file path=ppt/comments/modernComment_1BC_5F5F76AB.xml><?xml version="1.0" encoding="utf-8"?>
<p188:cmLst xmlns:a="http://schemas.openxmlformats.org/drawingml/2006/main" xmlns:r="http://schemas.openxmlformats.org/officeDocument/2006/relationships" xmlns:p188="http://schemas.microsoft.com/office/powerpoint/2018/8/main">
  <p188:cm id="{54512C37-89F9-4DC9-9436-70FB6756639C}" authorId="{C0FD6906-8A9E-24B7-543C-3A3F0997D56A}" created="2023-11-10T10:41:52.159">
    <pc:sldMkLst xmlns:pc="http://schemas.microsoft.com/office/powerpoint/2013/main/command">
      <pc:docMk/>
      <pc:sldMk cId="1600091819" sldId="444"/>
    </pc:sldMkLst>
    <p188:txBody>
      <a:bodyPr/>
      <a:lstStyle/>
      <a:p>
        <a:r>
          <a:rPr lang="en-GB"/>
          <a:t>again, do you need this here?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03BDD4-D263-41CC-9EF4-76B0DE915A0D}" type="doc">
      <dgm:prSet loTypeId="urn:microsoft.com/office/officeart/2005/8/layout/cycle8" loCatId="cycle" qsTypeId="urn:microsoft.com/office/officeart/2005/8/quickstyle/simple1" qsCatId="simple" csTypeId="urn:microsoft.com/office/officeart/2005/8/colors/accent1_2" csCatId="accent1" phldr="1"/>
      <dgm:spPr/>
    </dgm:pt>
    <dgm:pt modelId="{A9622B92-3BA5-4F2A-A535-263B27D5CEFE}">
      <dgm:prSet phldrT="[Text]"/>
      <dgm:spPr/>
      <dgm:t>
        <a:bodyPr/>
        <a:lstStyle/>
        <a:p>
          <a:r>
            <a:rPr lang="en-GB"/>
            <a:t>Safeguarding</a:t>
          </a:r>
        </a:p>
      </dgm:t>
    </dgm:pt>
    <dgm:pt modelId="{44C6364E-B630-44AD-9466-D606D3283C95}" type="parTrans" cxnId="{52DD42B0-925D-44B6-A4E6-E87A612F81E4}">
      <dgm:prSet/>
      <dgm:spPr/>
      <dgm:t>
        <a:bodyPr/>
        <a:lstStyle/>
        <a:p>
          <a:endParaRPr lang="en-GB"/>
        </a:p>
      </dgm:t>
    </dgm:pt>
    <dgm:pt modelId="{F3C0BCC9-43F5-476E-AE32-4E1DF5AAC7BC}" type="sibTrans" cxnId="{52DD42B0-925D-44B6-A4E6-E87A612F81E4}">
      <dgm:prSet/>
      <dgm:spPr/>
      <dgm:t>
        <a:bodyPr/>
        <a:lstStyle/>
        <a:p>
          <a:endParaRPr lang="en-GB"/>
        </a:p>
      </dgm:t>
    </dgm:pt>
    <dgm:pt modelId="{A54E7BBB-F32C-496A-AEB6-08C534145519}">
      <dgm:prSet phldrT="[Text]"/>
      <dgm:spPr/>
      <dgm:t>
        <a:bodyPr/>
        <a:lstStyle/>
        <a:p>
          <a:r>
            <a:rPr lang="en-GB"/>
            <a:t>Mental Health</a:t>
          </a:r>
        </a:p>
      </dgm:t>
    </dgm:pt>
    <dgm:pt modelId="{08D5E597-4E9A-47EA-9F50-2F81A483739B}" type="parTrans" cxnId="{0FB1DB95-F342-4025-BD22-F293B05CAAC4}">
      <dgm:prSet/>
      <dgm:spPr/>
      <dgm:t>
        <a:bodyPr/>
        <a:lstStyle/>
        <a:p>
          <a:endParaRPr lang="en-GB"/>
        </a:p>
      </dgm:t>
    </dgm:pt>
    <dgm:pt modelId="{BD9C7FD1-7A48-439B-9C5F-5DF1A969C54F}" type="sibTrans" cxnId="{0FB1DB95-F342-4025-BD22-F293B05CAAC4}">
      <dgm:prSet/>
      <dgm:spPr/>
      <dgm:t>
        <a:bodyPr/>
        <a:lstStyle/>
        <a:p>
          <a:endParaRPr lang="en-GB"/>
        </a:p>
      </dgm:t>
    </dgm:pt>
    <dgm:pt modelId="{C8F9E232-DF33-411F-A961-6D1765EAFFBB}">
      <dgm:prSet phldrT="[Text]"/>
      <dgm:spPr/>
      <dgm:t>
        <a:bodyPr/>
        <a:lstStyle/>
        <a:p>
          <a:r>
            <a:rPr lang="en-GB"/>
            <a:t>Attendance</a:t>
          </a:r>
        </a:p>
      </dgm:t>
    </dgm:pt>
    <dgm:pt modelId="{957B4712-1369-4921-A72E-80135299F8E9}" type="parTrans" cxnId="{511C7DC5-DAC2-433B-93D6-5974FFA38304}">
      <dgm:prSet/>
      <dgm:spPr/>
      <dgm:t>
        <a:bodyPr/>
        <a:lstStyle/>
        <a:p>
          <a:endParaRPr lang="en-GB"/>
        </a:p>
      </dgm:t>
    </dgm:pt>
    <dgm:pt modelId="{0F8C99CA-396D-4B0B-A36A-66E61A25DD67}" type="sibTrans" cxnId="{511C7DC5-DAC2-433B-93D6-5974FFA38304}">
      <dgm:prSet/>
      <dgm:spPr/>
      <dgm:t>
        <a:bodyPr/>
        <a:lstStyle/>
        <a:p>
          <a:endParaRPr lang="en-GB"/>
        </a:p>
      </dgm:t>
    </dgm:pt>
    <dgm:pt modelId="{D1F045A7-3E35-413C-9090-F5EEB51CEF38}">
      <dgm:prSet phldrT="[Text]"/>
      <dgm:spPr/>
      <dgm:t>
        <a:bodyPr/>
        <a:lstStyle/>
        <a:p>
          <a:r>
            <a:rPr lang="en-GB"/>
            <a:t>Behaviour</a:t>
          </a:r>
        </a:p>
      </dgm:t>
    </dgm:pt>
    <dgm:pt modelId="{F0C864CA-9AFC-44C0-AF40-68D061BAB06D}" type="parTrans" cxnId="{DE33F24F-8DEC-461E-A128-641C35302449}">
      <dgm:prSet/>
      <dgm:spPr/>
      <dgm:t>
        <a:bodyPr/>
        <a:lstStyle/>
        <a:p>
          <a:endParaRPr lang="en-GB"/>
        </a:p>
      </dgm:t>
    </dgm:pt>
    <dgm:pt modelId="{DD7D7466-BB9E-4DF5-B043-FBD4BE4C4524}" type="sibTrans" cxnId="{DE33F24F-8DEC-461E-A128-641C35302449}">
      <dgm:prSet/>
      <dgm:spPr/>
      <dgm:t>
        <a:bodyPr/>
        <a:lstStyle/>
        <a:p>
          <a:endParaRPr lang="en-GB"/>
        </a:p>
      </dgm:t>
    </dgm:pt>
    <dgm:pt modelId="{55B1F0B4-27B3-4C0D-ADE8-1640FB3C6A66}">
      <dgm:prSet phldrT="[Text]"/>
      <dgm:spPr/>
      <dgm:t>
        <a:bodyPr/>
        <a:lstStyle/>
        <a:p>
          <a:r>
            <a:rPr lang="en-GB"/>
            <a:t>Funding</a:t>
          </a:r>
        </a:p>
      </dgm:t>
    </dgm:pt>
    <dgm:pt modelId="{67F4082A-38BA-40A3-B851-CCBDFDC358F7}" type="parTrans" cxnId="{6C151AEE-5A48-4A28-9B0C-B347A6F3C63A}">
      <dgm:prSet/>
      <dgm:spPr/>
      <dgm:t>
        <a:bodyPr/>
        <a:lstStyle/>
        <a:p>
          <a:endParaRPr lang="en-GB"/>
        </a:p>
      </dgm:t>
    </dgm:pt>
    <dgm:pt modelId="{427DF9BD-292F-40A4-AA5F-059B9A671459}" type="sibTrans" cxnId="{6C151AEE-5A48-4A28-9B0C-B347A6F3C63A}">
      <dgm:prSet/>
      <dgm:spPr/>
      <dgm:t>
        <a:bodyPr/>
        <a:lstStyle/>
        <a:p>
          <a:endParaRPr lang="en-GB"/>
        </a:p>
      </dgm:t>
    </dgm:pt>
    <dgm:pt modelId="{AD62C0E6-485D-4519-9EE2-D48FCE5A1970}">
      <dgm:prSet phldrT="[Text]"/>
      <dgm:spPr/>
      <dgm:t>
        <a:bodyPr/>
        <a:lstStyle/>
        <a:p>
          <a:r>
            <a:rPr lang="en-GB"/>
            <a:t>External services</a:t>
          </a:r>
        </a:p>
      </dgm:t>
    </dgm:pt>
    <dgm:pt modelId="{C8E8F842-EE42-4E0E-B267-4890DA900D94}" type="parTrans" cxnId="{0FEE0CCB-EA2E-4227-89AA-696775B500EB}">
      <dgm:prSet/>
      <dgm:spPr/>
      <dgm:t>
        <a:bodyPr/>
        <a:lstStyle/>
        <a:p>
          <a:endParaRPr lang="en-GB"/>
        </a:p>
      </dgm:t>
    </dgm:pt>
    <dgm:pt modelId="{3D4AD311-E788-4857-9E75-1B30535159A7}" type="sibTrans" cxnId="{0FEE0CCB-EA2E-4227-89AA-696775B500EB}">
      <dgm:prSet/>
      <dgm:spPr/>
      <dgm:t>
        <a:bodyPr/>
        <a:lstStyle/>
        <a:p>
          <a:endParaRPr lang="en-GB"/>
        </a:p>
      </dgm:t>
    </dgm:pt>
    <dgm:pt modelId="{78A007D7-3F55-4A72-A8FA-CDC0DC39BF9B}" type="pres">
      <dgm:prSet presAssocID="{1703BDD4-D263-41CC-9EF4-76B0DE915A0D}" presName="compositeShape" presStyleCnt="0">
        <dgm:presLayoutVars>
          <dgm:chMax val="7"/>
          <dgm:dir/>
          <dgm:resizeHandles val="exact"/>
        </dgm:presLayoutVars>
      </dgm:prSet>
      <dgm:spPr/>
    </dgm:pt>
    <dgm:pt modelId="{8E426BB8-1F3F-497A-B1C6-309BD3F631C1}" type="pres">
      <dgm:prSet presAssocID="{1703BDD4-D263-41CC-9EF4-76B0DE915A0D}" presName="wedge1" presStyleLbl="node1" presStyleIdx="0" presStyleCnt="6"/>
      <dgm:spPr/>
    </dgm:pt>
    <dgm:pt modelId="{DFA14BF9-A429-44BC-87C6-96C251C8348D}" type="pres">
      <dgm:prSet presAssocID="{1703BDD4-D263-41CC-9EF4-76B0DE915A0D}" presName="dummy1a" presStyleCnt="0"/>
      <dgm:spPr/>
    </dgm:pt>
    <dgm:pt modelId="{8F23C206-72B4-4F71-93E8-215077AC4E01}" type="pres">
      <dgm:prSet presAssocID="{1703BDD4-D263-41CC-9EF4-76B0DE915A0D}" presName="dummy1b" presStyleCnt="0"/>
      <dgm:spPr/>
    </dgm:pt>
    <dgm:pt modelId="{9B2745D8-49EA-4D9F-AFF6-5AD680005952}" type="pres">
      <dgm:prSet presAssocID="{1703BDD4-D263-41CC-9EF4-76B0DE915A0D}" presName="wedge1Tx" presStyleLbl="node1" presStyleIdx="0" presStyleCnt="6">
        <dgm:presLayoutVars>
          <dgm:chMax val="0"/>
          <dgm:chPref val="0"/>
          <dgm:bulletEnabled val="1"/>
        </dgm:presLayoutVars>
      </dgm:prSet>
      <dgm:spPr/>
    </dgm:pt>
    <dgm:pt modelId="{CB6BC7A2-E02C-4FAD-9CB9-38B4A4E2C260}" type="pres">
      <dgm:prSet presAssocID="{1703BDD4-D263-41CC-9EF4-76B0DE915A0D}" presName="wedge2" presStyleLbl="node1" presStyleIdx="1" presStyleCnt="6"/>
      <dgm:spPr/>
    </dgm:pt>
    <dgm:pt modelId="{838970A2-9D42-49BD-8D9B-BFF01887BDCB}" type="pres">
      <dgm:prSet presAssocID="{1703BDD4-D263-41CC-9EF4-76B0DE915A0D}" presName="dummy2a" presStyleCnt="0"/>
      <dgm:spPr/>
    </dgm:pt>
    <dgm:pt modelId="{31A7488E-CC29-452F-A637-92E2963A5F3A}" type="pres">
      <dgm:prSet presAssocID="{1703BDD4-D263-41CC-9EF4-76B0DE915A0D}" presName="dummy2b" presStyleCnt="0"/>
      <dgm:spPr/>
    </dgm:pt>
    <dgm:pt modelId="{58B41180-199B-49C4-8A3A-0BB29735D2FB}" type="pres">
      <dgm:prSet presAssocID="{1703BDD4-D263-41CC-9EF4-76B0DE915A0D}" presName="wedge2Tx" presStyleLbl="node1" presStyleIdx="1" presStyleCnt="6">
        <dgm:presLayoutVars>
          <dgm:chMax val="0"/>
          <dgm:chPref val="0"/>
          <dgm:bulletEnabled val="1"/>
        </dgm:presLayoutVars>
      </dgm:prSet>
      <dgm:spPr/>
    </dgm:pt>
    <dgm:pt modelId="{4C3F5DFA-906C-4D6E-83FD-4886627EE117}" type="pres">
      <dgm:prSet presAssocID="{1703BDD4-D263-41CC-9EF4-76B0DE915A0D}" presName="wedge3" presStyleLbl="node1" presStyleIdx="2" presStyleCnt="6"/>
      <dgm:spPr/>
    </dgm:pt>
    <dgm:pt modelId="{C73CF607-81E7-427E-A8A0-B909CD2D1457}" type="pres">
      <dgm:prSet presAssocID="{1703BDD4-D263-41CC-9EF4-76B0DE915A0D}" presName="dummy3a" presStyleCnt="0"/>
      <dgm:spPr/>
    </dgm:pt>
    <dgm:pt modelId="{CF782240-F5DE-497C-9F63-5C5C376FFECA}" type="pres">
      <dgm:prSet presAssocID="{1703BDD4-D263-41CC-9EF4-76B0DE915A0D}" presName="dummy3b" presStyleCnt="0"/>
      <dgm:spPr/>
    </dgm:pt>
    <dgm:pt modelId="{1168E81B-01E0-4FB5-9E91-0549CE6B5232}" type="pres">
      <dgm:prSet presAssocID="{1703BDD4-D263-41CC-9EF4-76B0DE915A0D}" presName="wedge3Tx" presStyleLbl="node1" presStyleIdx="2" presStyleCnt="6">
        <dgm:presLayoutVars>
          <dgm:chMax val="0"/>
          <dgm:chPref val="0"/>
          <dgm:bulletEnabled val="1"/>
        </dgm:presLayoutVars>
      </dgm:prSet>
      <dgm:spPr/>
    </dgm:pt>
    <dgm:pt modelId="{1DB26AE7-D96F-4448-BC0B-6418A2323BBF}" type="pres">
      <dgm:prSet presAssocID="{1703BDD4-D263-41CC-9EF4-76B0DE915A0D}" presName="wedge4" presStyleLbl="node1" presStyleIdx="3" presStyleCnt="6"/>
      <dgm:spPr/>
    </dgm:pt>
    <dgm:pt modelId="{EEC581F3-320A-424F-8A4F-185B90664463}" type="pres">
      <dgm:prSet presAssocID="{1703BDD4-D263-41CC-9EF4-76B0DE915A0D}" presName="dummy4a" presStyleCnt="0"/>
      <dgm:spPr/>
    </dgm:pt>
    <dgm:pt modelId="{9468357F-95AC-4F0E-BAA7-FD7E6B79177E}" type="pres">
      <dgm:prSet presAssocID="{1703BDD4-D263-41CC-9EF4-76B0DE915A0D}" presName="dummy4b" presStyleCnt="0"/>
      <dgm:spPr/>
    </dgm:pt>
    <dgm:pt modelId="{BC98FC0D-CA0C-4FA0-B197-88D6D1E373C5}" type="pres">
      <dgm:prSet presAssocID="{1703BDD4-D263-41CC-9EF4-76B0DE915A0D}" presName="wedge4Tx" presStyleLbl="node1" presStyleIdx="3" presStyleCnt="6">
        <dgm:presLayoutVars>
          <dgm:chMax val="0"/>
          <dgm:chPref val="0"/>
          <dgm:bulletEnabled val="1"/>
        </dgm:presLayoutVars>
      </dgm:prSet>
      <dgm:spPr/>
    </dgm:pt>
    <dgm:pt modelId="{07E7D17E-19E1-4FC7-9653-DBB01B591817}" type="pres">
      <dgm:prSet presAssocID="{1703BDD4-D263-41CC-9EF4-76B0DE915A0D}" presName="wedge5" presStyleLbl="node1" presStyleIdx="4" presStyleCnt="6"/>
      <dgm:spPr/>
    </dgm:pt>
    <dgm:pt modelId="{C7EB551E-8C3F-4430-A3F8-A7FEF353AC04}" type="pres">
      <dgm:prSet presAssocID="{1703BDD4-D263-41CC-9EF4-76B0DE915A0D}" presName="dummy5a" presStyleCnt="0"/>
      <dgm:spPr/>
    </dgm:pt>
    <dgm:pt modelId="{A6253A9B-CB28-4E9C-9181-6D81842B43E3}" type="pres">
      <dgm:prSet presAssocID="{1703BDD4-D263-41CC-9EF4-76B0DE915A0D}" presName="dummy5b" presStyleCnt="0"/>
      <dgm:spPr/>
    </dgm:pt>
    <dgm:pt modelId="{7092DD84-46CD-4C5A-A1FA-AC3C21591FFB}" type="pres">
      <dgm:prSet presAssocID="{1703BDD4-D263-41CC-9EF4-76B0DE915A0D}" presName="wedge5Tx" presStyleLbl="node1" presStyleIdx="4" presStyleCnt="6">
        <dgm:presLayoutVars>
          <dgm:chMax val="0"/>
          <dgm:chPref val="0"/>
          <dgm:bulletEnabled val="1"/>
        </dgm:presLayoutVars>
      </dgm:prSet>
      <dgm:spPr/>
    </dgm:pt>
    <dgm:pt modelId="{0F2E43C2-67A4-4A40-A268-F294DCD2E3BC}" type="pres">
      <dgm:prSet presAssocID="{1703BDD4-D263-41CC-9EF4-76B0DE915A0D}" presName="wedge6" presStyleLbl="node1" presStyleIdx="5" presStyleCnt="6"/>
      <dgm:spPr/>
    </dgm:pt>
    <dgm:pt modelId="{776E8696-9713-49C3-94AF-F5412F884DCF}" type="pres">
      <dgm:prSet presAssocID="{1703BDD4-D263-41CC-9EF4-76B0DE915A0D}" presName="dummy6a" presStyleCnt="0"/>
      <dgm:spPr/>
    </dgm:pt>
    <dgm:pt modelId="{A18ED76F-E287-41CF-98ED-BD2FFA66AA3D}" type="pres">
      <dgm:prSet presAssocID="{1703BDD4-D263-41CC-9EF4-76B0DE915A0D}" presName="dummy6b" presStyleCnt="0"/>
      <dgm:spPr/>
    </dgm:pt>
    <dgm:pt modelId="{B050B36D-8F8F-45B1-AB14-A65DDC7D5B5B}" type="pres">
      <dgm:prSet presAssocID="{1703BDD4-D263-41CC-9EF4-76B0DE915A0D}" presName="wedge6Tx" presStyleLbl="node1" presStyleIdx="5" presStyleCnt="6">
        <dgm:presLayoutVars>
          <dgm:chMax val="0"/>
          <dgm:chPref val="0"/>
          <dgm:bulletEnabled val="1"/>
        </dgm:presLayoutVars>
      </dgm:prSet>
      <dgm:spPr/>
    </dgm:pt>
    <dgm:pt modelId="{B7D242FF-833B-4330-8AF4-4ECB59787BA6}" type="pres">
      <dgm:prSet presAssocID="{F3C0BCC9-43F5-476E-AE32-4E1DF5AAC7BC}" presName="arrowWedge1" presStyleLbl="fgSibTrans2D1" presStyleIdx="0" presStyleCnt="6"/>
      <dgm:spPr/>
    </dgm:pt>
    <dgm:pt modelId="{53EE3802-75E5-4FB0-8A5C-3885B3759AAF}" type="pres">
      <dgm:prSet presAssocID="{BD9C7FD1-7A48-439B-9C5F-5DF1A969C54F}" presName="arrowWedge2" presStyleLbl="fgSibTrans2D1" presStyleIdx="1" presStyleCnt="6"/>
      <dgm:spPr/>
    </dgm:pt>
    <dgm:pt modelId="{B6383231-C28D-464E-90C5-322EC1F44039}" type="pres">
      <dgm:prSet presAssocID="{0F8C99CA-396D-4B0B-A36A-66E61A25DD67}" presName="arrowWedge3" presStyleLbl="fgSibTrans2D1" presStyleIdx="2" presStyleCnt="6"/>
      <dgm:spPr/>
    </dgm:pt>
    <dgm:pt modelId="{537E9902-9CBB-4C3C-866E-BD22699383E7}" type="pres">
      <dgm:prSet presAssocID="{DD7D7466-BB9E-4DF5-B043-FBD4BE4C4524}" presName="arrowWedge4" presStyleLbl="fgSibTrans2D1" presStyleIdx="3" presStyleCnt="6"/>
      <dgm:spPr/>
    </dgm:pt>
    <dgm:pt modelId="{F0F99A43-B889-4DE6-A5E9-67CFD8DAD70B}" type="pres">
      <dgm:prSet presAssocID="{427DF9BD-292F-40A4-AA5F-059B9A671459}" presName="arrowWedge5" presStyleLbl="fgSibTrans2D1" presStyleIdx="4" presStyleCnt="6"/>
      <dgm:spPr/>
    </dgm:pt>
    <dgm:pt modelId="{EEBC3B25-FF68-4CD6-91CC-5543F3A6494C}" type="pres">
      <dgm:prSet presAssocID="{3D4AD311-E788-4857-9E75-1B30535159A7}" presName="arrowWedge6" presStyleLbl="fgSibTrans2D1" presStyleIdx="5" presStyleCnt="6"/>
      <dgm:spPr/>
    </dgm:pt>
  </dgm:ptLst>
  <dgm:cxnLst>
    <dgm:cxn modelId="{58F05C0B-F97F-4806-8357-252458B574CD}" type="presOf" srcId="{AD62C0E6-485D-4519-9EE2-D48FCE5A1970}" destId="{B050B36D-8F8F-45B1-AB14-A65DDC7D5B5B}" srcOrd="1" destOrd="0" presId="urn:microsoft.com/office/officeart/2005/8/layout/cycle8"/>
    <dgm:cxn modelId="{54846211-BBA5-4A55-B9B6-9D923B898A69}" type="presOf" srcId="{AD62C0E6-485D-4519-9EE2-D48FCE5A1970}" destId="{0F2E43C2-67A4-4A40-A268-F294DCD2E3BC}" srcOrd="0" destOrd="0" presId="urn:microsoft.com/office/officeart/2005/8/layout/cycle8"/>
    <dgm:cxn modelId="{F6A5822C-A07E-4839-8436-C71B603A3A7C}" type="presOf" srcId="{A9622B92-3BA5-4F2A-A535-263B27D5CEFE}" destId="{8E426BB8-1F3F-497A-B1C6-309BD3F631C1}" srcOrd="0" destOrd="0" presId="urn:microsoft.com/office/officeart/2005/8/layout/cycle8"/>
    <dgm:cxn modelId="{672A4134-DA15-4FBB-ACB5-C968063EF4C4}" type="presOf" srcId="{C8F9E232-DF33-411F-A961-6D1765EAFFBB}" destId="{4C3F5DFA-906C-4D6E-83FD-4886627EE117}" srcOrd="0" destOrd="0" presId="urn:microsoft.com/office/officeart/2005/8/layout/cycle8"/>
    <dgm:cxn modelId="{3908AE39-A68D-4ECF-B68C-4FE02E0964AD}" type="presOf" srcId="{1703BDD4-D263-41CC-9EF4-76B0DE915A0D}" destId="{78A007D7-3F55-4A72-A8FA-CDC0DC39BF9B}" srcOrd="0" destOrd="0" presId="urn:microsoft.com/office/officeart/2005/8/layout/cycle8"/>
    <dgm:cxn modelId="{BC771963-743C-43CD-84E8-387006B9C206}" type="presOf" srcId="{A54E7BBB-F32C-496A-AEB6-08C534145519}" destId="{58B41180-199B-49C4-8A3A-0BB29735D2FB}" srcOrd="1" destOrd="0" presId="urn:microsoft.com/office/officeart/2005/8/layout/cycle8"/>
    <dgm:cxn modelId="{01B5306C-1DC0-4478-9593-E9368AD34ADB}" type="presOf" srcId="{55B1F0B4-27B3-4C0D-ADE8-1640FB3C6A66}" destId="{7092DD84-46CD-4C5A-A1FA-AC3C21591FFB}" srcOrd="1" destOrd="0" presId="urn:microsoft.com/office/officeart/2005/8/layout/cycle8"/>
    <dgm:cxn modelId="{7C87C96F-42B4-4FA4-9996-98DF5ED11A81}" type="presOf" srcId="{D1F045A7-3E35-413C-9090-F5EEB51CEF38}" destId="{1DB26AE7-D96F-4448-BC0B-6418A2323BBF}" srcOrd="0" destOrd="0" presId="urn:microsoft.com/office/officeart/2005/8/layout/cycle8"/>
    <dgm:cxn modelId="{DE33F24F-8DEC-461E-A128-641C35302449}" srcId="{1703BDD4-D263-41CC-9EF4-76B0DE915A0D}" destId="{D1F045A7-3E35-413C-9090-F5EEB51CEF38}" srcOrd="3" destOrd="0" parTransId="{F0C864CA-9AFC-44C0-AF40-68D061BAB06D}" sibTransId="{DD7D7466-BB9E-4DF5-B043-FBD4BE4C4524}"/>
    <dgm:cxn modelId="{AD8BBB7C-231E-45F2-9C23-F217B21348A9}" type="presOf" srcId="{A54E7BBB-F32C-496A-AEB6-08C534145519}" destId="{CB6BC7A2-E02C-4FAD-9CB9-38B4A4E2C260}" srcOrd="0" destOrd="0" presId="urn:microsoft.com/office/officeart/2005/8/layout/cycle8"/>
    <dgm:cxn modelId="{87EAEE90-B83C-491E-B64F-D54AC418B96B}" type="presOf" srcId="{55B1F0B4-27B3-4C0D-ADE8-1640FB3C6A66}" destId="{07E7D17E-19E1-4FC7-9653-DBB01B591817}" srcOrd="0" destOrd="0" presId="urn:microsoft.com/office/officeart/2005/8/layout/cycle8"/>
    <dgm:cxn modelId="{0FB1DB95-F342-4025-BD22-F293B05CAAC4}" srcId="{1703BDD4-D263-41CC-9EF4-76B0DE915A0D}" destId="{A54E7BBB-F32C-496A-AEB6-08C534145519}" srcOrd="1" destOrd="0" parTransId="{08D5E597-4E9A-47EA-9F50-2F81A483739B}" sibTransId="{BD9C7FD1-7A48-439B-9C5F-5DF1A969C54F}"/>
    <dgm:cxn modelId="{52DD42B0-925D-44B6-A4E6-E87A612F81E4}" srcId="{1703BDD4-D263-41CC-9EF4-76B0DE915A0D}" destId="{A9622B92-3BA5-4F2A-A535-263B27D5CEFE}" srcOrd="0" destOrd="0" parTransId="{44C6364E-B630-44AD-9466-D606D3283C95}" sibTransId="{F3C0BCC9-43F5-476E-AE32-4E1DF5AAC7BC}"/>
    <dgm:cxn modelId="{46C4A8B0-032F-4F79-8451-8D949F35B982}" type="presOf" srcId="{C8F9E232-DF33-411F-A961-6D1765EAFFBB}" destId="{1168E81B-01E0-4FB5-9E91-0549CE6B5232}" srcOrd="1" destOrd="0" presId="urn:microsoft.com/office/officeart/2005/8/layout/cycle8"/>
    <dgm:cxn modelId="{87F2EEBD-F5DB-4AE9-A0B9-FDC90136DD0E}" type="presOf" srcId="{A9622B92-3BA5-4F2A-A535-263B27D5CEFE}" destId="{9B2745D8-49EA-4D9F-AFF6-5AD680005952}" srcOrd="1" destOrd="0" presId="urn:microsoft.com/office/officeart/2005/8/layout/cycle8"/>
    <dgm:cxn modelId="{770227C1-FE27-46F0-9C0D-B1A8DC29052A}" type="presOf" srcId="{D1F045A7-3E35-413C-9090-F5EEB51CEF38}" destId="{BC98FC0D-CA0C-4FA0-B197-88D6D1E373C5}" srcOrd="1" destOrd="0" presId="urn:microsoft.com/office/officeart/2005/8/layout/cycle8"/>
    <dgm:cxn modelId="{511C7DC5-DAC2-433B-93D6-5974FFA38304}" srcId="{1703BDD4-D263-41CC-9EF4-76B0DE915A0D}" destId="{C8F9E232-DF33-411F-A961-6D1765EAFFBB}" srcOrd="2" destOrd="0" parTransId="{957B4712-1369-4921-A72E-80135299F8E9}" sibTransId="{0F8C99CA-396D-4B0B-A36A-66E61A25DD67}"/>
    <dgm:cxn modelId="{0FEE0CCB-EA2E-4227-89AA-696775B500EB}" srcId="{1703BDD4-D263-41CC-9EF4-76B0DE915A0D}" destId="{AD62C0E6-485D-4519-9EE2-D48FCE5A1970}" srcOrd="5" destOrd="0" parTransId="{C8E8F842-EE42-4E0E-B267-4890DA900D94}" sibTransId="{3D4AD311-E788-4857-9E75-1B30535159A7}"/>
    <dgm:cxn modelId="{6C151AEE-5A48-4A28-9B0C-B347A6F3C63A}" srcId="{1703BDD4-D263-41CC-9EF4-76B0DE915A0D}" destId="{55B1F0B4-27B3-4C0D-ADE8-1640FB3C6A66}" srcOrd="4" destOrd="0" parTransId="{67F4082A-38BA-40A3-B851-CCBDFDC358F7}" sibTransId="{427DF9BD-292F-40A4-AA5F-059B9A671459}"/>
    <dgm:cxn modelId="{E152E203-113E-4B5D-AFA1-CDD46BA5E02B}" type="presParOf" srcId="{78A007D7-3F55-4A72-A8FA-CDC0DC39BF9B}" destId="{8E426BB8-1F3F-497A-B1C6-309BD3F631C1}" srcOrd="0" destOrd="0" presId="urn:microsoft.com/office/officeart/2005/8/layout/cycle8"/>
    <dgm:cxn modelId="{8378BBF4-0D9A-4BDF-82F9-3C63DD7ACC98}" type="presParOf" srcId="{78A007D7-3F55-4A72-A8FA-CDC0DC39BF9B}" destId="{DFA14BF9-A429-44BC-87C6-96C251C8348D}" srcOrd="1" destOrd="0" presId="urn:microsoft.com/office/officeart/2005/8/layout/cycle8"/>
    <dgm:cxn modelId="{908AF409-1A44-4FF0-B8D9-30CA2EB7326B}" type="presParOf" srcId="{78A007D7-3F55-4A72-A8FA-CDC0DC39BF9B}" destId="{8F23C206-72B4-4F71-93E8-215077AC4E01}" srcOrd="2" destOrd="0" presId="urn:microsoft.com/office/officeart/2005/8/layout/cycle8"/>
    <dgm:cxn modelId="{13DDDE9C-F39E-4B40-9BB3-375B9F5797C2}" type="presParOf" srcId="{78A007D7-3F55-4A72-A8FA-CDC0DC39BF9B}" destId="{9B2745D8-49EA-4D9F-AFF6-5AD680005952}" srcOrd="3" destOrd="0" presId="urn:microsoft.com/office/officeart/2005/8/layout/cycle8"/>
    <dgm:cxn modelId="{BACFD53E-38A1-446A-9D20-D5A3E449CC09}" type="presParOf" srcId="{78A007D7-3F55-4A72-A8FA-CDC0DC39BF9B}" destId="{CB6BC7A2-E02C-4FAD-9CB9-38B4A4E2C260}" srcOrd="4" destOrd="0" presId="urn:microsoft.com/office/officeart/2005/8/layout/cycle8"/>
    <dgm:cxn modelId="{21B3D541-E33D-4611-AF39-94D625295910}" type="presParOf" srcId="{78A007D7-3F55-4A72-A8FA-CDC0DC39BF9B}" destId="{838970A2-9D42-49BD-8D9B-BFF01887BDCB}" srcOrd="5" destOrd="0" presId="urn:microsoft.com/office/officeart/2005/8/layout/cycle8"/>
    <dgm:cxn modelId="{0A0A2D8E-AB8A-4E3C-ADA8-0E3252AC4551}" type="presParOf" srcId="{78A007D7-3F55-4A72-A8FA-CDC0DC39BF9B}" destId="{31A7488E-CC29-452F-A637-92E2963A5F3A}" srcOrd="6" destOrd="0" presId="urn:microsoft.com/office/officeart/2005/8/layout/cycle8"/>
    <dgm:cxn modelId="{1BE9F142-7651-4B56-8384-E85AFF2C89D9}" type="presParOf" srcId="{78A007D7-3F55-4A72-A8FA-CDC0DC39BF9B}" destId="{58B41180-199B-49C4-8A3A-0BB29735D2FB}" srcOrd="7" destOrd="0" presId="urn:microsoft.com/office/officeart/2005/8/layout/cycle8"/>
    <dgm:cxn modelId="{DAD403A1-1093-490A-80D0-BC8FC1186535}" type="presParOf" srcId="{78A007D7-3F55-4A72-A8FA-CDC0DC39BF9B}" destId="{4C3F5DFA-906C-4D6E-83FD-4886627EE117}" srcOrd="8" destOrd="0" presId="urn:microsoft.com/office/officeart/2005/8/layout/cycle8"/>
    <dgm:cxn modelId="{C558B6EE-FCCC-401E-8F22-356241D0C711}" type="presParOf" srcId="{78A007D7-3F55-4A72-A8FA-CDC0DC39BF9B}" destId="{C73CF607-81E7-427E-A8A0-B909CD2D1457}" srcOrd="9" destOrd="0" presId="urn:microsoft.com/office/officeart/2005/8/layout/cycle8"/>
    <dgm:cxn modelId="{306249EA-BAD4-4FE4-A31B-61A2364C3AD4}" type="presParOf" srcId="{78A007D7-3F55-4A72-A8FA-CDC0DC39BF9B}" destId="{CF782240-F5DE-497C-9F63-5C5C376FFECA}" srcOrd="10" destOrd="0" presId="urn:microsoft.com/office/officeart/2005/8/layout/cycle8"/>
    <dgm:cxn modelId="{65441EF5-A45E-46FD-AB5E-884EC6517397}" type="presParOf" srcId="{78A007D7-3F55-4A72-A8FA-CDC0DC39BF9B}" destId="{1168E81B-01E0-4FB5-9E91-0549CE6B5232}" srcOrd="11" destOrd="0" presId="urn:microsoft.com/office/officeart/2005/8/layout/cycle8"/>
    <dgm:cxn modelId="{1D3DBD62-869D-4C91-BCDA-DB084F3C1F55}" type="presParOf" srcId="{78A007D7-3F55-4A72-A8FA-CDC0DC39BF9B}" destId="{1DB26AE7-D96F-4448-BC0B-6418A2323BBF}" srcOrd="12" destOrd="0" presId="urn:microsoft.com/office/officeart/2005/8/layout/cycle8"/>
    <dgm:cxn modelId="{89F33F7D-9DD3-4EB8-868D-2C71A3EC4C0E}" type="presParOf" srcId="{78A007D7-3F55-4A72-A8FA-CDC0DC39BF9B}" destId="{EEC581F3-320A-424F-8A4F-185B90664463}" srcOrd="13" destOrd="0" presId="urn:microsoft.com/office/officeart/2005/8/layout/cycle8"/>
    <dgm:cxn modelId="{3366B8ED-C704-46FD-A0DB-39DC420123BD}" type="presParOf" srcId="{78A007D7-3F55-4A72-A8FA-CDC0DC39BF9B}" destId="{9468357F-95AC-4F0E-BAA7-FD7E6B79177E}" srcOrd="14" destOrd="0" presId="urn:microsoft.com/office/officeart/2005/8/layout/cycle8"/>
    <dgm:cxn modelId="{F1D9B8A4-081E-44E7-A0BC-A455903A96D6}" type="presParOf" srcId="{78A007D7-3F55-4A72-A8FA-CDC0DC39BF9B}" destId="{BC98FC0D-CA0C-4FA0-B197-88D6D1E373C5}" srcOrd="15" destOrd="0" presId="urn:microsoft.com/office/officeart/2005/8/layout/cycle8"/>
    <dgm:cxn modelId="{7AF5D622-A34D-444D-AC7B-8E1552EB6268}" type="presParOf" srcId="{78A007D7-3F55-4A72-A8FA-CDC0DC39BF9B}" destId="{07E7D17E-19E1-4FC7-9653-DBB01B591817}" srcOrd="16" destOrd="0" presId="urn:microsoft.com/office/officeart/2005/8/layout/cycle8"/>
    <dgm:cxn modelId="{9FA23720-22B8-4381-98CB-A2680F39FAB6}" type="presParOf" srcId="{78A007D7-3F55-4A72-A8FA-CDC0DC39BF9B}" destId="{C7EB551E-8C3F-4430-A3F8-A7FEF353AC04}" srcOrd="17" destOrd="0" presId="urn:microsoft.com/office/officeart/2005/8/layout/cycle8"/>
    <dgm:cxn modelId="{E2180C1E-B999-49BE-8D5F-F4BE3D427BA5}" type="presParOf" srcId="{78A007D7-3F55-4A72-A8FA-CDC0DC39BF9B}" destId="{A6253A9B-CB28-4E9C-9181-6D81842B43E3}" srcOrd="18" destOrd="0" presId="urn:microsoft.com/office/officeart/2005/8/layout/cycle8"/>
    <dgm:cxn modelId="{6E359723-571E-4064-A6DB-9066FDAD861C}" type="presParOf" srcId="{78A007D7-3F55-4A72-A8FA-CDC0DC39BF9B}" destId="{7092DD84-46CD-4C5A-A1FA-AC3C21591FFB}" srcOrd="19" destOrd="0" presId="urn:microsoft.com/office/officeart/2005/8/layout/cycle8"/>
    <dgm:cxn modelId="{D43DC83C-528C-4122-85B2-071378252D5E}" type="presParOf" srcId="{78A007D7-3F55-4A72-A8FA-CDC0DC39BF9B}" destId="{0F2E43C2-67A4-4A40-A268-F294DCD2E3BC}" srcOrd="20" destOrd="0" presId="urn:microsoft.com/office/officeart/2005/8/layout/cycle8"/>
    <dgm:cxn modelId="{0CB4F109-8983-4DC5-91C0-0FF9C46AEF4C}" type="presParOf" srcId="{78A007D7-3F55-4A72-A8FA-CDC0DC39BF9B}" destId="{776E8696-9713-49C3-94AF-F5412F884DCF}" srcOrd="21" destOrd="0" presId="urn:microsoft.com/office/officeart/2005/8/layout/cycle8"/>
    <dgm:cxn modelId="{04653C1B-F199-4691-97B2-B7E303208595}" type="presParOf" srcId="{78A007D7-3F55-4A72-A8FA-CDC0DC39BF9B}" destId="{A18ED76F-E287-41CF-98ED-BD2FFA66AA3D}" srcOrd="22" destOrd="0" presId="urn:microsoft.com/office/officeart/2005/8/layout/cycle8"/>
    <dgm:cxn modelId="{66CAD445-6A67-4D55-9EF7-1EF1F47797D0}" type="presParOf" srcId="{78A007D7-3F55-4A72-A8FA-CDC0DC39BF9B}" destId="{B050B36D-8F8F-45B1-AB14-A65DDC7D5B5B}" srcOrd="23" destOrd="0" presId="urn:microsoft.com/office/officeart/2005/8/layout/cycle8"/>
    <dgm:cxn modelId="{02F58BF4-D7B1-4856-8682-FAB464BCED24}" type="presParOf" srcId="{78A007D7-3F55-4A72-A8FA-CDC0DC39BF9B}" destId="{B7D242FF-833B-4330-8AF4-4ECB59787BA6}" srcOrd="24" destOrd="0" presId="urn:microsoft.com/office/officeart/2005/8/layout/cycle8"/>
    <dgm:cxn modelId="{64A4DAAA-EC62-4164-B68C-5371FB9D91FD}" type="presParOf" srcId="{78A007D7-3F55-4A72-A8FA-CDC0DC39BF9B}" destId="{53EE3802-75E5-4FB0-8A5C-3885B3759AAF}" srcOrd="25" destOrd="0" presId="urn:microsoft.com/office/officeart/2005/8/layout/cycle8"/>
    <dgm:cxn modelId="{68C34BC7-FAE1-4769-A20C-6C278795E064}" type="presParOf" srcId="{78A007D7-3F55-4A72-A8FA-CDC0DC39BF9B}" destId="{B6383231-C28D-464E-90C5-322EC1F44039}" srcOrd="26" destOrd="0" presId="urn:microsoft.com/office/officeart/2005/8/layout/cycle8"/>
    <dgm:cxn modelId="{E664C4D9-3110-45AA-AD2D-CFFDA72D46F6}" type="presParOf" srcId="{78A007D7-3F55-4A72-A8FA-CDC0DC39BF9B}" destId="{537E9902-9CBB-4C3C-866E-BD22699383E7}" srcOrd="27" destOrd="0" presId="urn:microsoft.com/office/officeart/2005/8/layout/cycle8"/>
    <dgm:cxn modelId="{94FCEFE1-4652-4D4B-8A4E-16CACE7C7DA3}" type="presParOf" srcId="{78A007D7-3F55-4A72-A8FA-CDC0DC39BF9B}" destId="{F0F99A43-B889-4DE6-A5E9-67CFD8DAD70B}" srcOrd="28" destOrd="0" presId="urn:microsoft.com/office/officeart/2005/8/layout/cycle8"/>
    <dgm:cxn modelId="{35434FBC-E19F-49C8-99D1-A1D998BD5BFC}" type="presParOf" srcId="{78A007D7-3F55-4A72-A8FA-CDC0DC39BF9B}" destId="{EEBC3B25-FF68-4CD6-91CC-5543F3A6494C}"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9CD8F0-9D46-44FD-9B8D-EE153D62F582}" type="doc">
      <dgm:prSet loTypeId="urn:microsoft.com/office/officeart/2005/8/layout/cycle8" loCatId="cycle" qsTypeId="urn:microsoft.com/office/officeart/2005/8/quickstyle/simple1" qsCatId="simple" csTypeId="urn:microsoft.com/office/officeart/2005/8/colors/accent1_2" csCatId="accent1" phldr="1"/>
      <dgm:spPr/>
    </dgm:pt>
    <dgm:pt modelId="{704AF3BF-1706-458D-AD10-AB0BB9255F14}" type="pres">
      <dgm:prSet presAssocID="{AC9CD8F0-9D46-44FD-9B8D-EE153D62F582}" presName="compositeShape" presStyleCnt="0">
        <dgm:presLayoutVars>
          <dgm:chMax val="7"/>
          <dgm:dir/>
          <dgm:resizeHandles val="exact"/>
        </dgm:presLayoutVars>
      </dgm:prSet>
      <dgm:spPr/>
    </dgm:pt>
  </dgm:ptLst>
  <dgm:cxnLst>
    <dgm:cxn modelId="{899F1DB4-4FD1-458A-A975-F3BDD28804C5}" type="presOf" srcId="{AC9CD8F0-9D46-44FD-9B8D-EE153D62F582}" destId="{704AF3BF-1706-458D-AD10-AB0BB9255F14}" srcOrd="0"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FB86EA-886E-4C14-8A8B-B0C6DE967854}"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45F11863-9A2E-4E9A-8814-D2E2E3377CC5}">
      <dgm:prSet phldrT="[Text]"/>
      <dgm:spPr/>
      <dgm:t>
        <a:bodyPr/>
        <a:lstStyle/>
        <a:p>
          <a:r>
            <a:rPr lang="en-GB"/>
            <a:t>Wellbeing</a:t>
          </a:r>
        </a:p>
      </dgm:t>
    </dgm:pt>
    <dgm:pt modelId="{875077CE-4B0F-4F68-8BF7-E197B5294BE4}" type="parTrans" cxnId="{AC888019-F8AE-44F0-9E16-F5688382B9CF}">
      <dgm:prSet/>
      <dgm:spPr/>
      <dgm:t>
        <a:bodyPr/>
        <a:lstStyle/>
        <a:p>
          <a:endParaRPr lang="en-GB"/>
        </a:p>
      </dgm:t>
    </dgm:pt>
    <dgm:pt modelId="{051BD726-64B7-439B-9491-D4751E86EB7D}" type="sibTrans" cxnId="{AC888019-F8AE-44F0-9E16-F5688382B9CF}">
      <dgm:prSet/>
      <dgm:spPr/>
      <dgm:t>
        <a:bodyPr/>
        <a:lstStyle/>
        <a:p>
          <a:endParaRPr lang="en-GB"/>
        </a:p>
      </dgm:t>
    </dgm:pt>
    <dgm:pt modelId="{B45E7AAF-6C7E-42FE-BD38-B2175E532282}">
      <dgm:prSet/>
      <dgm:spPr/>
      <dgm:t>
        <a:bodyPr/>
        <a:lstStyle/>
        <a:p>
          <a:r>
            <a:rPr lang="en-GB"/>
            <a:t>Embed SEN approaches</a:t>
          </a:r>
        </a:p>
      </dgm:t>
    </dgm:pt>
    <dgm:pt modelId="{D0DF1F89-3507-4D38-9A36-7197A9318529}" type="parTrans" cxnId="{CB7A2719-59CA-41BC-BD30-FF5FF294EF64}">
      <dgm:prSet/>
      <dgm:spPr/>
      <dgm:t>
        <a:bodyPr/>
        <a:lstStyle/>
        <a:p>
          <a:endParaRPr lang="en-GB"/>
        </a:p>
      </dgm:t>
    </dgm:pt>
    <dgm:pt modelId="{4EEFDBEE-41EA-4318-8CBA-0583F39A4BE0}" type="sibTrans" cxnId="{CB7A2719-59CA-41BC-BD30-FF5FF294EF64}">
      <dgm:prSet/>
      <dgm:spPr/>
      <dgm:t>
        <a:bodyPr/>
        <a:lstStyle/>
        <a:p>
          <a:endParaRPr lang="en-GB"/>
        </a:p>
      </dgm:t>
    </dgm:pt>
    <dgm:pt modelId="{9D20C8B9-F547-4002-9287-4859E360844E}">
      <dgm:prSet/>
      <dgm:spPr/>
      <dgm:t>
        <a:bodyPr/>
        <a:lstStyle/>
        <a:p>
          <a:r>
            <a:rPr lang="en-GB"/>
            <a:t>Further Embedding TDS Culture</a:t>
          </a:r>
        </a:p>
      </dgm:t>
    </dgm:pt>
    <dgm:pt modelId="{228FF9A9-D973-4F05-80B6-0B36FA9F0174}" type="parTrans" cxnId="{C6529E97-B486-4ADB-9A4F-EA260BFB724F}">
      <dgm:prSet/>
      <dgm:spPr/>
      <dgm:t>
        <a:bodyPr/>
        <a:lstStyle/>
        <a:p>
          <a:endParaRPr lang="en-GB"/>
        </a:p>
      </dgm:t>
    </dgm:pt>
    <dgm:pt modelId="{D346E554-5703-4CCB-968E-425B41822606}" type="sibTrans" cxnId="{C6529E97-B486-4ADB-9A4F-EA260BFB724F}">
      <dgm:prSet/>
      <dgm:spPr/>
      <dgm:t>
        <a:bodyPr/>
        <a:lstStyle/>
        <a:p>
          <a:endParaRPr lang="en-GB"/>
        </a:p>
      </dgm:t>
    </dgm:pt>
    <dgm:pt modelId="{15405EAE-9094-45A3-A983-6186B8F59490}">
      <dgm:prSet/>
      <dgm:spPr/>
      <dgm:t>
        <a:bodyPr/>
        <a:lstStyle/>
        <a:p>
          <a:r>
            <a:rPr lang="en-GB"/>
            <a:t>Enhancing the enacted curriculum</a:t>
          </a:r>
        </a:p>
      </dgm:t>
    </dgm:pt>
    <dgm:pt modelId="{5D791127-32EA-44B8-8EA6-14A8B555DA0F}" type="parTrans" cxnId="{B0B46D37-CEE6-4522-9F1A-8049AFAF93E5}">
      <dgm:prSet/>
      <dgm:spPr/>
      <dgm:t>
        <a:bodyPr/>
        <a:lstStyle/>
        <a:p>
          <a:endParaRPr lang="en-GB"/>
        </a:p>
      </dgm:t>
    </dgm:pt>
    <dgm:pt modelId="{B4910913-7087-4E00-B318-59AEFEF897A2}" type="sibTrans" cxnId="{B0B46D37-CEE6-4522-9F1A-8049AFAF93E5}">
      <dgm:prSet/>
      <dgm:spPr/>
      <dgm:t>
        <a:bodyPr/>
        <a:lstStyle/>
        <a:p>
          <a:endParaRPr lang="en-GB"/>
        </a:p>
      </dgm:t>
    </dgm:pt>
    <dgm:pt modelId="{32E26025-41F9-4B73-B8BF-0E6AEFB3CAE6}">
      <dgm:prSet/>
      <dgm:spPr/>
      <dgm:t>
        <a:bodyPr/>
        <a:lstStyle/>
        <a:p>
          <a:r>
            <a:rPr lang="en-GB"/>
            <a:t>Maximising outcomes for all</a:t>
          </a:r>
        </a:p>
      </dgm:t>
    </dgm:pt>
    <dgm:pt modelId="{8B17BE42-68F9-47F9-82EF-86C712D25FF4}" type="parTrans" cxnId="{A3B0D38C-C220-4953-9C4F-8E689BBEE4FB}">
      <dgm:prSet/>
      <dgm:spPr/>
      <dgm:t>
        <a:bodyPr/>
        <a:lstStyle/>
        <a:p>
          <a:endParaRPr lang="en-GB"/>
        </a:p>
      </dgm:t>
    </dgm:pt>
    <dgm:pt modelId="{1330191C-A11C-45B9-B01A-48DAB00AB320}" type="sibTrans" cxnId="{A3B0D38C-C220-4953-9C4F-8E689BBEE4FB}">
      <dgm:prSet/>
      <dgm:spPr/>
      <dgm:t>
        <a:bodyPr/>
        <a:lstStyle/>
        <a:p>
          <a:endParaRPr lang="en-GB"/>
        </a:p>
      </dgm:t>
    </dgm:pt>
    <dgm:pt modelId="{92D46014-1037-44C3-9882-52C901D8CACA}" type="pres">
      <dgm:prSet presAssocID="{20FB86EA-886E-4C14-8A8B-B0C6DE967854}" presName="Name0" presStyleCnt="0">
        <dgm:presLayoutVars>
          <dgm:chMax val="1"/>
          <dgm:dir/>
          <dgm:animLvl val="ctr"/>
          <dgm:resizeHandles val="exact"/>
        </dgm:presLayoutVars>
      </dgm:prSet>
      <dgm:spPr/>
    </dgm:pt>
    <dgm:pt modelId="{3CFDD5AA-47F3-4F32-8B45-F17C2FEE8F1F}" type="pres">
      <dgm:prSet presAssocID="{45F11863-9A2E-4E9A-8814-D2E2E3377CC5}" presName="centerShape" presStyleLbl="node0" presStyleIdx="0" presStyleCnt="1"/>
      <dgm:spPr/>
    </dgm:pt>
    <dgm:pt modelId="{3F7E0091-1F7B-4741-8E02-61BE595ACFA3}" type="pres">
      <dgm:prSet presAssocID="{32E26025-41F9-4B73-B8BF-0E6AEFB3CAE6}" presName="node" presStyleLbl="node1" presStyleIdx="0" presStyleCnt="4">
        <dgm:presLayoutVars>
          <dgm:bulletEnabled val="1"/>
        </dgm:presLayoutVars>
      </dgm:prSet>
      <dgm:spPr/>
    </dgm:pt>
    <dgm:pt modelId="{1F58E5E8-355C-447E-B341-F9B203C942A5}" type="pres">
      <dgm:prSet presAssocID="{32E26025-41F9-4B73-B8BF-0E6AEFB3CAE6}" presName="dummy" presStyleCnt="0"/>
      <dgm:spPr/>
    </dgm:pt>
    <dgm:pt modelId="{E4BB5118-D1B8-40BB-8A6C-9732D879BEC9}" type="pres">
      <dgm:prSet presAssocID="{1330191C-A11C-45B9-B01A-48DAB00AB320}" presName="sibTrans" presStyleLbl="sibTrans2D1" presStyleIdx="0" presStyleCnt="4"/>
      <dgm:spPr/>
    </dgm:pt>
    <dgm:pt modelId="{1A01B0C9-55D6-40AB-8FC2-A25D450A5169}" type="pres">
      <dgm:prSet presAssocID="{15405EAE-9094-45A3-A983-6186B8F59490}" presName="node" presStyleLbl="node1" presStyleIdx="1" presStyleCnt="4">
        <dgm:presLayoutVars>
          <dgm:bulletEnabled val="1"/>
        </dgm:presLayoutVars>
      </dgm:prSet>
      <dgm:spPr/>
    </dgm:pt>
    <dgm:pt modelId="{CAE38FD1-069D-464D-996A-E072E22FC780}" type="pres">
      <dgm:prSet presAssocID="{15405EAE-9094-45A3-A983-6186B8F59490}" presName="dummy" presStyleCnt="0"/>
      <dgm:spPr/>
    </dgm:pt>
    <dgm:pt modelId="{BC2FF6BE-FA45-44D4-B7F1-63D057B79C03}" type="pres">
      <dgm:prSet presAssocID="{B4910913-7087-4E00-B318-59AEFEF897A2}" presName="sibTrans" presStyleLbl="sibTrans2D1" presStyleIdx="1" presStyleCnt="4"/>
      <dgm:spPr/>
    </dgm:pt>
    <dgm:pt modelId="{C1AFACD3-BCD1-4331-B7DD-BEE31EA7730F}" type="pres">
      <dgm:prSet presAssocID="{9D20C8B9-F547-4002-9287-4859E360844E}" presName="node" presStyleLbl="node1" presStyleIdx="2" presStyleCnt="4">
        <dgm:presLayoutVars>
          <dgm:bulletEnabled val="1"/>
        </dgm:presLayoutVars>
      </dgm:prSet>
      <dgm:spPr/>
    </dgm:pt>
    <dgm:pt modelId="{BB13DC31-D0C9-4071-8C47-20F75798B107}" type="pres">
      <dgm:prSet presAssocID="{9D20C8B9-F547-4002-9287-4859E360844E}" presName="dummy" presStyleCnt="0"/>
      <dgm:spPr/>
    </dgm:pt>
    <dgm:pt modelId="{125035F9-81E3-4879-A16C-B24A7098218D}" type="pres">
      <dgm:prSet presAssocID="{D346E554-5703-4CCB-968E-425B41822606}" presName="sibTrans" presStyleLbl="sibTrans2D1" presStyleIdx="2" presStyleCnt="4"/>
      <dgm:spPr/>
    </dgm:pt>
    <dgm:pt modelId="{2CE20576-2E48-45D2-8570-EF1AE4FD0AD6}" type="pres">
      <dgm:prSet presAssocID="{B45E7AAF-6C7E-42FE-BD38-B2175E532282}" presName="node" presStyleLbl="node1" presStyleIdx="3" presStyleCnt="4">
        <dgm:presLayoutVars>
          <dgm:bulletEnabled val="1"/>
        </dgm:presLayoutVars>
      </dgm:prSet>
      <dgm:spPr/>
    </dgm:pt>
    <dgm:pt modelId="{30199C74-75C0-4E65-87DB-41AED6C64428}" type="pres">
      <dgm:prSet presAssocID="{B45E7AAF-6C7E-42FE-BD38-B2175E532282}" presName="dummy" presStyleCnt="0"/>
      <dgm:spPr/>
    </dgm:pt>
    <dgm:pt modelId="{52E6ADEE-31B5-4BC9-94A0-F36F24775D50}" type="pres">
      <dgm:prSet presAssocID="{4EEFDBEE-41EA-4318-8CBA-0583F39A4BE0}" presName="sibTrans" presStyleLbl="sibTrans2D1" presStyleIdx="3" presStyleCnt="4"/>
      <dgm:spPr/>
    </dgm:pt>
  </dgm:ptLst>
  <dgm:cxnLst>
    <dgm:cxn modelId="{CB7A2719-59CA-41BC-BD30-FF5FF294EF64}" srcId="{45F11863-9A2E-4E9A-8814-D2E2E3377CC5}" destId="{B45E7AAF-6C7E-42FE-BD38-B2175E532282}" srcOrd="3" destOrd="0" parTransId="{D0DF1F89-3507-4D38-9A36-7197A9318529}" sibTransId="{4EEFDBEE-41EA-4318-8CBA-0583F39A4BE0}"/>
    <dgm:cxn modelId="{AC888019-F8AE-44F0-9E16-F5688382B9CF}" srcId="{20FB86EA-886E-4C14-8A8B-B0C6DE967854}" destId="{45F11863-9A2E-4E9A-8814-D2E2E3377CC5}" srcOrd="0" destOrd="0" parTransId="{875077CE-4B0F-4F68-8BF7-E197B5294BE4}" sibTransId="{051BD726-64B7-439B-9491-D4751E86EB7D}"/>
    <dgm:cxn modelId="{9F763D20-3427-4F22-9243-576625B2865A}" type="presOf" srcId="{45F11863-9A2E-4E9A-8814-D2E2E3377CC5}" destId="{3CFDD5AA-47F3-4F32-8B45-F17C2FEE8F1F}" srcOrd="0" destOrd="0" presId="urn:microsoft.com/office/officeart/2005/8/layout/radial6"/>
    <dgm:cxn modelId="{B0B46D37-CEE6-4522-9F1A-8049AFAF93E5}" srcId="{45F11863-9A2E-4E9A-8814-D2E2E3377CC5}" destId="{15405EAE-9094-45A3-A983-6186B8F59490}" srcOrd="1" destOrd="0" parTransId="{5D791127-32EA-44B8-8EA6-14A8B555DA0F}" sibTransId="{B4910913-7087-4E00-B318-59AEFEF897A2}"/>
    <dgm:cxn modelId="{8780A35E-20EB-42FE-BC78-31A93C58B162}" type="presOf" srcId="{B4910913-7087-4E00-B318-59AEFEF897A2}" destId="{BC2FF6BE-FA45-44D4-B7F1-63D057B79C03}" srcOrd="0" destOrd="0" presId="urn:microsoft.com/office/officeart/2005/8/layout/radial6"/>
    <dgm:cxn modelId="{B6BF5869-8FF9-4C67-879C-4FAEAB478FFD}" type="presOf" srcId="{20FB86EA-886E-4C14-8A8B-B0C6DE967854}" destId="{92D46014-1037-44C3-9882-52C901D8CACA}" srcOrd="0" destOrd="0" presId="urn:microsoft.com/office/officeart/2005/8/layout/radial6"/>
    <dgm:cxn modelId="{F3EF5E77-3DB6-4BE2-B89E-4E5D419F78F4}" type="presOf" srcId="{15405EAE-9094-45A3-A983-6186B8F59490}" destId="{1A01B0C9-55D6-40AB-8FC2-A25D450A5169}" srcOrd="0" destOrd="0" presId="urn:microsoft.com/office/officeart/2005/8/layout/radial6"/>
    <dgm:cxn modelId="{A15FBB7C-E65F-4AD2-A80B-88F2AE2304A9}" type="presOf" srcId="{B45E7AAF-6C7E-42FE-BD38-B2175E532282}" destId="{2CE20576-2E48-45D2-8570-EF1AE4FD0AD6}" srcOrd="0" destOrd="0" presId="urn:microsoft.com/office/officeart/2005/8/layout/radial6"/>
    <dgm:cxn modelId="{B3C4488C-8648-4DB7-ACBB-5A65E55CCE08}" type="presOf" srcId="{1330191C-A11C-45B9-B01A-48DAB00AB320}" destId="{E4BB5118-D1B8-40BB-8A6C-9732D879BEC9}" srcOrd="0" destOrd="0" presId="urn:microsoft.com/office/officeart/2005/8/layout/radial6"/>
    <dgm:cxn modelId="{A3B0D38C-C220-4953-9C4F-8E689BBEE4FB}" srcId="{45F11863-9A2E-4E9A-8814-D2E2E3377CC5}" destId="{32E26025-41F9-4B73-B8BF-0E6AEFB3CAE6}" srcOrd="0" destOrd="0" parTransId="{8B17BE42-68F9-47F9-82EF-86C712D25FF4}" sibTransId="{1330191C-A11C-45B9-B01A-48DAB00AB320}"/>
    <dgm:cxn modelId="{A9816A92-1921-4E9C-924D-D4D0CEE825C4}" type="presOf" srcId="{32E26025-41F9-4B73-B8BF-0E6AEFB3CAE6}" destId="{3F7E0091-1F7B-4741-8E02-61BE595ACFA3}" srcOrd="0" destOrd="0" presId="urn:microsoft.com/office/officeart/2005/8/layout/radial6"/>
    <dgm:cxn modelId="{C6529E97-B486-4ADB-9A4F-EA260BFB724F}" srcId="{45F11863-9A2E-4E9A-8814-D2E2E3377CC5}" destId="{9D20C8B9-F547-4002-9287-4859E360844E}" srcOrd="2" destOrd="0" parTransId="{228FF9A9-D973-4F05-80B6-0B36FA9F0174}" sibTransId="{D346E554-5703-4CCB-968E-425B41822606}"/>
    <dgm:cxn modelId="{468055A9-8478-4B6A-9775-E4449DE80AA5}" type="presOf" srcId="{9D20C8B9-F547-4002-9287-4859E360844E}" destId="{C1AFACD3-BCD1-4331-B7DD-BEE31EA7730F}" srcOrd="0" destOrd="0" presId="urn:microsoft.com/office/officeart/2005/8/layout/radial6"/>
    <dgm:cxn modelId="{491835BA-EE7A-4501-8749-9C7AD678278E}" type="presOf" srcId="{D346E554-5703-4CCB-968E-425B41822606}" destId="{125035F9-81E3-4879-A16C-B24A7098218D}" srcOrd="0" destOrd="0" presId="urn:microsoft.com/office/officeart/2005/8/layout/radial6"/>
    <dgm:cxn modelId="{6CF445DF-3BF5-4D17-9A42-D18F6C29F277}" type="presOf" srcId="{4EEFDBEE-41EA-4318-8CBA-0583F39A4BE0}" destId="{52E6ADEE-31B5-4BC9-94A0-F36F24775D50}" srcOrd="0" destOrd="0" presId="urn:microsoft.com/office/officeart/2005/8/layout/radial6"/>
    <dgm:cxn modelId="{2CC28F6D-74BD-42F4-A5FD-C6505042417C}" type="presParOf" srcId="{92D46014-1037-44C3-9882-52C901D8CACA}" destId="{3CFDD5AA-47F3-4F32-8B45-F17C2FEE8F1F}" srcOrd="0" destOrd="0" presId="urn:microsoft.com/office/officeart/2005/8/layout/radial6"/>
    <dgm:cxn modelId="{667781F6-85B3-4D02-B59F-36A5C3172DFB}" type="presParOf" srcId="{92D46014-1037-44C3-9882-52C901D8CACA}" destId="{3F7E0091-1F7B-4741-8E02-61BE595ACFA3}" srcOrd="1" destOrd="0" presId="urn:microsoft.com/office/officeart/2005/8/layout/radial6"/>
    <dgm:cxn modelId="{CD6E743B-DCD8-41C9-B361-EBBB50BEDE16}" type="presParOf" srcId="{92D46014-1037-44C3-9882-52C901D8CACA}" destId="{1F58E5E8-355C-447E-B341-F9B203C942A5}" srcOrd="2" destOrd="0" presId="urn:microsoft.com/office/officeart/2005/8/layout/radial6"/>
    <dgm:cxn modelId="{D08C1CAC-B8E4-43A6-BA7F-57A2D891B19D}" type="presParOf" srcId="{92D46014-1037-44C3-9882-52C901D8CACA}" destId="{E4BB5118-D1B8-40BB-8A6C-9732D879BEC9}" srcOrd="3" destOrd="0" presId="urn:microsoft.com/office/officeart/2005/8/layout/radial6"/>
    <dgm:cxn modelId="{54646BEF-9554-44FC-83C2-43D507FF0D46}" type="presParOf" srcId="{92D46014-1037-44C3-9882-52C901D8CACA}" destId="{1A01B0C9-55D6-40AB-8FC2-A25D450A5169}" srcOrd="4" destOrd="0" presId="urn:microsoft.com/office/officeart/2005/8/layout/radial6"/>
    <dgm:cxn modelId="{563839D2-43CD-4578-ACA6-E52EA253D1CC}" type="presParOf" srcId="{92D46014-1037-44C3-9882-52C901D8CACA}" destId="{CAE38FD1-069D-464D-996A-E072E22FC780}" srcOrd="5" destOrd="0" presId="urn:microsoft.com/office/officeart/2005/8/layout/radial6"/>
    <dgm:cxn modelId="{6EB47A42-1A43-4A5A-B26E-A6D0BCF72FC6}" type="presParOf" srcId="{92D46014-1037-44C3-9882-52C901D8CACA}" destId="{BC2FF6BE-FA45-44D4-B7F1-63D057B79C03}" srcOrd="6" destOrd="0" presId="urn:microsoft.com/office/officeart/2005/8/layout/radial6"/>
    <dgm:cxn modelId="{35E8EB96-EE47-4C81-A0E2-EBE958636AFA}" type="presParOf" srcId="{92D46014-1037-44C3-9882-52C901D8CACA}" destId="{C1AFACD3-BCD1-4331-B7DD-BEE31EA7730F}" srcOrd="7" destOrd="0" presId="urn:microsoft.com/office/officeart/2005/8/layout/radial6"/>
    <dgm:cxn modelId="{2D9F1C66-0B5C-4CC9-8808-2173468EBD68}" type="presParOf" srcId="{92D46014-1037-44C3-9882-52C901D8CACA}" destId="{BB13DC31-D0C9-4071-8C47-20F75798B107}" srcOrd="8" destOrd="0" presId="urn:microsoft.com/office/officeart/2005/8/layout/radial6"/>
    <dgm:cxn modelId="{260FAADF-6BB4-40F7-A5F5-FEBE62D8F925}" type="presParOf" srcId="{92D46014-1037-44C3-9882-52C901D8CACA}" destId="{125035F9-81E3-4879-A16C-B24A7098218D}" srcOrd="9" destOrd="0" presId="urn:microsoft.com/office/officeart/2005/8/layout/radial6"/>
    <dgm:cxn modelId="{EA2F1047-AC54-4171-BFCA-03572A5866A0}" type="presParOf" srcId="{92D46014-1037-44C3-9882-52C901D8CACA}" destId="{2CE20576-2E48-45D2-8570-EF1AE4FD0AD6}" srcOrd="10" destOrd="0" presId="urn:microsoft.com/office/officeart/2005/8/layout/radial6"/>
    <dgm:cxn modelId="{40DA56FA-6E3E-4478-8CFE-E3AACC044394}" type="presParOf" srcId="{92D46014-1037-44C3-9882-52C901D8CACA}" destId="{30199C74-75C0-4E65-87DB-41AED6C64428}" srcOrd="11" destOrd="0" presId="urn:microsoft.com/office/officeart/2005/8/layout/radial6"/>
    <dgm:cxn modelId="{AFBECA5B-D297-4E72-B8CE-B47437417526}" type="presParOf" srcId="{92D46014-1037-44C3-9882-52C901D8CACA}" destId="{52E6ADEE-31B5-4BC9-94A0-F36F24775D50}" srcOrd="12"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B24F15-2F1F-4548-A3D3-C48FBCE2B849}"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GB"/>
        </a:p>
      </dgm:t>
    </dgm:pt>
    <dgm:pt modelId="{654BB3EE-90BF-496A-97DF-6071A00A32C8}">
      <dgm:prSet phldrT="[Text]"/>
      <dgm:spPr/>
      <dgm:t>
        <a:bodyPr/>
        <a:lstStyle/>
        <a:p>
          <a:r>
            <a:rPr lang="en-GB"/>
            <a:t>Stage 1 Tutor</a:t>
          </a:r>
        </a:p>
      </dgm:t>
    </dgm:pt>
    <dgm:pt modelId="{D3B2B822-6B17-4D16-B56B-338406B175A1}" type="parTrans" cxnId="{A54312AF-9CFE-481B-A4F6-145B48A5862C}">
      <dgm:prSet/>
      <dgm:spPr/>
      <dgm:t>
        <a:bodyPr/>
        <a:lstStyle/>
        <a:p>
          <a:endParaRPr lang="en-GB"/>
        </a:p>
      </dgm:t>
    </dgm:pt>
    <dgm:pt modelId="{3776A1CC-0739-4D2C-8435-FCB0622B07F9}" type="sibTrans" cxnId="{A54312AF-9CFE-481B-A4F6-145B48A5862C}">
      <dgm:prSet/>
      <dgm:spPr/>
      <dgm:t>
        <a:bodyPr/>
        <a:lstStyle/>
        <a:p>
          <a:endParaRPr lang="en-GB"/>
        </a:p>
      </dgm:t>
    </dgm:pt>
    <dgm:pt modelId="{E187C1B0-5D15-4BAC-8F9C-359AF9C44619}">
      <dgm:prSet phldrT="[Text]"/>
      <dgm:spPr/>
      <dgm:t>
        <a:bodyPr/>
        <a:lstStyle/>
        <a:p>
          <a:endParaRPr lang="en-GB"/>
        </a:p>
      </dgm:t>
    </dgm:pt>
    <dgm:pt modelId="{DEEF20C3-16C0-46BC-A86F-CF644611BC84}" type="parTrans" cxnId="{B99DA310-A45A-46B8-AC06-E304154D841D}">
      <dgm:prSet/>
      <dgm:spPr/>
      <dgm:t>
        <a:bodyPr/>
        <a:lstStyle/>
        <a:p>
          <a:endParaRPr lang="en-GB"/>
        </a:p>
      </dgm:t>
    </dgm:pt>
    <dgm:pt modelId="{5E389D01-70B5-42B3-B4FD-FD65EE8B17E7}" type="sibTrans" cxnId="{B99DA310-A45A-46B8-AC06-E304154D841D}">
      <dgm:prSet/>
      <dgm:spPr/>
      <dgm:t>
        <a:bodyPr/>
        <a:lstStyle/>
        <a:p>
          <a:endParaRPr lang="en-GB"/>
        </a:p>
      </dgm:t>
    </dgm:pt>
    <dgm:pt modelId="{0F612822-DAE3-4C79-B0B2-75C931DDA531}">
      <dgm:prSet phldrT="[Text]"/>
      <dgm:spPr/>
      <dgm:t>
        <a:bodyPr/>
        <a:lstStyle/>
        <a:p>
          <a:r>
            <a:rPr lang="en-GB"/>
            <a:t>Stage 2 ADOY/DOY</a:t>
          </a:r>
        </a:p>
      </dgm:t>
    </dgm:pt>
    <dgm:pt modelId="{5E14E052-0295-49B9-A054-1624A2421F7D}" type="parTrans" cxnId="{9DDCAF3F-0281-4C8D-A268-1E6587361582}">
      <dgm:prSet/>
      <dgm:spPr/>
      <dgm:t>
        <a:bodyPr/>
        <a:lstStyle/>
        <a:p>
          <a:endParaRPr lang="en-GB"/>
        </a:p>
      </dgm:t>
    </dgm:pt>
    <dgm:pt modelId="{89CC37C2-A1D9-4AE1-8BA3-3015E1229CAB}" type="sibTrans" cxnId="{9DDCAF3F-0281-4C8D-A268-1E6587361582}">
      <dgm:prSet/>
      <dgm:spPr/>
      <dgm:t>
        <a:bodyPr/>
        <a:lstStyle/>
        <a:p>
          <a:endParaRPr lang="en-GB"/>
        </a:p>
      </dgm:t>
    </dgm:pt>
    <dgm:pt modelId="{9EEE3E60-1223-4E29-8A5A-FD6CF5DAC698}">
      <dgm:prSet phldrT="[Text]"/>
      <dgm:spPr/>
      <dgm:t>
        <a:bodyPr/>
        <a:lstStyle/>
        <a:p>
          <a:endParaRPr lang="en-GB"/>
        </a:p>
      </dgm:t>
    </dgm:pt>
    <dgm:pt modelId="{43AEAC03-2683-45E8-A399-167EEA0B4FDD}" type="parTrans" cxnId="{1E755B31-D4E5-4E13-B630-AE67014F765D}">
      <dgm:prSet/>
      <dgm:spPr/>
      <dgm:t>
        <a:bodyPr/>
        <a:lstStyle/>
        <a:p>
          <a:endParaRPr lang="en-GB"/>
        </a:p>
      </dgm:t>
    </dgm:pt>
    <dgm:pt modelId="{8BBCBC43-5C7D-45E5-ABE4-AB0696A41ADA}" type="sibTrans" cxnId="{1E755B31-D4E5-4E13-B630-AE67014F765D}">
      <dgm:prSet/>
      <dgm:spPr/>
      <dgm:t>
        <a:bodyPr/>
        <a:lstStyle/>
        <a:p>
          <a:endParaRPr lang="en-GB"/>
        </a:p>
      </dgm:t>
    </dgm:pt>
    <dgm:pt modelId="{A3D59CE1-7937-46CA-9B11-7862580E8EC4}">
      <dgm:prSet phldrT="[Text]"/>
      <dgm:spPr/>
      <dgm:t>
        <a:bodyPr/>
        <a:lstStyle/>
        <a:p>
          <a:r>
            <a:rPr lang="en-GB"/>
            <a:t>Stage 3 AP</a:t>
          </a:r>
        </a:p>
      </dgm:t>
    </dgm:pt>
    <dgm:pt modelId="{34296BC0-BDAE-4AA3-8B31-D1C98DBA1656}" type="parTrans" cxnId="{5F6041E2-9D99-4E58-8632-63BEDF4B4B78}">
      <dgm:prSet/>
      <dgm:spPr/>
      <dgm:t>
        <a:bodyPr/>
        <a:lstStyle/>
        <a:p>
          <a:endParaRPr lang="en-GB"/>
        </a:p>
      </dgm:t>
    </dgm:pt>
    <dgm:pt modelId="{E355D988-8F60-4D65-94DB-0597E9124436}" type="sibTrans" cxnId="{5F6041E2-9D99-4E58-8632-63BEDF4B4B78}">
      <dgm:prSet/>
      <dgm:spPr/>
      <dgm:t>
        <a:bodyPr/>
        <a:lstStyle/>
        <a:p>
          <a:endParaRPr lang="en-GB"/>
        </a:p>
      </dgm:t>
    </dgm:pt>
    <dgm:pt modelId="{F34334E4-1BE6-4E18-A7D0-B8F3464CD2EC}">
      <dgm:prSet phldrT="[Text]"/>
      <dgm:spPr/>
      <dgm:t>
        <a:bodyPr/>
        <a:lstStyle/>
        <a:p>
          <a:endParaRPr lang="en-GB"/>
        </a:p>
      </dgm:t>
    </dgm:pt>
    <dgm:pt modelId="{50DFB1CF-7E2B-4730-9FC8-5F51035D8A58}" type="parTrans" cxnId="{F150F8DF-9E3E-43AB-B95B-D3159DEC7F4F}">
      <dgm:prSet/>
      <dgm:spPr/>
      <dgm:t>
        <a:bodyPr/>
        <a:lstStyle/>
        <a:p>
          <a:endParaRPr lang="en-GB"/>
        </a:p>
      </dgm:t>
    </dgm:pt>
    <dgm:pt modelId="{06544937-7C19-44D3-9089-B8C095F49453}" type="sibTrans" cxnId="{F150F8DF-9E3E-43AB-B95B-D3159DEC7F4F}">
      <dgm:prSet/>
      <dgm:spPr/>
      <dgm:t>
        <a:bodyPr/>
        <a:lstStyle/>
        <a:p>
          <a:endParaRPr lang="en-GB"/>
        </a:p>
      </dgm:t>
    </dgm:pt>
    <dgm:pt modelId="{25D10D4E-37A0-48B9-AA9C-70B085051A56}">
      <dgm:prSet phldrT="[Text]"/>
      <dgm:spPr/>
      <dgm:t>
        <a:bodyPr/>
        <a:lstStyle/>
        <a:p>
          <a:r>
            <a:rPr lang="en-GB"/>
            <a:t>Stage 4 VP</a:t>
          </a:r>
        </a:p>
      </dgm:t>
    </dgm:pt>
    <dgm:pt modelId="{B11B1C41-3054-442C-9C94-58F0A6C0F03B}" type="parTrans" cxnId="{34033BC1-14D3-44C9-9623-ADA1E936A533}">
      <dgm:prSet/>
      <dgm:spPr/>
      <dgm:t>
        <a:bodyPr/>
        <a:lstStyle/>
        <a:p>
          <a:endParaRPr lang="en-GB"/>
        </a:p>
      </dgm:t>
    </dgm:pt>
    <dgm:pt modelId="{F63FA20C-A8BD-4D36-9AC0-39EAE9B400B4}" type="sibTrans" cxnId="{34033BC1-14D3-44C9-9623-ADA1E936A533}">
      <dgm:prSet/>
      <dgm:spPr/>
      <dgm:t>
        <a:bodyPr/>
        <a:lstStyle/>
        <a:p>
          <a:endParaRPr lang="en-GB"/>
        </a:p>
      </dgm:t>
    </dgm:pt>
    <dgm:pt modelId="{4B01165E-8017-4AC6-8E97-A3CCFF8D69D5}">
      <dgm:prSet phldrT="[Text]"/>
      <dgm:spPr/>
      <dgm:t>
        <a:bodyPr/>
        <a:lstStyle/>
        <a:p>
          <a:r>
            <a:rPr lang="en-GB"/>
            <a:t>Stage 5 Principal</a:t>
          </a:r>
        </a:p>
      </dgm:t>
    </dgm:pt>
    <dgm:pt modelId="{B45BA85F-C67C-4389-8804-879A93BDDB00}" type="parTrans" cxnId="{963B4956-D6D7-4012-B9A6-D68CF43A87F1}">
      <dgm:prSet/>
      <dgm:spPr/>
      <dgm:t>
        <a:bodyPr/>
        <a:lstStyle/>
        <a:p>
          <a:endParaRPr lang="en-GB"/>
        </a:p>
      </dgm:t>
    </dgm:pt>
    <dgm:pt modelId="{E9114815-EB0D-46F3-861B-220AFD62943E}" type="sibTrans" cxnId="{963B4956-D6D7-4012-B9A6-D68CF43A87F1}">
      <dgm:prSet/>
      <dgm:spPr/>
      <dgm:t>
        <a:bodyPr/>
        <a:lstStyle/>
        <a:p>
          <a:endParaRPr lang="en-GB"/>
        </a:p>
      </dgm:t>
    </dgm:pt>
    <dgm:pt modelId="{8BE9ADB6-6B86-49BE-9DFC-DDD5437B8C13}" type="pres">
      <dgm:prSet presAssocID="{42B24F15-2F1F-4548-A3D3-C48FBCE2B849}" presName="rootnode" presStyleCnt="0">
        <dgm:presLayoutVars>
          <dgm:chMax/>
          <dgm:chPref/>
          <dgm:dir/>
          <dgm:animLvl val="lvl"/>
        </dgm:presLayoutVars>
      </dgm:prSet>
      <dgm:spPr/>
    </dgm:pt>
    <dgm:pt modelId="{4CC2BF62-D0E5-4AD0-8514-F2FA3FC27855}" type="pres">
      <dgm:prSet presAssocID="{654BB3EE-90BF-496A-97DF-6071A00A32C8}" presName="composite" presStyleCnt="0"/>
      <dgm:spPr/>
    </dgm:pt>
    <dgm:pt modelId="{705F1CD8-EE52-4934-8F31-EC8F268CD978}" type="pres">
      <dgm:prSet presAssocID="{654BB3EE-90BF-496A-97DF-6071A00A32C8}" presName="bentUpArrow1" presStyleLbl="alignImgPlace1" presStyleIdx="0" presStyleCnt="4"/>
      <dgm:spPr/>
    </dgm:pt>
    <dgm:pt modelId="{650423E7-4ECF-4A6A-8947-CEC54E9C00D8}" type="pres">
      <dgm:prSet presAssocID="{654BB3EE-90BF-496A-97DF-6071A00A32C8}" presName="ParentText" presStyleLbl="node1" presStyleIdx="0" presStyleCnt="5">
        <dgm:presLayoutVars>
          <dgm:chMax val="1"/>
          <dgm:chPref val="1"/>
          <dgm:bulletEnabled val="1"/>
        </dgm:presLayoutVars>
      </dgm:prSet>
      <dgm:spPr/>
    </dgm:pt>
    <dgm:pt modelId="{92AF01CE-A3FC-49D2-ABAB-94C48720527A}" type="pres">
      <dgm:prSet presAssocID="{654BB3EE-90BF-496A-97DF-6071A00A32C8}" presName="ChildText" presStyleLbl="revTx" presStyleIdx="0" presStyleCnt="4">
        <dgm:presLayoutVars>
          <dgm:chMax val="0"/>
          <dgm:chPref val="0"/>
          <dgm:bulletEnabled val="1"/>
        </dgm:presLayoutVars>
      </dgm:prSet>
      <dgm:spPr/>
    </dgm:pt>
    <dgm:pt modelId="{BA4B8DF4-D3B1-4726-8E12-FCE0B453EA61}" type="pres">
      <dgm:prSet presAssocID="{3776A1CC-0739-4D2C-8435-FCB0622B07F9}" presName="sibTrans" presStyleCnt="0"/>
      <dgm:spPr/>
    </dgm:pt>
    <dgm:pt modelId="{0CE26446-2B1F-4948-A97A-508408B5D677}" type="pres">
      <dgm:prSet presAssocID="{0F612822-DAE3-4C79-B0B2-75C931DDA531}" presName="composite" presStyleCnt="0"/>
      <dgm:spPr/>
    </dgm:pt>
    <dgm:pt modelId="{7AA06691-3EE4-47AD-8BFD-6A4F15B0A6C4}" type="pres">
      <dgm:prSet presAssocID="{0F612822-DAE3-4C79-B0B2-75C931DDA531}" presName="bentUpArrow1" presStyleLbl="alignImgPlace1" presStyleIdx="1" presStyleCnt="4"/>
      <dgm:spPr/>
    </dgm:pt>
    <dgm:pt modelId="{B42AEEAC-1C17-4228-8ABD-ED2743106759}" type="pres">
      <dgm:prSet presAssocID="{0F612822-DAE3-4C79-B0B2-75C931DDA531}" presName="ParentText" presStyleLbl="node1" presStyleIdx="1" presStyleCnt="5">
        <dgm:presLayoutVars>
          <dgm:chMax val="1"/>
          <dgm:chPref val="1"/>
          <dgm:bulletEnabled val="1"/>
        </dgm:presLayoutVars>
      </dgm:prSet>
      <dgm:spPr/>
    </dgm:pt>
    <dgm:pt modelId="{95ECCA97-CC5C-4776-9F69-197B3D5CCD38}" type="pres">
      <dgm:prSet presAssocID="{0F612822-DAE3-4C79-B0B2-75C931DDA531}" presName="ChildText" presStyleLbl="revTx" presStyleIdx="1" presStyleCnt="4">
        <dgm:presLayoutVars>
          <dgm:chMax val="0"/>
          <dgm:chPref val="0"/>
          <dgm:bulletEnabled val="1"/>
        </dgm:presLayoutVars>
      </dgm:prSet>
      <dgm:spPr/>
    </dgm:pt>
    <dgm:pt modelId="{7F8311D5-315C-4E06-B9E7-849FFB70E75F}" type="pres">
      <dgm:prSet presAssocID="{89CC37C2-A1D9-4AE1-8BA3-3015E1229CAB}" presName="sibTrans" presStyleCnt="0"/>
      <dgm:spPr/>
    </dgm:pt>
    <dgm:pt modelId="{8C7433FD-53F5-412B-AB2F-722A61F8568E}" type="pres">
      <dgm:prSet presAssocID="{A3D59CE1-7937-46CA-9B11-7862580E8EC4}" presName="composite" presStyleCnt="0"/>
      <dgm:spPr/>
    </dgm:pt>
    <dgm:pt modelId="{C626257F-4EED-42FF-ADB7-199FB6EFCB48}" type="pres">
      <dgm:prSet presAssocID="{A3D59CE1-7937-46CA-9B11-7862580E8EC4}" presName="bentUpArrow1" presStyleLbl="alignImgPlace1" presStyleIdx="2" presStyleCnt="4"/>
      <dgm:spPr/>
    </dgm:pt>
    <dgm:pt modelId="{134970F1-549E-4415-AB12-1CB50FC66097}" type="pres">
      <dgm:prSet presAssocID="{A3D59CE1-7937-46CA-9B11-7862580E8EC4}" presName="ParentText" presStyleLbl="node1" presStyleIdx="2" presStyleCnt="5">
        <dgm:presLayoutVars>
          <dgm:chMax val="1"/>
          <dgm:chPref val="1"/>
          <dgm:bulletEnabled val="1"/>
        </dgm:presLayoutVars>
      </dgm:prSet>
      <dgm:spPr/>
    </dgm:pt>
    <dgm:pt modelId="{9234B04C-F117-4E64-803D-74FE30EE34F5}" type="pres">
      <dgm:prSet presAssocID="{A3D59CE1-7937-46CA-9B11-7862580E8EC4}" presName="ChildText" presStyleLbl="revTx" presStyleIdx="2" presStyleCnt="4" custScaleY="101926">
        <dgm:presLayoutVars>
          <dgm:chMax val="0"/>
          <dgm:chPref val="0"/>
          <dgm:bulletEnabled val="1"/>
        </dgm:presLayoutVars>
      </dgm:prSet>
      <dgm:spPr/>
    </dgm:pt>
    <dgm:pt modelId="{004A49F2-9C28-40F8-BBF7-BC8B6E3F14BB}" type="pres">
      <dgm:prSet presAssocID="{E355D988-8F60-4D65-94DB-0597E9124436}" presName="sibTrans" presStyleCnt="0"/>
      <dgm:spPr/>
    </dgm:pt>
    <dgm:pt modelId="{DE89C9B5-3B7F-4B1F-B832-6942E40BCB99}" type="pres">
      <dgm:prSet presAssocID="{25D10D4E-37A0-48B9-AA9C-70B085051A56}" presName="composite" presStyleCnt="0"/>
      <dgm:spPr/>
    </dgm:pt>
    <dgm:pt modelId="{8BD453DA-A84E-4055-9D12-E6E84F44E98C}" type="pres">
      <dgm:prSet presAssocID="{25D10D4E-37A0-48B9-AA9C-70B085051A56}" presName="bentUpArrow1" presStyleLbl="alignImgPlace1" presStyleIdx="3" presStyleCnt="4"/>
      <dgm:spPr/>
    </dgm:pt>
    <dgm:pt modelId="{FA405ED3-4659-4511-8199-4CF27A1A47C2}" type="pres">
      <dgm:prSet presAssocID="{25D10D4E-37A0-48B9-AA9C-70B085051A56}" presName="ParentText" presStyleLbl="node1" presStyleIdx="3" presStyleCnt="5">
        <dgm:presLayoutVars>
          <dgm:chMax val="1"/>
          <dgm:chPref val="1"/>
          <dgm:bulletEnabled val="1"/>
        </dgm:presLayoutVars>
      </dgm:prSet>
      <dgm:spPr/>
    </dgm:pt>
    <dgm:pt modelId="{464DD637-C124-4E6D-9909-6443C9289A76}" type="pres">
      <dgm:prSet presAssocID="{25D10D4E-37A0-48B9-AA9C-70B085051A56}" presName="ChildText" presStyleLbl="revTx" presStyleIdx="3" presStyleCnt="4">
        <dgm:presLayoutVars>
          <dgm:chMax val="0"/>
          <dgm:chPref val="0"/>
          <dgm:bulletEnabled val="1"/>
        </dgm:presLayoutVars>
      </dgm:prSet>
      <dgm:spPr/>
    </dgm:pt>
    <dgm:pt modelId="{1AB0E53E-4709-4261-9AC4-88D08BC70722}" type="pres">
      <dgm:prSet presAssocID="{F63FA20C-A8BD-4D36-9AC0-39EAE9B400B4}" presName="sibTrans" presStyleCnt="0"/>
      <dgm:spPr/>
    </dgm:pt>
    <dgm:pt modelId="{F20D3E24-FAA1-47FC-895F-C084D70B4559}" type="pres">
      <dgm:prSet presAssocID="{4B01165E-8017-4AC6-8E97-A3CCFF8D69D5}" presName="composite" presStyleCnt="0"/>
      <dgm:spPr/>
    </dgm:pt>
    <dgm:pt modelId="{FC5E894A-F569-4398-BC68-281D3C10439E}" type="pres">
      <dgm:prSet presAssocID="{4B01165E-8017-4AC6-8E97-A3CCFF8D69D5}" presName="ParentText" presStyleLbl="node1" presStyleIdx="4" presStyleCnt="5">
        <dgm:presLayoutVars>
          <dgm:chMax val="1"/>
          <dgm:chPref val="1"/>
          <dgm:bulletEnabled val="1"/>
        </dgm:presLayoutVars>
      </dgm:prSet>
      <dgm:spPr/>
    </dgm:pt>
  </dgm:ptLst>
  <dgm:cxnLst>
    <dgm:cxn modelId="{B99DA310-A45A-46B8-AC06-E304154D841D}" srcId="{654BB3EE-90BF-496A-97DF-6071A00A32C8}" destId="{E187C1B0-5D15-4BAC-8F9C-359AF9C44619}" srcOrd="0" destOrd="0" parTransId="{DEEF20C3-16C0-46BC-A86F-CF644611BC84}" sibTransId="{5E389D01-70B5-42B3-B4FD-FD65EE8B17E7}"/>
    <dgm:cxn modelId="{1B454D20-FD3F-470A-8D28-3CE2C6AD2651}" type="presOf" srcId="{42B24F15-2F1F-4548-A3D3-C48FBCE2B849}" destId="{8BE9ADB6-6B86-49BE-9DFC-DDD5437B8C13}" srcOrd="0" destOrd="0" presId="urn:microsoft.com/office/officeart/2005/8/layout/StepDownProcess"/>
    <dgm:cxn modelId="{A5E3352C-0C4A-464D-95B0-FD22DBE82551}" type="presOf" srcId="{E187C1B0-5D15-4BAC-8F9C-359AF9C44619}" destId="{92AF01CE-A3FC-49D2-ABAB-94C48720527A}" srcOrd="0" destOrd="0" presId="urn:microsoft.com/office/officeart/2005/8/layout/StepDownProcess"/>
    <dgm:cxn modelId="{1E755B31-D4E5-4E13-B630-AE67014F765D}" srcId="{0F612822-DAE3-4C79-B0B2-75C931DDA531}" destId="{9EEE3E60-1223-4E29-8A5A-FD6CF5DAC698}" srcOrd="0" destOrd="0" parTransId="{43AEAC03-2683-45E8-A399-167EEA0B4FDD}" sibTransId="{8BBCBC43-5C7D-45E5-ABE4-AB0696A41ADA}"/>
    <dgm:cxn modelId="{9DDCAF3F-0281-4C8D-A268-1E6587361582}" srcId="{42B24F15-2F1F-4548-A3D3-C48FBCE2B849}" destId="{0F612822-DAE3-4C79-B0B2-75C931DDA531}" srcOrd="1" destOrd="0" parTransId="{5E14E052-0295-49B9-A054-1624A2421F7D}" sibTransId="{89CC37C2-A1D9-4AE1-8BA3-3015E1229CAB}"/>
    <dgm:cxn modelId="{22334948-FD47-4217-A262-8DF1073CAA19}" type="presOf" srcId="{A3D59CE1-7937-46CA-9B11-7862580E8EC4}" destId="{134970F1-549E-4415-AB12-1CB50FC66097}" srcOrd="0" destOrd="0" presId="urn:microsoft.com/office/officeart/2005/8/layout/StepDownProcess"/>
    <dgm:cxn modelId="{B3AAC372-F5F0-4786-A1FB-3EEAEC47CC2F}" type="presOf" srcId="{25D10D4E-37A0-48B9-AA9C-70B085051A56}" destId="{FA405ED3-4659-4511-8199-4CF27A1A47C2}" srcOrd="0" destOrd="0" presId="urn:microsoft.com/office/officeart/2005/8/layout/StepDownProcess"/>
    <dgm:cxn modelId="{963B4956-D6D7-4012-B9A6-D68CF43A87F1}" srcId="{42B24F15-2F1F-4548-A3D3-C48FBCE2B849}" destId="{4B01165E-8017-4AC6-8E97-A3CCFF8D69D5}" srcOrd="4" destOrd="0" parTransId="{B45BA85F-C67C-4389-8804-879A93BDDB00}" sibTransId="{E9114815-EB0D-46F3-861B-220AFD62943E}"/>
    <dgm:cxn modelId="{BC56B38E-3359-4AF0-9016-38D93EED37AB}" type="presOf" srcId="{F34334E4-1BE6-4E18-A7D0-B8F3464CD2EC}" destId="{9234B04C-F117-4E64-803D-74FE30EE34F5}" srcOrd="0" destOrd="0" presId="urn:microsoft.com/office/officeart/2005/8/layout/StepDownProcess"/>
    <dgm:cxn modelId="{F01FFB93-8047-4EF4-9CDC-8E59B6F8CDAB}" type="presOf" srcId="{0F612822-DAE3-4C79-B0B2-75C931DDA531}" destId="{B42AEEAC-1C17-4228-8ABD-ED2743106759}" srcOrd="0" destOrd="0" presId="urn:microsoft.com/office/officeart/2005/8/layout/StepDownProcess"/>
    <dgm:cxn modelId="{B10FDEA8-E45A-4DB8-BDD9-C33275FF86FD}" type="presOf" srcId="{654BB3EE-90BF-496A-97DF-6071A00A32C8}" destId="{650423E7-4ECF-4A6A-8947-CEC54E9C00D8}" srcOrd="0" destOrd="0" presId="urn:microsoft.com/office/officeart/2005/8/layout/StepDownProcess"/>
    <dgm:cxn modelId="{B82B16AA-D02C-46AE-BF1B-5ADD71C7D1CA}" type="presOf" srcId="{4B01165E-8017-4AC6-8E97-A3CCFF8D69D5}" destId="{FC5E894A-F569-4398-BC68-281D3C10439E}" srcOrd="0" destOrd="0" presId="urn:microsoft.com/office/officeart/2005/8/layout/StepDownProcess"/>
    <dgm:cxn modelId="{A54312AF-9CFE-481B-A4F6-145B48A5862C}" srcId="{42B24F15-2F1F-4548-A3D3-C48FBCE2B849}" destId="{654BB3EE-90BF-496A-97DF-6071A00A32C8}" srcOrd="0" destOrd="0" parTransId="{D3B2B822-6B17-4D16-B56B-338406B175A1}" sibTransId="{3776A1CC-0739-4D2C-8435-FCB0622B07F9}"/>
    <dgm:cxn modelId="{34033BC1-14D3-44C9-9623-ADA1E936A533}" srcId="{42B24F15-2F1F-4548-A3D3-C48FBCE2B849}" destId="{25D10D4E-37A0-48B9-AA9C-70B085051A56}" srcOrd="3" destOrd="0" parTransId="{B11B1C41-3054-442C-9C94-58F0A6C0F03B}" sibTransId="{F63FA20C-A8BD-4D36-9AC0-39EAE9B400B4}"/>
    <dgm:cxn modelId="{BA8CE5D8-A449-492D-8CE2-55E2A6A202E8}" type="presOf" srcId="{9EEE3E60-1223-4E29-8A5A-FD6CF5DAC698}" destId="{95ECCA97-CC5C-4776-9F69-197B3D5CCD38}" srcOrd="0" destOrd="0" presId="urn:microsoft.com/office/officeart/2005/8/layout/StepDownProcess"/>
    <dgm:cxn modelId="{F150F8DF-9E3E-43AB-B95B-D3159DEC7F4F}" srcId="{A3D59CE1-7937-46CA-9B11-7862580E8EC4}" destId="{F34334E4-1BE6-4E18-A7D0-B8F3464CD2EC}" srcOrd="0" destOrd="0" parTransId="{50DFB1CF-7E2B-4730-9FC8-5F51035D8A58}" sibTransId="{06544937-7C19-44D3-9089-B8C095F49453}"/>
    <dgm:cxn modelId="{5F6041E2-9D99-4E58-8632-63BEDF4B4B78}" srcId="{42B24F15-2F1F-4548-A3D3-C48FBCE2B849}" destId="{A3D59CE1-7937-46CA-9B11-7862580E8EC4}" srcOrd="2" destOrd="0" parTransId="{34296BC0-BDAE-4AA3-8B31-D1C98DBA1656}" sibTransId="{E355D988-8F60-4D65-94DB-0597E9124436}"/>
    <dgm:cxn modelId="{E115B52F-911C-4692-B0CE-C3C978D92789}" type="presParOf" srcId="{8BE9ADB6-6B86-49BE-9DFC-DDD5437B8C13}" destId="{4CC2BF62-D0E5-4AD0-8514-F2FA3FC27855}" srcOrd="0" destOrd="0" presId="urn:microsoft.com/office/officeart/2005/8/layout/StepDownProcess"/>
    <dgm:cxn modelId="{EAD99223-6D1A-4F4A-BABA-3D1ABF076786}" type="presParOf" srcId="{4CC2BF62-D0E5-4AD0-8514-F2FA3FC27855}" destId="{705F1CD8-EE52-4934-8F31-EC8F268CD978}" srcOrd="0" destOrd="0" presId="urn:microsoft.com/office/officeart/2005/8/layout/StepDownProcess"/>
    <dgm:cxn modelId="{2BEE2CA9-7C97-462B-92CD-29D82C8CB637}" type="presParOf" srcId="{4CC2BF62-D0E5-4AD0-8514-F2FA3FC27855}" destId="{650423E7-4ECF-4A6A-8947-CEC54E9C00D8}" srcOrd="1" destOrd="0" presId="urn:microsoft.com/office/officeart/2005/8/layout/StepDownProcess"/>
    <dgm:cxn modelId="{025E642E-126E-4DFB-A517-E10C6B686C22}" type="presParOf" srcId="{4CC2BF62-D0E5-4AD0-8514-F2FA3FC27855}" destId="{92AF01CE-A3FC-49D2-ABAB-94C48720527A}" srcOrd="2" destOrd="0" presId="urn:microsoft.com/office/officeart/2005/8/layout/StepDownProcess"/>
    <dgm:cxn modelId="{7BADEC39-3E2C-49E6-89D1-4E3769876E90}" type="presParOf" srcId="{8BE9ADB6-6B86-49BE-9DFC-DDD5437B8C13}" destId="{BA4B8DF4-D3B1-4726-8E12-FCE0B453EA61}" srcOrd="1" destOrd="0" presId="urn:microsoft.com/office/officeart/2005/8/layout/StepDownProcess"/>
    <dgm:cxn modelId="{8B6626EC-D8AF-4EB8-B603-B3D7C3C47A81}" type="presParOf" srcId="{8BE9ADB6-6B86-49BE-9DFC-DDD5437B8C13}" destId="{0CE26446-2B1F-4948-A97A-508408B5D677}" srcOrd="2" destOrd="0" presId="urn:microsoft.com/office/officeart/2005/8/layout/StepDownProcess"/>
    <dgm:cxn modelId="{28876004-D0AE-4274-8755-859C9C5AD183}" type="presParOf" srcId="{0CE26446-2B1F-4948-A97A-508408B5D677}" destId="{7AA06691-3EE4-47AD-8BFD-6A4F15B0A6C4}" srcOrd="0" destOrd="0" presId="urn:microsoft.com/office/officeart/2005/8/layout/StepDownProcess"/>
    <dgm:cxn modelId="{D018F668-2681-4ABB-AA5A-60821038BB97}" type="presParOf" srcId="{0CE26446-2B1F-4948-A97A-508408B5D677}" destId="{B42AEEAC-1C17-4228-8ABD-ED2743106759}" srcOrd="1" destOrd="0" presId="urn:microsoft.com/office/officeart/2005/8/layout/StepDownProcess"/>
    <dgm:cxn modelId="{14A91828-A11C-4679-A873-5B907D642162}" type="presParOf" srcId="{0CE26446-2B1F-4948-A97A-508408B5D677}" destId="{95ECCA97-CC5C-4776-9F69-197B3D5CCD38}" srcOrd="2" destOrd="0" presId="urn:microsoft.com/office/officeart/2005/8/layout/StepDownProcess"/>
    <dgm:cxn modelId="{E94CE04C-26EF-43CA-9509-01BC9176C9D7}" type="presParOf" srcId="{8BE9ADB6-6B86-49BE-9DFC-DDD5437B8C13}" destId="{7F8311D5-315C-4E06-B9E7-849FFB70E75F}" srcOrd="3" destOrd="0" presId="urn:microsoft.com/office/officeart/2005/8/layout/StepDownProcess"/>
    <dgm:cxn modelId="{C071E552-2605-446D-8C86-796861506D74}" type="presParOf" srcId="{8BE9ADB6-6B86-49BE-9DFC-DDD5437B8C13}" destId="{8C7433FD-53F5-412B-AB2F-722A61F8568E}" srcOrd="4" destOrd="0" presId="urn:microsoft.com/office/officeart/2005/8/layout/StepDownProcess"/>
    <dgm:cxn modelId="{6B33C5A4-62BF-4261-A12A-EE9A1EF0C44E}" type="presParOf" srcId="{8C7433FD-53F5-412B-AB2F-722A61F8568E}" destId="{C626257F-4EED-42FF-ADB7-199FB6EFCB48}" srcOrd="0" destOrd="0" presId="urn:microsoft.com/office/officeart/2005/8/layout/StepDownProcess"/>
    <dgm:cxn modelId="{2EA58D9B-AC33-43AD-A013-4F814BD7038E}" type="presParOf" srcId="{8C7433FD-53F5-412B-AB2F-722A61F8568E}" destId="{134970F1-549E-4415-AB12-1CB50FC66097}" srcOrd="1" destOrd="0" presId="urn:microsoft.com/office/officeart/2005/8/layout/StepDownProcess"/>
    <dgm:cxn modelId="{3D0C2413-0895-482B-A135-227C5257E092}" type="presParOf" srcId="{8C7433FD-53F5-412B-AB2F-722A61F8568E}" destId="{9234B04C-F117-4E64-803D-74FE30EE34F5}" srcOrd="2" destOrd="0" presId="urn:microsoft.com/office/officeart/2005/8/layout/StepDownProcess"/>
    <dgm:cxn modelId="{6E3061E8-D6F1-4AB1-B180-055272C4D97E}" type="presParOf" srcId="{8BE9ADB6-6B86-49BE-9DFC-DDD5437B8C13}" destId="{004A49F2-9C28-40F8-BBF7-BC8B6E3F14BB}" srcOrd="5" destOrd="0" presId="urn:microsoft.com/office/officeart/2005/8/layout/StepDownProcess"/>
    <dgm:cxn modelId="{01DD56B0-EDD8-4B1D-89F9-01ACE86D9933}" type="presParOf" srcId="{8BE9ADB6-6B86-49BE-9DFC-DDD5437B8C13}" destId="{DE89C9B5-3B7F-4B1F-B832-6942E40BCB99}" srcOrd="6" destOrd="0" presId="urn:microsoft.com/office/officeart/2005/8/layout/StepDownProcess"/>
    <dgm:cxn modelId="{6E6D6F97-39EA-471B-959D-BE108E67DE12}" type="presParOf" srcId="{DE89C9B5-3B7F-4B1F-B832-6942E40BCB99}" destId="{8BD453DA-A84E-4055-9D12-E6E84F44E98C}" srcOrd="0" destOrd="0" presId="urn:microsoft.com/office/officeart/2005/8/layout/StepDownProcess"/>
    <dgm:cxn modelId="{9AE521E6-9839-4B4F-A94F-B4950515431E}" type="presParOf" srcId="{DE89C9B5-3B7F-4B1F-B832-6942E40BCB99}" destId="{FA405ED3-4659-4511-8199-4CF27A1A47C2}" srcOrd="1" destOrd="0" presId="urn:microsoft.com/office/officeart/2005/8/layout/StepDownProcess"/>
    <dgm:cxn modelId="{66495B01-47BF-4352-8FC4-989352C70330}" type="presParOf" srcId="{DE89C9B5-3B7F-4B1F-B832-6942E40BCB99}" destId="{464DD637-C124-4E6D-9909-6443C9289A76}" srcOrd="2" destOrd="0" presId="urn:microsoft.com/office/officeart/2005/8/layout/StepDownProcess"/>
    <dgm:cxn modelId="{23840C2B-FEAB-4ABF-A5B7-5B03D827126C}" type="presParOf" srcId="{8BE9ADB6-6B86-49BE-9DFC-DDD5437B8C13}" destId="{1AB0E53E-4709-4261-9AC4-88D08BC70722}" srcOrd="7" destOrd="0" presId="urn:microsoft.com/office/officeart/2005/8/layout/StepDownProcess"/>
    <dgm:cxn modelId="{FBEBE2F5-10AB-4921-91B7-3D98BB0CBB25}" type="presParOf" srcId="{8BE9ADB6-6B86-49BE-9DFC-DDD5437B8C13}" destId="{F20D3E24-FAA1-47FC-895F-C084D70B4559}" srcOrd="8" destOrd="0" presId="urn:microsoft.com/office/officeart/2005/8/layout/StepDownProcess"/>
    <dgm:cxn modelId="{D5A5255B-C69B-49DB-8BC6-AD47086023D0}" type="presParOf" srcId="{F20D3E24-FAA1-47FC-895F-C084D70B4559}" destId="{FC5E894A-F569-4398-BC68-281D3C10439E}"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99A7AB-A433-42A5-AB62-0C72D4D04850}"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1413FCE2-8711-4659-A8F4-BF95F37034F8}">
      <dgm:prSet phldrT="[Text]" custT="1"/>
      <dgm:spPr/>
      <dgm:t>
        <a:bodyPr/>
        <a:lstStyle/>
        <a:p>
          <a:r>
            <a:rPr lang="en-US" sz="1600"/>
            <a:t>PIC Manager allocates intervention</a:t>
          </a:r>
          <a:r>
            <a:rPr lang="en-US" sz="1300"/>
            <a:t>. </a:t>
          </a:r>
        </a:p>
      </dgm:t>
    </dgm:pt>
    <dgm:pt modelId="{430ADAD7-3801-4522-A8BC-A3FAA6265828}" type="parTrans" cxnId="{3795587D-71C5-468F-A99C-47CDE06B0E11}">
      <dgm:prSet/>
      <dgm:spPr/>
      <dgm:t>
        <a:bodyPr/>
        <a:lstStyle/>
        <a:p>
          <a:endParaRPr lang="en-US"/>
        </a:p>
      </dgm:t>
    </dgm:pt>
    <dgm:pt modelId="{56278F75-B478-4507-88A4-069C34319355}" type="sibTrans" cxnId="{3795587D-71C5-468F-A99C-47CDE06B0E11}">
      <dgm:prSet/>
      <dgm:spPr/>
      <dgm:t>
        <a:bodyPr/>
        <a:lstStyle/>
        <a:p>
          <a:endParaRPr lang="en-US"/>
        </a:p>
      </dgm:t>
    </dgm:pt>
    <dgm:pt modelId="{7A6A51DB-1433-4106-928A-276F98567AF2}">
      <dgm:prSet phldrT="[Text]" custT="1"/>
      <dgm:spPr/>
      <dgm:t>
        <a:bodyPr/>
        <a:lstStyle/>
        <a:p>
          <a:r>
            <a:rPr lang="en-US" sz="1600"/>
            <a:t>Year team informed of support and letter sent home. Highlighting type of intervention, start and end date </a:t>
          </a:r>
          <a:r>
            <a:rPr lang="en-US" sz="1300"/>
            <a:t>.</a:t>
          </a:r>
        </a:p>
        <a:p>
          <a:endParaRPr lang="en-US" sz="1300"/>
        </a:p>
      </dgm:t>
    </dgm:pt>
    <dgm:pt modelId="{2A13AC1E-0831-490A-8C68-88DBC0644DBB}" type="parTrans" cxnId="{F7B10D69-C1F6-40F0-9186-3D4A6F978587}">
      <dgm:prSet/>
      <dgm:spPr/>
      <dgm:t>
        <a:bodyPr/>
        <a:lstStyle/>
        <a:p>
          <a:endParaRPr lang="en-US"/>
        </a:p>
      </dgm:t>
    </dgm:pt>
    <dgm:pt modelId="{CC71B7F7-9290-43AC-9DE6-8E2EBB80CEDD}" type="sibTrans" cxnId="{F7B10D69-C1F6-40F0-9186-3D4A6F978587}">
      <dgm:prSet/>
      <dgm:spPr/>
      <dgm:t>
        <a:bodyPr/>
        <a:lstStyle/>
        <a:p>
          <a:endParaRPr lang="en-US"/>
        </a:p>
      </dgm:t>
    </dgm:pt>
    <dgm:pt modelId="{6164155A-A212-4861-82D7-C3C3E9B26B5F}">
      <dgm:prSet custT="1"/>
      <dgm:spPr/>
      <dgm:t>
        <a:bodyPr/>
        <a:lstStyle/>
        <a:p>
          <a:r>
            <a:rPr lang="en-GB" sz="1600">
              <a:solidFill>
                <a:schemeClr val="bg1"/>
              </a:solidFill>
            </a:rPr>
            <a:t>The year team will call home and discuss the extra support PIC offers with parent/carer.</a:t>
          </a:r>
        </a:p>
      </dgm:t>
    </dgm:pt>
    <dgm:pt modelId="{70327A0F-376E-430F-B8CE-CF8845F9CE67}" type="parTrans" cxnId="{4577CE02-99B9-499C-9E21-A9F896DCC319}">
      <dgm:prSet/>
      <dgm:spPr/>
      <dgm:t>
        <a:bodyPr/>
        <a:lstStyle/>
        <a:p>
          <a:endParaRPr lang="en-US"/>
        </a:p>
      </dgm:t>
    </dgm:pt>
    <dgm:pt modelId="{1C71E364-7085-4C10-857A-0927EAC837CD}" type="sibTrans" cxnId="{4577CE02-99B9-499C-9E21-A9F896DCC319}">
      <dgm:prSet/>
      <dgm:spPr/>
      <dgm:t>
        <a:bodyPr/>
        <a:lstStyle/>
        <a:p>
          <a:endParaRPr lang="en-US"/>
        </a:p>
      </dgm:t>
    </dgm:pt>
    <dgm:pt modelId="{5C5AA189-2003-4037-9627-76B1EC5A3C5F}">
      <dgm:prSet custT="1"/>
      <dgm:spPr/>
      <dgm:t>
        <a:bodyPr/>
        <a:lstStyle/>
        <a:p>
          <a:r>
            <a:rPr lang="en-GB" sz="1600">
              <a:solidFill>
                <a:schemeClr val="bg1"/>
              </a:solidFill>
            </a:rPr>
            <a:t>If you feel intervention may be required for a student in your tutor group/class please discuss with the year team</a:t>
          </a:r>
          <a:r>
            <a:rPr lang="en-GB" sz="1300">
              <a:solidFill>
                <a:schemeClr val="bg1"/>
              </a:solidFill>
            </a:rPr>
            <a:t>.</a:t>
          </a:r>
        </a:p>
      </dgm:t>
    </dgm:pt>
    <dgm:pt modelId="{260FC31E-4E0E-40CD-9E1C-E74C132999B4}" type="parTrans" cxnId="{D6A3C5B9-D55F-4F9B-A861-51FF1E88B0DE}">
      <dgm:prSet/>
      <dgm:spPr/>
      <dgm:t>
        <a:bodyPr/>
        <a:lstStyle/>
        <a:p>
          <a:endParaRPr lang="en-US"/>
        </a:p>
      </dgm:t>
    </dgm:pt>
    <dgm:pt modelId="{F4D9B835-3531-438F-B14B-034B1F57A4D3}" type="sibTrans" cxnId="{D6A3C5B9-D55F-4F9B-A861-51FF1E88B0DE}">
      <dgm:prSet/>
      <dgm:spPr/>
      <dgm:t>
        <a:bodyPr/>
        <a:lstStyle/>
        <a:p>
          <a:endParaRPr lang="en-US"/>
        </a:p>
      </dgm:t>
    </dgm:pt>
    <dgm:pt modelId="{9CC6CBF0-52D8-43FC-996F-9A1E213BBFCA}">
      <dgm:prSet custT="1"/>
      <dgm:spPr/>
      <dgm:t>
        <a:bodyPr/>
        <a:lstStyle/>
        <a:p>
          <a:r>
            <a:rPr lang="en-GB" sz="1600"/>
            <a:t>All referrals submitted are discussed within the PIC weekly department meeting </a:t>
          </a:r>
        </a:p>
        <a:p>
          <a:r>
            <a:rPr lang="en-GB" sz="1600"/>
            <a:t>(Wednesday 3-4pm)</a:t>
          </a:r>
        </a:p>
      </dgm:t>
    </dgm:pt>
    <dgm:pt modelId="{18C11F19-BDCC-4336-9EAD-CC24C549C8B9}" type="parTrans" cxnId="{63BDEA16-9733-479A-A58D-0E9F01205869}">
      <dgm:prSet/>
      <dgm:spPr/>
      <dgm:t>
        <a:bodyPr/>
        <a:lstStyle/>
        <a:p>
          <a:endParaRPr lang="en-US"/>
        </a:p>
      </dgm:t>
    </dgm:pt>
    <dgm:pt modelId="{FCEB4D53-3B7D-417C-859D-8DE3A07CD87B}" type="sibTrans" cxnId="{63BDEA16-9733-479A-A58D-0E9F01205869}">
      <dgm:prSet/>
      <dgm:spPr/>
      <dgm:t>
        <a:bodyPr/>
        <a:lstStyle/>
        <a:p>
          <a:endParaRPr lang="en-US"/>
        </a:p>
      </dgm:t>
    </dgm:pt>
    <dgm:pt modelId="{FE33BFCD-1DD1-445A-88A5-B116E80B880A}">
      <dgm:prSet custT="1"/>
      <dgm:spPr/>
      <dgm:t>
        <a:bodyPr/>
        <a:lstStyle/>
        <a:p>
          <a:r>
            <a:rPr lang="en-GB" sz="1600"/>
            <a:t>If</a:t>
          </a:r>
          <a:r>
            <a:rPr lang="en-GB" sz="1600" baseline="0"/>
            <a:t> all in agreement the year team will complete and submit a PIC Intervention referral.</a:t>
          </a:r>
        </a:p>
        <a:p>
          <a:r>
            <a:rPr lang="en-GB" sz="1600" baseline="0"/>
            <a:t>(</a:t>
          </a:r>
          <a:r>
            <a:rPr lang="en-GB" sz="1600" b="1" baseline="0"/>
            <a:t>O-drive- PIC- referral forms</a:t>
          </a:r>
          <a:r>
            <a:rPr lang="en-GB" sz="1600" baseline="0"/>
            <a:t>)</a:t>
          </a:r>
          <a:endParaRPr lang="en-GB" sz="1600"/>
        </a:p>
      </dgm:t>
    </dgm:pt>
    <dgm:pt modelId="{49812F1F-8A11-440E-BB67-ECE363EBE72E}" type="parTrans" cxnId="{A7DF53EA-09AA-4990-AEA8-0687DA419F43}">
      <dgm:prSet/>
      <dgm:spPr/>
      <dgm:t>
        <a:bodyPr/>
        <a:lstStyle/>
        <a:p>
          <a:endParaRPr lang="en-US"/>
        </a:p>
      </dgm:t>
    </dgm:pt>
    <dgm:pt modelId="{4E95E5AA-4263-4BA8-88DE-E06A37A70217}" type="sibTrans" cxnId="{A7DF53EA-09AA-4990-AEA8-0687DA419F43}">
      <dgm:prSet/>
      <dgm:spPr/>
      <dgm:t>
        <a:bodyPr/>
        <a:lstStyle/>
        <a:p>
          <a:endParaRPr lang="en-US"/>
        </a:p>
      </dgm:t>
    </dgm:pt>
    <dgm:pt modelId="{7B60D552-DAF7-436C-9D15-A37901E1FEF3}">
      <dgm:prSet custT="1"/>
      <dgm:spPr/>
      <dgm:t>
        <a:bodyPr/>
        <a:lstStyle/>
        <a:p>
          <a:r>
            <a:rPr lang="en-US" sz="1600"/>
            <a:t>If a student fits into many different categories PIC will carry out further assessments to establish the best pathways of support for the student.</a:t>
          </a:r>
        </a:p>
      </dgm:t>
    </dgm:pt>
    <dgm:pt modelId="{D7D0E26E-076C-4100-B72B-34C9529F2865}" type="parTrans" cxnId="{E082152A-F42F-4341-8C16-6A465C24BCCF}">
      <dgm:prSet/>
      <dgm:spPr/>
      <dgm:t>
        <a:bodyPr/>
        <a:lstStyle/>
        <a:p>
          <a:endParaRPr lang="en-US"/>
        </a:p>
      </dgm:t>
    </dgm:pt>
    <dgm:pt modelId="{11BB82AA-8438-4A9D-9B28-2CC9BCB9739C}" type="sibTrans" cxnId="{E082152A-F42F-4341-8C16-6A465C24BCCF}">
      <dgm:prSet/>
      <dgm:spPr/>
      <dgm:t>
        <a:bodyPr/>
        <a:lstStyle/>
        <a:p>
          <a:endParaRPr lang="en-US"/>
        </a:p>
      </dgm:t>
    </dgm:pt>
    <dgm:pt modelId="{B537B24B-B9EB-415B-B956-225ACE6A3971}">
      <dgm:prSet custT="1"/>
      <dgm:spPr/>
      <dgm:t>
        <a:bodyPr/>
        <a:lstStyle/>
        <a:p>
          <a:r>
            <a:rPr lang="en-US" sz="1600"/>
            <a:t>Intervention starts for set period</a:t>
          </a:r>
        </a:p>
      </dgm:t>
    </dgm:pt>
    <dgm:pt modelId="{B698D95A-649E-4921-BC32-FC484116BA2E}" type="parTrans" cxnId="{2C39293D-EFB7-4EAB-8D4D-26246A0F04EA}">
      <dgm:prSet/>
      <dgm:spPr/>
      <dgm:t>
        <a:bodyPr/>
        <a:lstStyle/>
        <a:p>
          <a:endParaRPr lang="en-US"/>
        </a:p>
      </dgm:t>
    </dgm:pt>
    <dgm:pt modelId="{83728244-C4DB-43F1-8DAE-DFA525885CFA}" type="sibTrans" cxnId="{2C39293D-EFB7-4EAB-8D4D-26246A0F04EA}">
      <dgm:prSet/>
      <dgm:spPr/>
      <dgm:t>
        <a:bodyPr/>
        <a:lstStyle/>
        <a:p>
          <a:endParaRPr lang="en-US"/>
        </a:p>
      </dgm:t>
    </dgm:pt>
    <dgm:pt modelId="{19FE40D1-283E-4CC8-81E4-E16FFC2658A4}">
      <dgm:prSet custT="1"/>
      <dgm:spPr/>
      <dgm:t>
        <a:bodyPr/>
        <a:lstStyle/>
        <a:p>
          <a:r>
            <a:rPr lang="en-GB" sz="1600">
              <a:solidFill>
                <a:schemeClr val="bg1"/>
              </a:solidFill>
            </a:rPr>
            <a:t>End of programme evaluation produced, shared and a copy sent home.</a:t>
          </a:r>
        </a:p>
      </dgm:t>
    </dgm:pt>
    <dgm:pt modelId="{2BD18823-7018-4A4C-B24D-5DDFB7CC36C5}" type="parTrans" cxnId="{840D0A21-A2C7-46B6-98B1-A2B7F353067D}">
      <dgm:prSet/>
      <dgm:spPr/>
      <dgm:t>
        <a:bodyPr/>
        <a:lstStyle/>
        <a:p>
          <a:endParaRPr lang="en-US"/>
        </a:p>
      </dgm:t>
    </dgm:pt>
    <dgm:pt modelId="{09666C9B-FF96-4D3C-836E-0B742D047DE2}" type="sibTrans" cxnId="{840D0A21-A2C7-46B6-98B1-A2B7F353067D}">
      <dgm:prSet/>
      <dgm:spPr/>
      <dgm:t>
        <a:bodyPr/>
        <a:lstStyle/>
        <a:p>
          <a:endParaRPr lang="en-US"/>
        </a:p>
      </dgm:t>
    </dgm:pt>
    <dgm:pt modelId="{77779B84-E336-400A-9D39-ABFA6F473A1A}" type="pres">
      <dgm:prSet presAssocID="{F999A7AB-A433-42A5-AB62-0C72D4D04850}" presName="Name0" presStyleCnt="0">
        <dgm:presLayoutVars>
          <dgm:dir/>
          <dgm:resizeHandles val="exact"/>
        </dgm:presLayoutVars>
      </dgm:prSet>
      <dgm:spPr/>
    </dgm:pt>
    <dgm:pt modelId="{DCD4ACBD-8143-44AD-B0FC-A79A3E53E2FB}" type="pres">
      <dgm:prSet presAssocID="{5C5AA189-2003-4037-9627-76B1EC5A3C5F}" presName="node" presStyleLbl="node1" presStyleIdx="0" presStyleCnt="9">
        <dgm:presLayoutVars>
          <dgm:bulletEnabled val="1"/>
        </dgm:presLayoutVars>
      </dgm:prSet>
      <dgm:spPr/>
    </dgm:pt>
    <dgm:pt modelId="{FD393666-E9B6-4B46-8971-25E55F9409AA}" type="pres">
      <dgm:prSet presAssocID="{F4D9B835-3531-438F-B14B-034B1F57A4D3}" presName="sibTrans" presStyleLbl="sibTrans1D1" presStyleIdx="0" presStyleCnt="8"/>
      <dgm:spPr/>
    </dgm:pt>
    <dgm:pt modelId="{123C6DA9-50C6-48B5-BD7A-9C0F32F1BF47}" type="pres">
      <dgm:prSet presAssocID="{F4D9B835-3531-438F-B14B-034B1F57A4D3}" presName="connectorText" presStyleLbl="sibTrans1D1" presStyleIdx="0" presStyleCnt="8"/>
      <dgm:spPr/>
    </dgm:pt>
    <dgm:pt modelId="{842C872F-3927-42EB-BD09-0AB45B96DE36}" type="pres">
      <dgm:prSet presAssocID="{6164155A-A212-4861-82D7-C3C3E9B26B5F}" presName="node" presStyleLbl="node1" presStyleIdx="1" presStyleCnt="9">
        <dgm:presLayoutVars>
          <dgm:bulletEnabled val="1"/>
        </dgm:presLayoutVars>
      </dgm:prSet>
      <dgm:spPr/>
    </dgm:pt>
    <dgm:pt modelId="{15D3CAE5-35BE-4151-8B9E-C2279D30B15C}" type="pres">
      <dgm:prSet presAssocID="{1C71E364-7085-4C10-857A-0927EAC837CD}" presName="sibTrans" presStyleLbl="sibTrans1D1" presStyleIdx="1" presStyleCnt="8"/>
      <dgm:spPr/>
    </dgm:pt>
    <dgm:pt modelId="{296AB99B-346A-4B94-BA80-2673D718F70D}" type="pres">
      <dgm:prSet presAssocID="{1C71E364-7085-4C10-857A-0927EAC837CD}" presName="connectorText" presStyleLbl="sibTrans1D1" presStyleIdx="1" presStyleCnt="8"/>
      <dgm:spPr/>
    </dgm:pt>
    <dgm:pt modelId="{645A6166-E968-4E5C-908E-A4B53E98239D}" type="pres">
      <dgm:prSet presAssocID="{FE33BFCD-1DD1-445A-88A5-B116E80B880A}" presName="node" presStyleLbl="node1" presStyleIdx="2" presStyleCnt="9">
        <dgm:presLayoutVars>
          <dgm:bulletEnabled val="1"/>
        </dgm:presLayoutVars>
      </dgm:prSet>
      <dgm:spPr/>
    </dgm:pt>
    <dgm:pt modelId="{E94D9885-2FC6-44AA-B87E-AB409F740875}" type="pres">
      <dgm:prSet presAssocID="{4E95E5AA-4263-4BA8-88DE-E06A37A70217}" presName="sibTrans" presStyleLbl="sibTrans1D1" presStyleIdx="2" presStyleCnt="8"/>
      <dgm:spPr/>
    </dgm:pt>
    <dgm:pt modelId="{821E9820-058A-4982-9FD5-5B087D26CFBA}" type="pres">
      <dgm:prSet presAssocID="{4E95E5AA-4263-4BA8-88DE-E06A37A70217}" presName="connectorText" presStyleLbl="sibTrans1D1" presStyleIdx="2" presStyleCnt="8"/>
      <dgm:spPr/>
    </dgm:pt>
    <dgm:pt modelId="{17E614B8-F88A-4617-893B-8B344647F668}" type="pres">
      <dgm:prSet presAssocID="{9CC6CBF0-52D8-43FC-996F-9A1E213BBFCA}" presName="node" presStyleLbl="node1" presStyleIdx="3" presStyleCnt="9">
        <dgm:presLayoutVars>
          <dgm:bulletEnabled val="1"/>
        </dgm:presLayoutVars>
      </dgm:prSet>
      <dgm:spPr/>
    </dgm:pt>
    <dgm:pt modelId="{D2E23C09-2949-4A6B-BD15-706F1E2136D2}" type="pres">
      <dgm:prSet presAssocID="{FCEB4D53-3B7D-417C-859D-8DE3A07CD87B}" presName="sibTrans" presStyleLbl="sibTrans1D1" presStyleIdx="3" presStyleCnt="8"/>
      <dgm:spPr/>
    </dgm:pt>
    <dgm:pt modelId="{5C63DCD1-B22E-40AB-BB2F-0AE9F5F7A53E}" type="pres">
      <dgm:prSet presAssocID="{FCEB4D53-3B7D-417C-859D-8DE3A07CD87B}" presName="connectorText" presStyleLbl="sibTrans1D1" presStyleIdx="3" presStyleCnt="8"/>
      <dgm:spPr/>
    </dgm:pt>
    <dgm:pt modelId="{9A423855-2F89-40B1-B7CE-E26D501D81E4}" type="pres">
      <dgm:prSet presAssocID="{1413FCE2-8711-4659-A8F4-BF95F37034F8}" presName="node" presStyleLbl="node1" presStyleIdx="4" presStyleCnt="9">
        <dgm:presLayoutVars>
          <dgm:bulletEnabled val="1"/>
        </dgm:presLayoutVars>
      </dgm:prSet>
      <dgm:spPr/>
    </dgm:pt>
    <dgm:pt modelId="{56BD54E0-87F3-433A-A72A-C05B73481AED}" type="pres">
      <dgm:prSet presAssocID="{56278F75-B478-4507-88A4-069C34319355}" presName="sibTrans" presStyleLbl="sibTrans1D1" presStyleIdx="4" presStyleCnt="8"/>
      <dgm:spPr/>
    </dgm:pt>
    <dgm:pt modelId="{8C86538D-3BE5-4A48-B5A8-FB4C5AC7E482}" type="pres">
      <dgm:prSet presAssocID="{56278F75-B478-4507-88A4-069C34319355}" presName="connectorText" presStyleLbl="sibTrans1D1" presStyleIdx="4" presStyleCnt="8"/>
      <dgm:spPr/>
    </dgm:pt>
    <dgm:pt modelId="{E36FEE69-E8DB-4594-9BDB-1912046519B0}" type="pres">
      <dgm:prSet presAssocID="{7B60D552-DAF7-436C-9D15-A37901E1FEF3}" presName="node" presStyleLbl="node1" presStyleIdx="5" presStyleCnt="9">
        <dgm:presLayoutVars>
          <dgm:bulletEnabled val="1"/>
        </dgm:presLayoutVars>
      </dgm:prSet>
      <dgm:spPr/>
    </dgm:pt>
    <dgm:pt modelId="{FBEF9DA8-AE6C-4DFD-9F96-CCAA75F4BC05}" type="pres">
      <dgm:prSet presAssocID="{11BB82AA-8438-4A9D-9B28-2CC9BCB9739C}" presName="sibTrans" presStyleLbl="sibTrans1D1" presStyleIdx="5" presStyleCnt="8"/>
      <dgm:spPr/>
    </dgm:pt>
    <dgm:pt modelId="{0010B069-03D3-4BCF-9607-2E2FF439B1D2}" type="pres">
      <dgm:prSet presAssocID="{11BB82AA-8438-4A9D-9B28-2CC9BCB9739C}" presName="connectorText" presStyleLbl="sibTrans1D1" presStyleIdx="5" presStyleCnt="8"/>
      <dgm:spPr/>
    </dgm:pt>
    <dgm:pt modelId="{4EEB7272-42E3-4CC2-93F2-6BBAA0877BA9}" type="pres">
      <dgm:prSet presAssocID="{7A6A51DB-1433-4106-928A-276F98567AF2}" presName="node" presStyleLbl="node1" presStyleIdx="6" presStyleCnt="9">
        <dgm:presLayoutVars>
          <dgm:bulletEnabled val="1"/>
        </dgm:presLayoutVars>
      </dgm:prSet>
      <dgm:spPr/>
    </dgm:pt>
    <dgm:pt modelId="{9BC25105-A76E-4DE9-8FB3-978E9A58B8B1}" type="pres">
      <dgm:prSet presAssocID="{CC71B7F7-9290-43AC-9DE6-8E2EBB80CEDD}" presName="sibTrans" presStyleLbl="sibTrans1D1" presStyleIdx="6" presStyleCnt="8"/>
      <dgm:spPr/>
    </dgm:pt>
    <dgm:pt modelId="{0025FEC2-129F-49AC-B4A2-13ECAA7D26AA}" type="pres">
      <dgm:prSet presAssocID="{CC71B7F7-9290-43AC-9DE6-8E2EBB80CEDD}" presName="connectorText" presStyleLbl="sibTrans1D1" presStyleIdx="6" presStyleCnt="8"/>
      <dgm:spPr/>
    </dgm:pt>
    <dgm:pt modelId="{44E2B5CC-B892-4B2D-86A9-30C6CF9026BF}" type="pres">
      <dgm:prSet presAssocID="{B537B24B-B9EB-415B-B956-225ACE6A3971}" presName="node" presStyleLbl="node1" presStyleIdx="7" presStyleCnt="9">
        <dgm:presLayoutVars>
          <dgm:bulletEnabled val="1"/>
        </dgm:presLayoutVars>
      </dgm:prSet>
      <dgm:spPr/>
    </dgm:pt>
    <dgm:pt modelId="{364738E5-EC66-4499-AFA4-7B22A7B863C2}" type="pres">
      <dgm:prSet presAssocID="{83728244-C4DB-43F1-8DAE-DFA525885CFA}" presName="sibTrans" presStyleLbl="sibTrans1D1" presStyleIdx="7" presStyleCnt="8"/>
      <dgm:spPr/>
    </dgm:pt>
    <dgm:pt modelId="{790D37F0-491A-450B-B13A-EB2F8AD9092E}" type="pres">
      <dgm:prSet presAssocID="{83728244-C4DB-43F1-8DAE-DFA525885CFA}" presName="connectorText" presStyleLbl="sibTrans1D1" presStyleIdx="7" presStyleCnt="8"/>
      <dgm:spPr/>
    </dgm:pt>
    <dgm:pt modelId="{4B8665F2-D074-4EDF-A005-0622981C1F34}" type="pres">
      <dgm:prSet presAssocID="{19FE40D1-283E-4CC8-81E4-E16FFC2658A4}" presName="node" presStyleLbl="node1" presStyleIdx="8" presStyleCnt="9">
        <dgm:presLayoutVars>
          <dgm:bulletEnabled val="1"/>
        </dgm:presLayoutVars>
      </dgm:prSet>
      <dgm:spPr/>
    </dgm:pt>
  </dgm:ptLst>
  <dgm:cxnLst>
    <dgm:cxn modelId="{4577CE02-99B9-499C-9E21-A9F896DCC319}" srcId="{F999A7AB-A433-42A5-AB62-0C72D4D04850}" destId="{6164155A-A212-4861-82D7-C3C3E9B26B5F}" srcOrd="1" destOrd="0" parTransId="{70327A0F-376E-430F-B8CE-CF8845F9CE67}" sibTransId="{1C71E364-7085-4C10-857A-0927EAC837CD}"/>
    <dgm:cxn modelId="{2298130E-1ED5-4EC3-AE7F-0FDA2B38D556}" type="presOf" srcId="{9CC6CBF0-52D8-43FC-996F-9A1E213BBFCA}" destId="{17E614B8-F88A-4617-893B-8B344647F668}" srcOrd="0" destOrd="0" presId="urn:microsoft.com/office/officeart/2005/8/layout/bProcess3"/>
    <dgm:cxn modelId="{63BDEA16-9733-479A-A58D-0E9F01205869}" srcId="{F999A7AB-A433-42A5-AB62-0C72D4D04850}" destId="{9CC6CBF0-52D8-43FC-996F-9A1E213BBFCA}" srcOrd="3" destOrd="0" parTransId="{18C11F19-BDCC-4336-9EAD-CC24C549C8B9}" sibTransId="{FCEB4D53-3B7D-417C-859D-8DE3A07CD87B}"/>
    <dgm:cxn modelId="{817AED1D-18BF-4A4E-A344-F3CFADF71010}" type="presOf" srcId="{F4D9B835-3531-438F-B14B-034B1F57A4D3}" destId="{FD393666-E9B6-4B46-8971-25E55F9409AA}" srcOrd="0" destOrd="0" presId="urn:microsoft.com/office/officeart/2005/8/layout/bProcess3"/>
    <dgm:cxn modelId="{840D0A21-A2C7-46B6-98B1-A2B7F353067D}" srcId="{F999A7AB-A433-42A5-AB62-0C72D4D04850}" destId="{19FE40D1-283E-4CC8-81E4-E16FFC2658A4}" srcOrd="8" destOrd="0" parTransId="{2BD18823-7018-4A4C-B24D-5DDFB7CC36C5}" sibTransId="{09666C9B-FF96-4D3C-836E-0B742D047DE2}"/>
    <dgm:cxn modelId="{E082152A-F42F-4341-8C16-6A465C24BCCF}" srcId="{F999A7AB-A433-42A5-AB62-0C72D4D04850}" destId="{7B60D552-DAF7-436C-9D15-A37901E1FEF3}" srcOrd="5" destOrd="0" parTransId="{D7D0E26E-076C-4100-B72B-34C9529F2865}" sibTransId="{11BB82AA-8438-4A9D-9B28-2CC9BCB9739C}"/>
    <dgm:cxn modelId="{FF83A337-4058-4529-AED9-78EEB0CA00F9}" type="presOf" srcId="{B537B24B-B9EB-415B-B956-225ACE6A3971}" destId="{44E2B5CC-B892-4B2D-86A9-30C6CF9026BF}" srcOrd="0" destOrd="0" presId="urn:microsoft.com/office/officeart/2005/8/layout/bProcess3"/>
    <dgm:cxn modelId="{2C39293D-EFB7-4EAB-8D4D-26246A0F04EA}" srcId="{F999A7AB-A433-42A5-AB62-0C72D4D04850}" destId="{B537B24B-B9EB-415B-B956-225ACE6A3971}" srcOrd="7" destOrd="0" parTransId="{B698D95A-649E-4921-BC32-FC484116BA2E}" sibTransId="{83728244-C4DB-43F1-8DAE-DFA525885CFA}"/>
    <dgm:cxn modelId="{2343E03D-A76E-43D2-8258-3ED2EA18ADA9}" type="presOf" srcId="{FE33BFCD-1DD1-445A-88A5-B116E80B880A}" destId="{645A6166-E968-4E5C-908E-A4B53E98239D}" srcOrd="0" destOrd="0" presId="urn:microsoft.com/office/officeart/2005/8/layout/bProcess3"/>
    <dgm:cxn modelId="{3182945C-2822-4D1C-B962-0FD536D677A0}" type="presOf" srcId="{FCEB4D53-3B7D-417C-859D-8DE3A07CD87B}" destId="{D2E23C09-2949-4A6B-BD15-706F1E2136D2}" srcOrd="0" destOrd="0" presId="urn:microsoft.com/office/officeart/2005/8/layout/bProcess3"/>
    <dgm:cxn modelId="{D00A3B42-2D6A-4952-9721-F848AE627F72}" type="presOf" srcId="{1C71E364-7085-4C10-857A-0927EAC837CD}" destId="{15D3CAE5-35BE-4151-8B9E-C2279D30B15C}" srcOrd="0" destOrd="0" presId="urn:microsoft.com/office/officeart/2005/8/layout/bProcess3"/>
    <dgm:cxn modelId="{C0A55345-02FE-4BEA-83CF-1FDCF480DDF2}" type="presOf" srcId="{F999A7AB-A433-42A5-AB62-0C72D4D04850}" destId="{77779B84-E336-400A-9D39-ABFA6F473A1A}" srcOrd="0" destOrd="0" presId="urn:microsoft.com/office/officeart/2005/8/layout/bProcess3"/>
    <dgm:cxn modelId="{F7B10D69-C1F6-40F0-9186-3D4A6F978587}" srcId="{F999A7AB-A433-42A5-AB62-0C72D4D04850}" destId="{7A6A51DB-1433-4106-928A-276F98567AF2}" srcOrd="6" destOrd="0" parTransId="{2A13AC1E-0831-490A-8C68-88DBC0644DBB}" sibTransId="{CC71B7F7-9290-43AC-9DE6-8E2EBB80CEDD}"/>
    <dgm:cxn modelId="{4FDED14D-1B81-465B-A475-32AD60A778B2}" type="presOf" srcId="{11BB82AA-8438-4A9D-9B28-2CC9BCB9739C}" destId="{0010B069-03D3-4BCF-9607-2E2FF439B1D2}" srcOrd="1" destOrd="0" presId="urn:microsoft.com/office/officeart/2005/8/layout/bProcess3"/>
    <dgm:cxn modelId="{FCD2B06E-97D5-4F4A-8E36-393CF607F422}" type="presOf" srcId="{4E95E5AA-4263-4BA8-88DE-E06A37A70217}" destId="{E94D9885-2FC6-44AA-B87E-AB409F740875}" srcOrd="0" destOrd="0" presId="urn:microsoft.com/office/officeart/2005/8/layout/bProcess3"/>
    <dgm:cxn modelId="{86720379-7731-45DC-897A-AB13440CDDBB}" type="presOf" srcId="{FCEB4D53-3B7D-417C-859D-8DE3A07CD87B}" destId="{5C63DCD1-B22E-40AB-BB2F-0AE9F5F7A53E}" srcOrd="1" destOrd="0" presId="urn:microsoft.com/office/officeart/2005/8/layout/bProcess3"/>
    <dgm:cxn modelId="{116F0459-676A-478E-8C2B-BA387F1D1BD9}" type="presOf" srcId="{4E95E5AA-4263-4BA8-88DE-E06A37A70217}" destId="{821E9820-058A-4982-9FD5-5B087D26CFBA}" srcOrd="1" destOrd="0" presId="urn:microsoft.com/office/officeart/2005/8/layout/bProcess3"/>
    <dgm:cxn modelId="{BB1B907A-B1AA-4124-9D28-BBC4F027F171}" type="presOf" srcId="{19FE40D1-283E-4CC8-81E4-E16FFC2658A4}" destId="{4B8665F2-D074-4EDF-A005-0622981C1F34}" srcOrd="0" destOrd="0" presId="urn:microsoft.com/office/officeart/2005/8/layout/bProcess3"/>
    <dgm:cxn modelId="{3795587D-71C5-468F-A99C-47CDE06B0E11}" srcId="{F999A7AB-A433-42A5-AB62-0C72D4D04850}" destId="{1413FCE2-8711-4659-A8F4-BF95F37034F8}" srcOrd="4" destOrd="0" parTransId="{430ADAD7-3801-4522-A8BC-A3FAA6265828}" sibTransId="{56278F75-B478-4507-88A4-069C34319355}"/>
    <dgm:cxn modelId="{09D7D37E-56EC-44E5-AF77-B26F1A2FD6CE}" type="presOf" srcId="{83728244-C4DB-43F1-8DAE-DFA525885CFA}" destId="{364738E5-EC66-4499-AFA4-7B22A7B863C2}" srcOrd="0" destOrd="0" presId="urn:microsoft.com/office/officeart/2005/8/layout/bProcess3"/>
    <dgm:cxn modelId="{36463692-93EB-4ED3-836F-B2C993AE63C2}" type="presOf" srcId="{7A6A51DB-1433-4106-928A-276F98567AF2}" destId="{4EEB7272-42E3-4CC2-93F2-6BBAA0877BA9}" srcOrd="0" destOrd="0" presId="urn:microsoft.com/office/officeart/2005/8/layout/bProcess3"/>
    <dgm:cxn modelId="{6681BFB6-5D4D-46B5-BA13-CB858CBDC495}" type="presOf" srcId="{F4D9B835-3531-438F-B14B-034B1F57A4D3}" destId="{123C6DA9-50C6-48B5-BD7A-9C0F32F1BF47}" srcOrd="1" destOrd="0" presId="urn:microsoft.com/office/officeart/2005/8/layout/bProcess3"/>
    <dgm:cxn modelId="{5B9BCFB6-E3E0-45EB-962B-4F2214652AC7}" type="presOf" srcId="{11BB82AA-8438-4A9D-9B28-2CC9BCB9739C}" destId="{FBEF9DA8-AE6C-4DFD-9F96-CCAA75F4BC05}" srcOrd="0" destOrd="0" presId="urn:microsoft.com/office/officeart/2005/8/layout/bProcess3"/>
    <dgm:cxn modelId="{D6A3C5B9-D55F-4F9B-A861-51FF1E88B0DE}" srcId="{F999A7AB-A433-42A5-AB62-0C72D4D04850}" destId="{5C5AA189-2003-4037-9627-76B1EC5A3C5F}" srcOrd="0" destOrd="0" parTransId="{260FC31E-4E0E-40CD-9E1C-E74C132999B4}" sibTransId="{F4D9B835-3531-438F-B14B-034B1F57A4D3}"/>
    <dgm:cxn modelId="{68EA5AC8-28B8-4207-94C3-35FD087A1E84}" type="presOf" srcId="{1C71E364-7085-4C10-857A-0927EAC837CD}" destId="{296AB99B-346A-4B94-BA80-2673D718F70D}" srcOrd="1" destOrd="0" presId="urn:microsoft.com/office/officeart/2005/8/layout/bProcess3"/>
    <dgm:cxn modelId="{5D2C88C8-C831-4A4D-A058-5686BEB128AA}" type="presOf" srcId="{CC71B7F7-9290-43AC-9DE6-8E2EBB80CEDD}" destId="{9BC25105-A76E-4DE9-8FB3-978E9A58B8B1}" srcOrd="0" destOrd="0" presId="urn:microsoft.com/office/officeart/2005/8/layout/bProcess3"/>
    <dgm:cxn modelId="{E48A9DD8-F42A-43F2-9BD4-912F0C510AF3}" type="presOf" srcId="{83728244-C4DB-43F1-8DAE-DFA525885CFA}" destId="{790D37F0-491A-450B-B13A-EB2F8AD9092E}" srcOrd="1" destOrd="0" presId="urn:microsoft.com/office/officeart/2005/8/layout/bProcess3"/>
    <dgm:cxn modelId="{8CBF41DF-1FEB-41D9-B080-519FA219109D}" type="presOf" srcId="{CC71B7F7-9290-43AC-9DE6-8E2EBB80CEDD}" destId="{0025FEC2-129F-49AC-B4A2-13ECAA7D26AA}" srcOrd="1" destOrd="0" presId="urn:microsoft.com/office/officeart/2005/8/layout/bProcess3"/>
    <dgm:cxn modelId="{7B69C5E3-C9C7-4D1E-9C0B-FEE509504BA1}" type="presOf" srcId="{7B60D552-DAF7-436C-9D15-A37901E1FEF3}" destId="{E36FEE69-E8DB-4594-9BDB-1912046519B0}" srcOrd="0" destOrd="0" presId="urn:microsoft.com/office/officeart/2005/8/layout/bProcess3"/>
    <dgm:cxn modelId="{D47895E7-F777-4017-931B-4FB9A500218F}" type="presOf" srcId="{1413FCE2-8711-4659-A8F4-BF95F37034F8}" destId="{9A423855-2F89-40B1-B7CE-E26D501D81E4}" srcOrd="0" destOrd="0" presId="urn:microsoft.com/office/officeart/2005/8/layout/bProcess3"/>
    <dgm:cxn modelId="{A7DF53EA-09AA-4990-AEA8-0687DA419F43}" srcId="{F999A7AB-A433-42A5-AB62-0C72D4D04850}" destId="{FE33BFCD-1DD1-445A-88A5-B116E80B880A}" srcOrd="2" destOrd="0" parTransId="{49812F1F-8A11-440E-BB67-ECE363EBE72E}" sibTransId="{4E95E5AA-4263-4BA8-88DE-E06A37A70217}"/>
    <dgm:cxn modelId="{6CAAA7EC-9ACA-47B1-90C8-0F8A4CD42784}" type="presOf" srcId="{56278F75-B478-4507-88A4-069C34319355}" destId="{8C86538D-3BE5-4A48-B5A8-FB4C5AC7E482}" srcOrd="1" destOrd="0" presId="urn:microsoft.com/office/officeart/2005/8/layout/bProcess3"/>
    <dgm:cxn modelId="{40F8B3EE-0F39-4623-9381-49649F755167}" type="presOf" srcId="{5C5AA189-2003-4037-9627-76B1EC5A3C5F}" destId="{DCD4ACBD-8143-44AD-B0FC-A79A3E53E2FB}" srcOrd="0" destOrd="0" presId="urn:microsoft.com/office/officeart/2005/8/layout/bProcess3"/>
    <dgm:cxn modelId="{C749B9F9-16CA-47CB-9E4F-F46784B5D943}" type="presOf" srcId="{6164155A-A212-4861-82D7-C3C3E9B26B5F}" destId="{842C872F-3927-42EB-BD09-0AB45B96DE36}" srcOrd="0" destOrd="0" presId="urn:microsoft.com/office/officeart/2005/8/layout/bProcess3"/>
    <dgm:cxn modelId="{437FF9FA-EEE9-4397-9CEE-9D1785ACA5CB}" type="presOf" srcId="{56278F75-B478-4507-88A4-069C34319355}" destId="{56BD54E0-87F3-433A-A72A-C05B73481AED}" srcOrd="0" destOrd="0" presId="urn:microsoft.com/office/officeart/2005/8/layout/bProcess3"/>
    <dgm:cxn modelId="{F8AE2C28-59C2-46EF-9E10-5AFFFDA8FBB9}" type="presParOf" srcId="{77779B84-E336-400A-9D39-ABFA6F473A1A}" destId="{DCD4ACBD-8143-44AD-B0FC-A79A3E53E2FB}" srcOrd="0" destOrd="0" presId="urn:microsoft.com/office/officeart/2005/8/layout/bProcess3"/>
    <dgm:cxn modelId="{D31957FC-C07D-419D-A8D6-C0CD41FE6EFE}" type="presParOf" srcId="{77779B84-E336-400A-9D39-ABFA6F473A1A}" destId="{FD393666-E9B6-4B46-8971-25E55F9409AA}" srcOrd="1" destOrd="0" presId="urn:microsoft.com/office/officeart/2005/8/layout/bProcess3"/>
    <dgm:cxn modelId="{15B5FF1B-924E-4988-AA31-8D1342743354}" type="presParOf" srcId="{FD393666-E9B6-4B46-8971-25E55F9409AA}" destId="{123C6DA9-50C6-48B5-BD7A-9C0F32F1BF47}" srcOrd="0" destOrd="0" presId="urn:microsoft.com/office/officeart/2005/8/layout/bProcess3"/>
    <dgm:cxn modelId="{1EF0D3E2-2F28-440D-8B9B-070F402684C8}" type="presParOf" srcId="{77779B84-E336-400A-9D39-ABFA6F473A1A}" destId="{842C872F-3927-42EB-BD09-0AB45B96DE36}" srcOrd="2" destOrd="0" presId="urn:microsoft.com/office/officeart/2005/8/layout/bProcess3"/>
    <dgm:cxn modelId="{B8B68CD1-F0D1-4B04-943C-0624247074BC}" type="presParOf" srcId="{77779B84-E336-400A-9D39-ABFA6F473A1A}" destId="{15D3CAE5-35BE-4151-8B9E-C2279D30B15C}" srcOrd="3" destOrd="0" presId="urn:microsoft.com/office/officeart/2005/8/layout/bProcess3"/>
    <dgm:cxn modelId="{8BC6E282-CB69-4DF5-8DD3-BA2EB209875D}" type="presParOf" srcId="{15D3CAE5-35BE-4151-8B9E-C2279D30B15C}" destId="{296AB99B-346A-4B94-BA80-2673D718F70D}" srcOrd="0" destOrd="0" presId="urn:microsoft.com/office/officeart/2005/8/layout/bProcess3"/>
    <dgm:cxn modelId="{8C00BA11-23D3-4980-8E11-8BE6D6CF4179}" type="presParOf" srcId="{77779B84-E336-400A-9D39-ABFA6F473A1A}" destId="{645A6166-E968-4E5C-908E-A4B53E98239D}" srcOrd="4" destOrd="0" presId="urn:microsoft.com/office/officeart/2005/8/layout/bProcess3"/>
    <dgm:cxn modelId="{3E37C423-40AF-4A2E-9BE8-E6AEFD38DA01}" type="presParOf" srcId="{77779B84-E336-400A-9D39-ABFA6F473A1A}" destId="{E94D9885-2FC6-44AA-B87E-AB409F740875}" srcOrd="5" destOrd="0" presId="urn:microsoft.com/office/officeart/2005/8/layout/bProcess3"/>
    <dgm:cxn modelId="{47698383-6A0F-48C4-AF11-A90740055BE1}" type="presParOf" srcId="{E94D9885-2FC6-44AA-B87E-AB409F740875}" destId="{821E9820-058A-4982-9FD5-5B087D26CFBA}" srcOrd="0" destOrd="0" presId="urn:microsoft.com/office/officeart/2005/8/layout/bProcess3"/>
    <dgm:cxn modelId="{3459A66B-D809-46FA-8DD4-B77DFA28C2F1}" type="presParOf" srcId="{77779B84-E336-400A-9D39-ABFA6F473A1A}" destId="{17E614B8-F88A-4617-893B-8B344647F668}" srcOrd="6" destOrd="0" presId="urn:microsoft.com/office/officeart/2005/8/layout/bProcess3"/>
    <dgm:cxn modelId="{68200D0E-2A9D-4892-8B0E-748F12FD82F8}" type="presParOf" srcId="{77779B84-E336-400A-9D39-ABFA6F473A1A}" destId="{D2E23C09-2949-4A6B-BD15-706F1E2136D2}" srcOrd="7" destOrd="0" presId="urn:microsoft.com/office/officeart/2005/8/layout/bProcess3"/>
    <dgm:cxn modelId="{49B9B5F7-09BA-4596-8CB3-4254D86F5364}" type="presParOf" srcId="{D2E23C09-2949-4A6B-BD15-706F1E2136D2}" destId="{5C63DCD1-B22E-40AB-BB2F-0AE9F5F7A53E}" srcOrd="0" destOrd="0" presId="urn:microsoft.com/office/officeart/2005/8/layout/bProcess3"/>
    <dgm:cxn modelId="{1D7E0A98-18C4-4869-BF41-DE448830EEE3}" type="presParOf" srcId="{77779B84-E336-400A-9D39-ABFA6F473A1A}" destId="{9A423855-2F89-40B1-B7CE-E26D501D81E4}" srcOrd="8" destOrd="0" presId="urn:microsoft.com/office/officeart/2005/8/layout/bProcess3"/>
    <dgm:cxn modelId="{CA854069-7984-43DD-A6C5-66B9AB640016}" type="presParOf" srcId="{77779B84-E336-400A-9D39-ABFA6F473A1A}" destId="{56BD54E0-87F3-433A-A72A-C05B73481AED}" srcOrd="9" destOrd="0" presId="urn:microsoft.com/office/officeart/2005/8/layout/bProcess3"/>
    <dgm:cxn modelId="{2508FF36-42F4-470A-B4A1-F4282202501D}" type="presParOf" srcId="{56BD54E0-87F3-433A-A72A-C05B73481AED}" destId="{8C86538D-3BE5-4A48-B5A8-FB4C5AC7E482}" srcOrd="0" destOrd="0" presId="urn:microsoft.com/office/officeart/2005/8/layout/bProcess3"/>
    <dgm:cxn modelId="{5E4BA534-7351-41F6-B0F1-0EE55BFF53A7}" type="presParOf" srcId="{77779B84-E336-400A-9D39-ABFA6F473A1A}" destId="{E36FEE69-E8DB-4594-9BDB-1912046519B0}" srcOrd="10" destOrd="0" presId="urn:microsoft.com/office/officeart/2005/8/layout/bProcess3"/>
    <dgm:cxn modelId="{C9E44983-055A-4E60-9926-3F3DCD07E260}" type="presParOf" srcId="{77779B84-E336-400A-9D39-ABFA6F473A1A}" destId="{FBEF9DA8-AE6C-4DFD-9F96-CCAA75F4BC05}" srcOrd="11" destOrd="0" presId="urn:microsoft.com/office/officeart/2005/8/layout/bProcess3"/>
    <dgm:cxn modelId="{2F935DAA-C746-4B75-B2D6-992CFE637261}" type="presParOf" srcId="{FBEF9DA8-AE6C-4DFD-9F96-CCAA75F4BC05}" destId="{0010B069-03D3-4BCF-9607-2E2FF439B1D2}" srcOrd="0" destOrd="0" presId="urn:microsoft.com/office/officeart/2005/8/layout/bProcess3"/>
    <dgm:cxn modelId="{362066EA-C30E-4BB6-AA67-F18B239A2E8F}" type="presParOf" srcId="{77779B84-E336-400A-9D39-ABFA6F473A1A}" destId="{4EEB7272-42E3-4CC2-93F2-6BBAA0877BA9}" srcOrd="12" destOrd="0" presId="urn:microsoft.com/office/officeart/2005/8/layout/bProcess3"/>
    <dgm:cxn modelId="{34F6C07A-48B1-4D50-9D06-7532A0FC878D}" type="presParOf" srcId="{77779B84-E336-400A-9D39-ABFA6F473A1A}" destId="{9BC25105-A76E-4DE9-8FB3-978E9A58B8B1}" srcOrd="13" destOrd="0" presId="urn:microsoft.com/office/officeart/2005/8/layout/bProcess3"/>
    <dgm:cxn modelId="{4D5669D0-9071-4213-90ED-904175BD2CBF}" type="presParOf" srcId="{9BC25105-A76E-4DE9-8FB3-978E9A58B8B1}" destId="{0025FEC2-129F-49AC-B4A2-13ECAA7D26AA}" srcOrd="0" destOrd="0" presId="urn:microsoft.com/office/officeart/2005/8/layout/bProcess3"/>
    <dgm:cxn modelId="{6019578D-042E-4505-9F36-ABDBF926FE44}" type="presParOf" srcId="{77779B84-E336-400A-9D39-ABFA6F473A1A}" destId="{44E2B5CC-B892-4B2D-86A9-30C6CF9026BF}" srcOrd="14" destOrd="0" presId="urn:microsoft.com/office/officeart/2005/8/layout/bProcess3"/>
    <dgm:cxn modelId="{59B2A41A-8697-4FF0-9460-A580BE699D93}" type="presParOf" srcId="{77779B84-E336-400A-9D39-ABFA6F473A1A}" destId="{364738E5-EC66-4499-AFA4-7B22A7B863C2}" srcOrd="15" destOrd="0" presId="urn:microsoft.com/office/officeart/2005/8/layout/bProcess3"/>
    <dgm:cxn modelId="{39BD344D-1984-4E75-858D-CA7DAF04696E}" type="presParOf" srcId="{364738E5-EC66-4499-AFA4-7B22A7B863C2}" destId="{790D37F0-491A-450B-B13A-EB2F8AD9092E}" srcOrd="0" destOrd="0" presId="urn:microsoft.com/office/officeart/2005/8/layout/bProcess3"/>
    <dgm:cxn modelId="{903F92FB-D9BC-48E8-B678-D91DA74A7260}" type="presParOf" srcId="{77779B84-E336-400A-9D39-ABFA6F473A1A}" destId="{4B8665F2-D074-4EDF-A005-0622981C1F34}" srcOrd="1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26BB8-1F3F-497A-B1C6-309BD3F631C1}">
      <dsp:nvSpPr>
        <dsp:cNvPr id="0" name=""/>
        <dsp:cNvSpPr/>
      </dsp:nvSpPr>
      <dsp:spPr>
        <a:xfrm>
          <a:off x="2225105" y="248075"/>
          <a:ext cx="3564648" cy="3564648"/>
        </a:xfrm>
        <a:prstGeom prst="pie">
          <a:avLst>
            <a:gd name="adj1" fmla="val 16200000"/>
            <a:gd name="adj2" fmla="val 198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Safeguarding</a:t>
          </a:r>
        </a:p>
      </dsp:txBody>
      <dsp:txXfrm>
        <a:off x="4092301" y="703416"/>
        <a:ext cx="933598" cy="721416"/>
      </dsp:txXfrm>
    </dsp:sp>
    <dsp:sp modelId="{CB6BC7A2-E02C-4FAD-9CB9-38B4A4E2C260}">
      <dsp:nvSpPr>
        <dsp:cNvPr id="0" name=""/>
        <dsp:cNvSpPr/>
      </dsp:nvSpPr>
      <dsp:spPr>
        <a:xfrm>
          <a:off x="2267541" y="321490"/>
          <a:ext cx="3564648" cy="3564648"/>
        </a:xfrm>
        <a:prstGeom prst="pie">
          <a:avLst>
            <a:gd name="adj1" fmla="val 19800000"/>
            <a:gd name="adj2" fmla="val 18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Mental Health</a:t>
          </a:r>
        </a:p>
      </dsp:txBody>
      <dsp:txXfrm>
        <a:off x="4686409" y="1764324"/>
        <a:ext cx="976034" cy="700198"/>
      </dsp:txXfrm>
    </dsp:sp>
    <dsp:sp modelId="{4C3F5DFA-906C-4D6E-83FD-4886627EE117}">
      <dsp:nvSpPr>
        <dsp:cNvPr id="0" name=""/>
        <dsp:cNvSpPr/>
      </dsp:nvSpPr>
      <dsp:spPr>
        <a:xfrm>
          <a:off x="2225105" y="394905"/>
          <a:ext cx="3564648" cy="3564648"/>
        </a:xfrm>
        <a:prstGeom prst="pie">
          <a:avLst>
            <a:gd name="adj1" fmla="val 1800000"/>
            <a:gd name="adj2" fmla="val 54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Attendance</a:t>
          </a:r>
        </a:p>
      </dsp:txBody>
      <dsp:txXfrm>
        <a:off x="4092301" y="2804013"/>
        <a:ext cx="933598" cy="721416"/>
      </dsp:txXfrm>
    </dsp:sp>
    <dsp:sp modelId="{1DB26AE7-D96F-4448-BC0B-6418A2323BBF}">
      <dsp:nvSpPr>
        <dsp:cNvPr id="0" name=""/>
        <dsp:cNvSpPr/>
      </dsp:nvSpPr>
      <dsp:spPr>
        <a:xfrm>
          <a:off x="2140232" y="394905"/>
          <a:ext cx="3564648" cy="3564648"/>
        </a:xfrm>
        <a:prstGeom prst="pie">
          <a:avLst>
            <a:gd name="adj1" fmla="val 5400000"/>
            <a:gd name="adj2" fmla="val 90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Behaviour</a:t>
          </a:r>
        </a:p>
      </dsp:txBody>
      <dsp:txXfrm>
        <a:off x="2904085" y="2804013"/>
        <a:ext cx="933598" cy="721416"/>
      </dsp:txXfrm>
    </dsp:sp>
    <dsp:sp modelId="{07E7D17E-19E1-4FC7-9653-DBB01B591817}">
      <dsp:nvSpPr>
        <dsp:cNvPr id="0" name=""/>
        <dsp:cNvSpPr/>
      </dsp:nvSpPr>
      <dsp:spPr>
        <a:xfrm>
          <a:off x="2097796" y="321490"/>
          <a:ext cx="3564648" cy="3564648"/>
        </a:xfrm>
        <a:prstGeom prst="pie">
          <a:avLst>
            <a:gd name="adj1" fmla="val 9000000"/>
            <a:gd name="adj2" fmla="val 126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Funding</a:t>
          </a:r>
        </a:p>
      </dsp:txBody>
      <dsp:txXfrm>
        <a:off x="2267541" y="1764324"/>
        <a:ext cx="976034" cy="700198"/>
      </dsp:txXfrm>
    </dsp:sp>
    <dsp:sp modelId="{0F2E43C2-67A4-4A40-A268-F294DCD2E3BC}">
      <dsp:nvSpPr>
        <dsp:cNvPr id="0" name=""/>
        <dsp:cNvSpPr/>
      </dsp:nvSpPr>
      <dsp:spPr>
        <a:xfrm>
          <a:off x="2140232" y="248075"/>
          <a:ext cx="3564648" cy="3564648"/>
        </a:xfrm>
        <a:prstGeom prst="pie">
          <a:avLst>
            <a:gd name="adj1" fmla="val 12600000"/>
            <a:gd name="adj2" fmla="val 162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External services</a:t>
          </a:r>
        </a:p>
      </dsp:txBody>
      <dsp:txXfrm>
        <a:off x="2904085" y="703416"/>
        <a:ext cx="933598" cy="721416"/>
      </dsp:txXfrm>
    </dsp:sp>
    <dsp:sp modelId="{B7D242FF-833B-4330-8AF4-4ECB59787BA6}">
      <dsp:nvSpPr>
        <dsp:cNvPr id="0" name=""/>
        <dsp:cNvSpPr/>
      </dsp:nvSpPr>
      <dsp:spPr>
        <a:xfrm>
          <a:off x="2004306" y="27406"/>
          <a:ext cx="4005985" cy="4005985"/>
        </a:xfrm>
        <a:prstGeom prst="circularArrow">
          <a:avLst>
            <a:gd name="adj1" fmla="val 5085"/>
            <a:gd name="adj2" fmla="val 327528"/>
            <a:gd name="adj3" fmla="val 19472472"/>
            <a:gd name="adj4" fmla="val 162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EE3802-75E5-4FB0-8A5C-3885B3759AAF}">
      <dsp:nvSpPr>
        <dsp:cNvPr id="0" name=""/>
        <dsp:cNvSpPr/>
      </dsp:nvSpPr>
      <dsp:spPr>
        <a:xfrm>
          <a:off x="2046742" y="100821"/>
          <a:ext cx="4005985" cy="4005985"/>
        </a:xfrm>
        <a:prstGeom prst="circularArrow">
          <a:avLst>
            <a:gd name="adj1" fmla="val 5085"/>
            <a:gd name="adj2" fmla="val 327528"/>
            <a:gd name="adj3" fmla="val 1472472"/>
            <a:gd name="adj4" fmla="val 19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383231-C28D-464E-90C5-322EC1F44039}">
      <dsp:nvSpPr>
        <dsp:cNvPr id="0" name=""/>
        <dsp:cNvSpPr/>
      </dsp:nvSpPr>
      <dsp:spPr>
        <a:xfrm>
          <a:off x="2004306" y="174236"/>
          <a:ext cx="4005985" cy="4005985"/>
        </a:xfrm>
        <a:prstGeom prst="circularArrow">
          <a:avLst>
            <a:gd name="adj1" fmla="val 5085"/>
            <a:gd name="adj2" fmla="val 327528"/>
            <a:gd name="adj3" fmla="val 5072221"/>
            <a:gd name="adj4" fmla="val 1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7E9902-9CBB-4C3C-866E-BD22699383E7}">
      <dsp:nvSpPr>
        <dsp:cNvPr id="0" name=""/>
        <dsp:cNvSpPr/>
      </dsp:nvSpPr>
      <dsp:spPr>
        <a:xfrm>
          <a:off x="1919693" y="174236"/>
          <a:ext cx="4005985" cy="4005985"/>
        </a:xfrm>
        <a:prstGeom prst="circularArrow">
          <a:avLst>
            <a:gd name="adj1" fmla="val 5085"/>
            <a:gd name="adj2" fmla="val 327528"/>
            <a:gd name="adj3" fmla="val 8672472"/>
            <a:gd name="adj4" fmla="val 54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F99A43-B889-4DE6-A5E9-67CFD8DAD70B}">
      <dsp:nvSpPr>
        <dsp:cNvPr id="0" name=""/>
        <dsp:cNvSpPr/>
      </dsp:nvSpPr>
      <dsp:spPr>
        <a:xfrm>
          <a:off x="1877257" y="100821"/>
          <a:ext cx="4005985" cy="4005985"/>
        </a:xfrm>
        <a:prstGeom prst="circularArrow">
          <a:avLst>
            <a:gd name="adj1" fmla="val 5085"/>
            <a:gd name="adj2" fmla="val 327528"/>
            <a:gd name="adj3" fmla="val 12272472"/>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BC3B25-FF68-4CD6-91CC-5543F3A6494C}">
      <dsp:nvSpPr>
        <dsp:cNvPr id="0" name=""/>
        <dsp:cNvSpPr/>
      </dsp:nvSpPr>
      <dsp:spPr>
        <a:xfrm>
          <a:off x="1919693" y="27406"/>
          <a:ext cx="4005985" cy="4005985"/>
        </a:xfrm>
        <a:prstGeom prst="circularArrow">
          <a:avLst>
            <a:gd name="adj1" fmla="val 5085"/>
            <a:gd name="adj2" fmla="val 327528"/>
            <a:gd name="adj3" fmla="val 15872221"/>
            <a:gd name="adj4" fmla="val 126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6ADEE-31B5-4BC9-94A0-F36F24775D50}">
      <dsp:nvSpPr>
        <dsp:cNvPr id="0" name=""/>
        <dsp:cNvSpPr/>
      </dsp:nvSpPr>
      <dsp:spPr>
        <a:xfrm>
          <a:off x="2610138" y="446543"/>
          <a:ext cx="2985704" cy="2985704"/>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5035F9-81E3-4879-A16C-B24A7098218D}">
      <dsp:nvSpPr>
        <dsp:cNvPr id="0" name=""/>
        <dsp:cNvSpPr/>
      </dsp:nvSpPr>
      <dsp:spPr>
        <a:xfrm>
          <a:off x="2610138" y="446543"/>
          <a:ext cx="2985704" cy="2985704"/>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2FF6BE-FA45-44D4-B7F1-63D057B79C03}">
      <dsp:nvSpPr>
        <dsp:cNvPr id="0" name=""/>
        <dsp:cNvSpPr/>
      </dsp:nvSpPr>
      <dsp:spPr>
        <a:xfrm>
          <a:off x="2610138" y="446543"/>
          <a:ext cx="2985704" cy="2985704"/>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BB5118-D1B8-40BB-8A6C-9732D879BEC9}">
      <dsp:nvSpPr>
        <dsp:cNvPr id="0" name=""/>
        <dsp:cNvSpPr/>
      </dsp:nvSpPr>
      <dsp:spPr>
        <a:xfrm>
          <a:off x="2610138" y="446543"/>
          <a:ext cx="2985704" cy="2985704"/>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FDD5AA-47F3-4F32-8B45-F17C2FEE8F1F}">
      <dsp:nvSpPr>
        <dsp:cNvPr id="0" name=""/>
        <dsp:cNvSpPr/>
      </dsp:nvSpPr>
      <dsp:spPr>
        <a:xfrm>
          <a:off x="3415820" y="1252225"/>
          <a:ext cx="1374341" cy="1374341"/>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Wellbeing</a:t>
          </a:r>
        </a:p>
      </dsp:txBody>
      <dsp:txXfrm>
        <a:off x="3617088" y="1453493"/>
        <a:ext cx="971805" cy="971805"/>
      </dsp:txXfrm>
    </dsp:sp>
    <dsp:sp modelId="{3F7E0091-1F7B-4741-8E02-61BE595ACFA3}">
      <dsp:nvSpPr>
        <dsp:cNvPr id="0" name=""/>
        <dsp:cNvSpPr/>
      </dsp:nvSpPr>
      <dsp:spPr>
        <a:xfrm>
          <a:off x="3621971" y="157"/>
          <a:ext cx="962039" cy="962039"/>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a:t>Maximising outcomes for all</a:t>
          </a:r>
        </a:p>
      </dsp:txBody>
      <dsp:txXfrm>
        <a:off x="3762858" y="141044"/>
        <a:ext cx="680265" cy="680265"/>
      </dsp:txXfrm>
    </dsp:sp>
    <dsp:sp modelId="{1A01B0C9-55D6-40AB-8FC2-A25D450A5169}">
      <dsp:nvSpPr>
        <dsp:cNvPr id="0" name=""/>
        <dsp:cNvSpPr/>
      </dsp:nvSpPr>
      <dsp:spPr>
        <a:xfrm>
          <a:off x="5080190" y="1458376"/>
          <a:ext cx="962039" cy="962039"/>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a:t>Enhancing the enacted curriculum</a:t>
          </a:r>
        </a:p>
      </dsp:txBody>
      <dsp:txXfrm>
        <a:off x="5221077" y="1599263"/>
        <a:ext cx="680265" cy="680265"/>
      </dsp:txXfrm>
    </dsp:sp>
    <dsp:sp modelId="{C1AFACD3-BCD1-4331-B7DD-BEE31EA7730F}">
      <dsp:nvSpPr>
        <dsp:cNvPr id="0" name=""/>
        <dsp:cNvSpPr/>
      </dsp:nvSpPr>
      <dsp:spPr>
        <a:xfrm>
          <a:off x="3621971" y="2916595"/>
          <a:ext cx="962039" cy="962039"/>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a:t>Further Embedding TDS Culture</a:t>
          </a:r>
        </a:p>
      </dsp:txBody>
      <dsp:txXfrm>
        <a:off x="3762858" y="3057482"/>
        <a:ext cx="680265" cy="680265"/>
      </dsp:txXfrm>
    </dsp:sp>
    <dsp:sp modelId="{2CE20576-2E48-45D2-8570-EF1AE4FD0AD6}">
      <dsp:nvSpPr>
        <dsp:cNvPr id="0" name=""/>
        <dsp:cNvSpPr/>
      </dsp:nvSpPr>
      <dsp:spPr>
        <a:xfrm>
          <a:off x="2163752" y="1458376"/>
          <a:ext cx="962039" cy="962039"/>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a:t>Embed SEN approaches</a:t>
          </a:r>
        </a:p>
      </dsp:txBody>
      <dsp:txXfrm>
        <a:off x="2304639" y="1599263"/>
        <a:ext cx="680265" cy="6802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F1CD8-EE52-4934-8F31-EC8F268CD978}">
      <dsp:nvSpPr>
        <dsp:cNvPr id="0" name=""/>
        <dsp:cNvSpPr/>
      </dsp:nvSpPr>
      <dsp:spPr>
        <a:xfrm rot="5400000">
          <a:off x="1521766" y="569677"/>
          <a:ext cx="495781" cy="564429"/>
        </a:xfrm>
        <a:prstGeom prst="bentUpArrow">
          <a:avLst>
            <a:gd name="adj1" fmla="val 32840"/>
            <a:gd name="adj2" fmla="val 25000"/>
            <a:gd name="adj3" fmla="val 35780"/>
          </a:avLst>
        </a:prstGeom>
        <a:solidFill>
          <a:schemeClr val="accent1">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0423E7-4ECF-4A6A-8947-CEC54E9C00D8}">
      <dsp:nvSpPr>
        <dsp:cNvPr id="0" name=""/>
        <dsp:cNvSpPr/>
      </dsp:nvSpPr>
      <dsp:spPr>
        <a:xfrm>
          <a:off x="1390414" y="20093"/>
          <a:ext cx="834604" cy="584196"/>
        </a:xfrm>
        <a:prstGeom prst="roundRect">
          <a:avLst>
            <a:gd name="adj" fmla="val 1667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Stage 1 Tutor</a:t>
          </a:r>
        </a:p>
      </dsp:txBody>
      <dsp:txXfrm>
        <a:off x="1418937" y="48616"/>
        <a:ext cx="777558" cy="527150"/>
      </dsp:txXfrm>
    </dsp:sp>
    <dsp:sp modelId="{92AF01CE-A3FC-49D2-ABAB-94C48720527A}">
      <dsp:nvSpPr>
        <dsp:cNvPr id="0" name=""/>
        <dsp:cNvSpPr/>
      </dsp:nvSpPr>
      <dsp:spPr>
        <a:xfrm>
          <a:off x="2225019" y="75809"/>
          <a:ext cx="607011" cy="472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00050">
            <a:lnSpc>
              <a:spcPct val="90000"/>
            </a:lnSpc>
            <a:spcBef>
              <a:spcPct val="0"/>
            </a:spcBef>
            <a:spcAft>
              <a:spcPct val="15000"/>
            </a:spcAft>
            <a:buChar char="•"/>
          </a:pPr>
          <a:endParaRPr lang="en-GB" sz="900" kern="1200"/>
        </a:p>
      </dsp:txBody>
      <dsp:txXfrm>
        <a:off x="2225019" y="75809"/>
        <a:ext cx="607011" cy="472173"/>
      </dsp:txXfrm>
    </dsp:sp>
    <dsp:sp modelId="{7AA06691-3EE4-47AD-8BFD-6A4F15B0A6C4}">
      <dsp:nvSpPr>
        <dsp:cNvPr id="0" name=""/>
        <dsp:cNvSpPr/>
      </dsp:nvSpPr>
      <dsp:spPr>
        <a:xfrm rot="5400000">
          <a:off x="2213742" y="1225922"/>
          <a:ext cx="495781" cy="564429"/>
        </a:xfrm>
        <a:prstGeom prst="bentUpArrow">
          <a:avLst>
            <a:gd name="adj1" fmla="val 32840"/>
            <a:gd name="adj2" fmla="val 25000"/>
            <a:gd name="adj3" fmla="val 35780"/>
          </a:avLst>
        </a:prstGeom>
        <a:solidFill>
          <a:schemeClr val="accent1">
            <a:tint val="50000"/>
            <a:hueOff val="-3254494"/>
            <a:satOff val="14006"/>
            <a:lumOff val="388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2AEEAC-1C17-4228-8ABD-ED2743106759}">
      <dsp:nvSpPr>
        <dsp:cNvPr id="0" name=""/>
        <dsp:cNvSpPr/>
      </dsp:nvSpPr>
      <dsp:spPr>
        <a:xfrm>
          <a:off x="2082390" y="676338"/>
          <a:ext cx="834604" cy="584196"/>
        </a:xfrm>
        <a:prstGeom prst="roundRect">
          <a:avLst>
            <a:gd name="adj" fmla="val 1667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Stage 2 ADOY/DOY</a:t>
          </a:r>
        </a:p>
      </dsp:txBody>
      <dsp:txXfrm>
        <a:off x="2110913" y="704861"/>
        <a:ext cx="777558" cy="527150"/>
      </dsp:txXfrm>
    </dsp:sp>
    <dsp:sp modelId="{95ECCA97-CC5C-4776-9F69-197B3D5CCD38}">
      <dsp:nvSpPr>
        <dsp:cNvPr id="0" name=""/>
        <dsp:cNvSpPr/>
      </dsp:nvSpPr>
      <dsp:spPr>
        <a:xfrm>
          <a:off x="2916994" y="732054"/>
          <a:ext cx="607011" cy="472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00050">
            <a:lnSpc>
              <a:spcPct val="90000"/>
            </a:lnSpc>
            <a:spcBef>
              <a:spcPct val="0"/>
            </a:spcBef>
            <a:spcAft>
              <a:spcPct val="15000"/>
            </a:spcAft>
            <a:buChar char="•"/>
          </a:pPr>
          <a:endParaRPr lang="en-GB" sz="900" kern="1200"/>
        </a:p>
      </dsp:txBody>
      <dsp:txXfrm>
        <a:off x="2916994" y="732054"/>
        <a:ext cx="607011" cy="472173"/>
      </dsp:txXfrm>
    </dsp:sp>
    <dsp:sp modelId="{C626257F-4EED-42FF-ADB7-199FB6EFCB48}">
      <dsp:nvSpPr>
        <dsp:cNvPr id="0" name=""/>
        <dsp:cNvSpPr/>
      </dsp:nvSpPr>
      <dsp:spPr>
        <a:xfrm rot="5400000">
          <a:off x="2905718" y="1882167"/>
          <a:ext cx="495781" cy="564429"/>
        </a:xfrm>
        <a:prstGeom prst="bentUpArrow">
          <a:avLst>
            <a:gd name="adj1" fmla="val 32840"/>
            <a:gd name="adj2" fmla="val 25000"/>
            <a:gd name="adj3" fmla="val 35780"/>
          </a:avLst>
        </a:prstGeom>
        <a:solidFill>
          <a:schemeClr val="accent1">
            <a:tint val="50000"/>
            <a:hueOff val="-6508987"/>
            <a:satOff val="28013"/>
            <a:lumOff val="776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4970F1-549E-4415-AB12-1CB50FC66097}">
      <dsp:nvSpPr>
        <dsp:cNvPr id="0" name=""/>
        <dsp:cNvSpPr/>
      </dsp:nvSpPr>
      <dsp:spPr>
        <a:xfrm>
          <a:off x="2774366" y="1332583"/>
          <a:ext cx="834604" cy="584196"/>
        </a:xfrm>
        <a:prstGeom prst="roundRect">
          <a:avLst>
            <a:gd name="adj" fmla="val 1667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Stage 3 AP</a:t>
          </a:r>
        </a:p>
      </dsp:txBody>
      <dsp:txXfrm>
        <a:off x="2802889" y="1361106"/>
        <a:ext cx="777558" cy="527150"/>
      </dsp:txXfrm>
    </dsp:sp>
    <dsp:sp modelId="{9234B04C-F117-4E64-803D-74FE30EE34F5}">
      <dsp:nvSpPr>
        <dsp:cNvPr id="0" name=""/>
        <dsp:cNvSpPr/>
      </dsp:nvSpPr>
      <dsp:spPr>
        <a:xfrm>
          <a:off x="3608970" y="1383752"/>
          <a:ext cx="607011" cy="481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00050">
            <a:lnSpc>
              <a:spcPct val="90000"/>
            </a:lnSpc>
            <a:spcBef>
              <a:spcPct val="0"/>
            </a:spcBef>
            <a:spcAft>
              <a:spcPct val="15000"/>
            </a:spcAft>
            <a:buChar char="•"/>
          </a:pPr>
          <a:endParaRPr lang="en-GB" sz="900" kern="1200"/>
        </a:p>
      </dsp:txBody>
      <dsp:txXfrm>
        <a:off x="3608970" y="1383752"/>
        <a:ext cx="607011" cy="481267"/>
      </dsp:txXfrm>
    </dsp:sp>
    <dsp:sp modelId="{8BD453DA-A84E-4055-9D12-E6E84F44E98C}">
      <dsp:nvSpPr>
        <dsp:cNvPr id="0" name=""/>
        <dsp:cNvSpPr/>
      </dsp:nvSpPr>
      <dsp:spPr>
        <a:xfrm rot="5400000">
          <a:off x="3597694" y="2538412"/>
          <a:ext cx="495781" cy="564429"/>
        </a:xfrm>
        <a:prstGeom prst="bentUpArrow">
          <a:avLst>
            <a:gd name="adj1" fmla="val 32840"/>
            <a:gd name="adj2" fmla="val 25000"/>
            <a:gd name="adj3" fmla="val 35780"/>
          </a:avLst>
        </a:prstGeom>
        <a:solidFill>
          <a:schemeClr val="accent1">
            <a:tint val="50000"/>
            <a:hueOff val="-9763481"/>
            <a:satOff val="42019"/>
            <a:lumOff val="1165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405ED3-4659-4511-8199-4CF27A1A47C2}">
      <dsp:nvSpPr>
        <dsp:cNvPr id="0" name=""/>
        <dsp:cNvSpPr/>
      </dsp:nvSpPr>
      <dsp:spPr>
        <a:xfrm>
          <a:off x="3466342" y="1988828"/>
          <a:ext cx="834604" cy="584196"/>
        </a:xfrm>
        <a:prstGeom prst="roundRect">
          <a:avLst>
            <a:gd name="adj" fmla="val 16670"/>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Stage 4 VP</a:t>
          </a:r>
        </a:p>
      </dsp:txBody>
      <dsp:txXfrm>
        <a:off x="3494865" y="2017351"/>
        <a:ext cx="777558" cy="527150"/>
      </dsp:txXfrm>
    </dsp:sp>
    <dsp:sp modelId="{464DD637-C124-4E6D-9909-6443C9289A76}">
      <dsp:nvSpPr>
        <dsp:cNvPr id="0" name=""/>
        <dsp:cNvSpPr/>
      </dsp:nvSpPr>
      <dsp:spPr>
        <a:xfrm>
          <a:off x="4300946" y="2044544"/>
          <a:ext cx="607011" cy="472173"/>
        </a:xfrm>
        <a:prstGeom prst="rect">
          <a:avLst/>
        </a:prstGeom>
        <a:noFill/>
        <a:ln>
          <a:noFill/>
        </a:ln>
        <a:effectLst/>
      </dsp:spPr>
      <dsp:style>
        <a:lnRef idx="0">
          <a:scrgbClr r="0" g="0" b="0"/>
        </a:lnRef>
        <a:fillRef idx="0">
          <a:scrgbClr r="0" g="0" b="0"/>
        </a:fillRef>
        <a:effectRef idx="0">
          <a:scrgbClr r="0" g="0" b="0"/>
        </a:effectRef>
        <a:fontRef idx="minor"/>
      </dsp:style>
    </dsp:sp>
    <dsp:sp modelId="{FC5E894A-F569-4398-BC68-281D3C10439E}">
      <dsp:nvSpPr>
        <dsp:cNvPr id="0" name=""/>
        <dsp:cNvSpPr/>
      </dsp:nvSpPr>
      <dsp:spPr>
        <a:xfrm>
          <a:off x="4158317" y="2645073"/>
          <a:ext cx="834604" cy="584196"/>
        </a:xfrm>
        <a:prstGeom prst="roundRect">
          <a:avLst>
            <a:gd name="adj" fmla="val 16670"/>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Stage 5 Principal</a:t>
          </a:r>
        </a:p>
      </dsp:txBody>
      <dsp:txXfrm>
        <a:off x="4186840" y="2673596"/>
        <a:ext cx="777558" cy="5271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93666-E9B6-4B46-8971-25E55F9409AA}">
      <dsp:nvSpPr>
        <dsp:cNvPr id="0" name=""/>
        <dsp:cNvSpPr/>
      </dsp:nvSpPr>
      <dsp:spPr>
        <a:xfrm>
          <a:off x="3540382" y="676454"/>
          <a:ext cx="520226" cy="91440"/>
        </a:xfrm>
        <a:custGeom>
          <a:avLst/>
          <a:gdLst/>
          <a:ahLst/>
          <a:cxnLst/>
          <a:rect l="0" t="0" r="0" b="0"/>
          <a:pathLst>
            <a:path>
              <a:moveTo>
                <a:pt x="0" y="45720"/>
              </a:moveTo>
              <a:lnTo>
                <a:pt x="52022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86724" y="719417"/>
        <a:ext cx="27541" cy="5513"/>
      </dsp:txXfrm>
    </dsp:sp>
    <dsp:sp modelId="{DCD4ACBD-8143-44AD-B0FC-A79A3E53E2FB}">
      <dsp:nvSpPr>
        <dsp:cNvPr id="0" name=""/>
        <dsp:cNvSpPr/>
      </dsp:nvSpPr>
      <dsp:spPr>
        <a:xfrm>
          <a:off x="1147284" y="3704"/>
          <a:ext cx="2394897" cy="1436938"/>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a:solidFill>
                <a:schemeClr val="bg1"/>
              </a:solidFill>
            </a:rPr>
            <a:t>If you feel intervention may be required for a student in your tutor group/class please discuss with the year team</a:t>
          </a:r>
          <a:r>
            <a:rPr lang="en-GB" sz="1300" kern="1200">
              <a:solidFill>
                <a:schemeClr val="bg1"/>
              </a:solidFill>
            </a:rPr>
            <a:t>.</a:t>
          </a:r>
        </a:p>
      </dsp:txBody>
      <dsp:txXfrm>
        <a:off x="1147284" y="3704"/>
        <a:ext cx="2394897" cy="1436938"/>
      </dsp:txXfrm>
    </dsp:sp>
    <dsp:sp modelId="{15D3CAE5-35BE-4151-8B9E-C2279D30B15C}">
      <dsp:nvSpPr>
        <dsp:cNvPr id="0" name=""/>
        <dsp:cNvSpPr/>
      </dsp:nvSpPr>
      <dsp:spPr>
        <a:xfrm>
          <a:off x="6486106" y="676454"/>
          <a:ext cx="520226" cy="91440"/>
        </a:xfrm>
        <a:custGeom>
          <a:avLst/>
          <a:gdLst/>
          <a:ahLst/>
          <a:cxnLst/>
          <a:rect l="0" t="0" r="0" b="0"/>
          <a:pathLst>
            <a:path>
              <a:moveTo>
                <a:pt x="0" y="45720"/>
              </a:moveTo>
              <a:lnTo>
                <a:pt x="52022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32448" y="719417"/>
        <a:ext cx="27541" cy="5513"/>
      </dsp:txXfrm>
    </dsp:sp>
    <dsp:sp modelId="{842C872F-3927-42EB-BD09-0AB45B96DE36}">
      <dsp:nvSpPr>
        <dsp:cNvPr id="0" name=""/>
        <dsp:cNvSpPr/>
      </dsp:nvSpPr>
      <dsp:spPr>
        <a:xfrm>
          <a:off x="4093008" y="3704"/>
          <a:ext cx="2394897" cy="1436938"/>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a:solidFill>
                <a:schemeClr val="bg1"/>
              </a:solidFill>
            </a:rPr>
            <a:t>The year team will call home and discuss the extra support PIC offers with parent/carer.</a:t>
          </a:r>
        </a:p>
      </dsp:txBody>
      <dsp:txXfrm>
        <a:off x="4093008" y="3704"/>
        <a:ext cx="2394897" cy="1436938"/>
      </dsp:txXfrm>
    </dsp:sp>
    <dsp:sp modelId="{E94D9885-2FC6-44AA-B87E-AB409F740875}">
      <dsp:nvSpPr>
        <dsp:cNvPr id="0" name=""/>
        <dsp:cNvSpPr/>
      </dsp:nvSpPr>
      <dsp:spPr>
        <a:xfrm>
          <a:off x="2344733" y="1438843"/>
          <a:ext cx="5891447" cy="520226"/>
        </a:xfrm>
        <a:custGeom>
          <a:avLst/>
          <a:gdLst/>
          <a:ahLst/>
          <a:cxnLst/>
          <a:rect l="0" t="0" r="0" b="0"/>
          <a:pathLst>
            <a:path>
              <a:moveTo>
                <a:pt x="5891447" y="0"/>
              </a:moveTo>
              <a:lnTo>
                <a:pt x="5891447" y="277213"/>
              </a:lnTo>
              <a:lnTo>
                <a:pt x="0" y="277213"/>
              </a:lnTo>
              <a:lnTo>
                <a:pt x="0" y="520226"/>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42528" y="1696199"/>
        <a:ext cx="295857" cy="5513"/>
      </dsp:txXfrm>
    </dsp:sp>
    <dsp:sp modelId="{645A6166-E968-4E5C-908E-A4B53E98239D}">
      <dsp:nvSpPr>
        <dsp:cNvPr id="0" name=""/>
        <dsp:cNvSpPr/>
      </dsp:nvSpPr>
      <dsp:spPr>
        <a:xfrm>
          <a:off x="7038732" y="3704"/>
          <a:ext cx="2394897" cy="1436938"/>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a:t>If</a:t>
          </a:r>
          <a:r>
            <a:rPr lang="en-GB" sz="1600" kern="1200" baseline="0"/>
            <a:t> all in agreement the year team will complete and submit a PIC Intervention referral.</a:t>
          </a:r>
        </a:p>
        <a:p>
          <a:pPr marL="0" lvl="0" indent="0" algn="ctr" defTabSz="711200">
            <a:lnSpc>
              <a:spcPct val="90000"/>
            </a:lnSpc>
            <a:spcBef>
              <a:spcPct val="0"/>
            </a:spcBef>
            <a:spcAft>
              <a:spcPct val="35000"/>
            </a:spcAft>
            <a:buNone/>
          </a:pPr>
          <a:r>
            <a:rPr lang="en-GB" sz="1600" kern="1200" baseline="0"/>
            <a:t>(</a:t>
          </a:r>
          <a:r>
            <a:rPr lang="en-GB" sz="1600" b="1" kern="1200" baseline="0"/>
            <a:t>O-drive- PIC- referral forms</a:t>
          </a:r>
          <a:r>
            <a:rPr lang="en-GB" sz="1600" kern="1200" baseline="0"/>
            <a:t>)</a:t>
          </a:r>
          <a:endParaRPr lang="en-GB" sz="1600" kern="1200"/>
        </a:p>
      </dsp:txBody>
      <dsp:txXfrm>
        <a:off x="7038732" y="3704"/>
        <a:ext cx="2394897" cy="1436938"/>
      </dsp:txXfrm>
    </dsp:sp>
    <dsp:sp modelId="{D2E23C09-2949-4A6B-BD15-706F1E2136D2}">
      <dsp:nvSpPr>
        <dsp:cNvPr id="0" name=""/>
        <dsp:cNvSpPr/>
      </dsp:nvSpPr>
      <dsp:spPr>
        <a:xfrm>
          <a:off x="3540382" y="2664219"/>
          <a:ext cx="520226" cy="91440"/>
        </a:xfrm>
        <a:custGeom>
          <a:avLst/>
          <a:gdLst/>
          <a:ahLst/>
          <a:cxnLst/>
          <a:rect l="0" t="0" r="0" b="0"/>
          <a:pathLst>
            <a:path>
              <a:moveTo>
                <a:pt x="0" y="45720"/>
              </a:moveTo>
              <a:lnTo>
                <a:pt x="52022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86724" y="2707182"/>
        <a:ext cx="27541" cy="5513"/>
      </dsp:txXfrm>
    </dsp:sp>
    <dsp:sp modelId="{17E614B8-F88A-4617-893B-8B344647F668}">
      <dsp:nvSpPr>
        <dsp:cNvPr id="0" name=""/>
        <dsp:cNvSpPr/>
      </dsp:nvSpPr>
      <dsp:spPr>
        <a:xfrm>
          <a:off x="1147284" y="1991469"/>
          <a:ext cx="2394897" cy="1436938"/>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a:t>All referrals submitted are discussed within the PIC weekly department meeting </a:t>
          </a:r>
        </a:p>
        <a:p>
          <a:pPr marL="0" lvl="0" indent="0" algn="ctr" defTabSz="711200">
            <a:lnSpc>
              <a:spcPct val="90000"/>
            </a:lnSpc>
            <a:spcBef>
              <a:spcPct val="0"/>
            </a:spcBef>
            <a:spcAft>
              <a:spcPct val="35000"/>
            </a:spcAft>
            <a:buNone/>
          </a:pPr>
          <a:r>
            <a:rPr lang="en-GB" sz="1600" kern="1200"/>
            <a:t>(Wednesday 3-4pm)</a:t>
          </a:r>
        </a:p>
      </dsp:txBody>
      <dsp:txXfrm>
        <a:off x="1147284" y="1991469"/>
        <a:ext cx="2394897" cy="1436938"/>
      </dsp:txXfrm>
    </dsp:sp>
    <dsp:sp modelId="{56BD54E0-87F3-433A-A72A-C05B73481AED}">
      <dsp:nvSpPr>
        <dsp:cNvPr id="0" name=""/>
        <dsp:cNvSpPr/>
      </dsp:nvSpPr>
      <dsp:spPr>
        <a:xfrm>
          <a:off x="6486106" y="2664219"/>
          <a:ext cx="520226" cy="91440"/>
        </a:xfrm>
        <a:custGeom>
          <a:avLst/>
          <a:gdLst/>
          <a:ahLst/>
          <a:cxnLst/>
          <a:rect l="0" t="0" r="0" b="0"/>
          <a:pathLst>
            <a:path>
              <a:moveTo>
                <a:pt x="0" y="45720"/>
              </a:moveTo>
              <a:lnTo>
                <a:pt x="52022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32448" y="2707182"/>
        <a:ext cx="27541" cy="5513"/>
      </dsp:txXfrm>
    </dsp:sp>
    <dsp:sp modelId="{9A423855-2F89-40B1-B7CE-E26D501D81E4}">
      <dsp:nvSpPr>
        <dsp:cNvPr id="0" name=""/>
        <dsp:cNvSpPr/>
      </dsp:nvSpPr>
      <dsp:spPr>
        <a:xfrm>
          <a:off x="4093008" y="1991469"/>
          <a:ext cx="2394897" cy="1436938"/>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PIC Manager allocates intervention</a:t>
          </a:r>
          <a:r>
            <a:rPr lang="en-US" sz="1300" kern="1200"/>
            <a:t>. </a:t>
          </a:r>
        </a:p>
      </dsp:txBody>
      <dsp:txXfrm>
        <a:off x="4093008" y="1991469"/>
        <a:ext cx="2394897" cy="1436938"/>
      </dsp:txXfrm>
    </dsp:sp>
    <dsp:sp modelId="{FBEF9DA8-AE6C-4DFD-9F96-CCAA75F4BC05}">
      <dsp:nvSpPr>
        <dsp:cNvPr id="0" name=""/>
        <dsp:cNvSpPr/>
      </dsp:nvSpPr>
      <dsp:spPr>
        <a:xfrm>
          <a:off x="2344733" y="3426608"/>
          <a:ext cx="5891447" cy="520226"/>
        </a:xfrm>
        <a:custGeom>
          <a:avLst/>
          <a:gdLst/>
          <a:ahLst/>
          <a:cxnLst/>
          <a:rect l="0" t="0" r="0" b="0"/>
          <a:pathLst>
            <a:path>
              <a:moveTo>
                <a:pt x="5891447" y="0"/>
              </a:moveTo>
              <a:lnTo>
                <a:pt x="5891447" y="277213"/>
              </a:lnTo>
              <a:lnTo>
                <a:pt x="0" y="277213"/>
              </a:lnTo>
              <a:lnTo>
                <a:pt x="0" y="520226"/>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42528" y="3683964"/>
        <a:ext cx="295857" cy="5513"/>
      </dsp:txXfrm>
    </dsp:sp>
    <dsp:sp modelId="{E36FEE69-E8DB-4594-9BDB-1912046519B0}">
      <dsp:nvSpPr>
        <dsp:cNvPr id="0" name=""/>
        <dsp:cNvSpPr/>
      </dsp:nvSpPr>
      <dsp:spPr>
        <a:xfrm>
          <a:off x="7038732" y="1991469"/>
          <a:ext cx="2394897" cy="1436938"/>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If a student fits into many different categories PIC will carry out further assessments to establish the best pathways of support for the student.</a:t>
          </a:r>
        </a:p>
      </dsp:txBody>
      <dsp:txXfrm>
        <a:off x="7038732" y="1991469"/>
        <a:ext cx="2394897" cy="1436938"/>
      </dsp:txXfrm>
    </dsp:sp>
    <dsp:sp modelId="{9BC25105-A76E-4DE9-8FB3-978E9A58B8B1}">
      <dsp:nvSpPr>
        <dsp:cNvPr id="0" name=""/>
        <dsp:cNvSpPr/>
      </dsp:nvSpPr>
      <dsp:spPr>
        <a:xfrm>
          <a:off x="3540382" y="4651983"/>
          <a:ext cx="520226" cy="91440"/>
        </a:xfrm>
        <a:custGeom>
          <a:avLst/>
          <a:gdLst/>
          <a:ahLst/>
          <a:cxnLst/>
          <a:rect l="0" t="0" r="0" b="0"/>
          <a:pathLst>
            <a:path>
              <a:moveTo>
                <a:pt x="0" y="45720"/>
              </a:moveTo>
              <a:lnTo>
                <a:pt x="52022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86724" y="4694947"/>
        <a:ext cx="27541" cy="5513"/>
      </dsp:txXfrm>
    </dsp:sp>
    <dsp:sp modelId="{4EEB7272-42E3-4CC2-93F2-6BBAA0877BA9}">
      <dsp:nvSpPr>
        <dsp:cNvPr id="0" name=""/>
        <dsp:cNvSpPr/>
      </dsp:nvSpPr>
      <dsp:spPr>
        <a:xfrm>
          <a:off x="1147284" y="3979234"/>
          <a:ext cx="2394897" cy="1436938"/>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Year team informed of support and letter sent home. Highlighting type of intervention, start and end date </a:t>
          </a:r>
          <a:r>
            <a:rPr lang="en-US" sz="1300" kern="1200"/>
            <a:t>.</a:t>
          </a:r>
        </a:p>
        <a:p>
          <a:pPr marL="0" lvl="0" indent="0" algn="ctr" defTabSz="711200">
            <a:lnSpc>
              <a:spcPct val="90000"/>
            </a:lnSpc>
            <a:spcBef>
              <a:spcPct val="0"/>
            </a:spcBef>
            <a:spcAft>
              <a:spcPct val="35000"/>
            </a:spcAft>
            <a:buNone/>
          </a:pPr>
          <a:endParaRPr lang="en-US" sz="1300" kern="1200"/>
        </a:p>
      </dsp:txBody>
      <dsp:txXfrm>
        <a:off x="1147284" y="3979234"/>
        <a:ext cx="2394897" cy="1436938"/>
      </dsp:txXfrm>
    </dsp:sp>
    <dsp:sp modelId="{364738E5-EC66-4499-AFA4-7B22A7B863C2}">
      <dsp:nvSpPr>
        <dsp:cNvPr id="0" name=""/>
        <dsp:cNvSpPr/>
      </dsp:nvSpPr>
      <dsp:spPr>
        <a:xfrm>
          <a:off x="6486106" y="4651983"/>
          <a:ext cx="520226" cy="91440"/>
        </a:xfrm>
        <a:custGeom>
          <a:avLst/>
          <a:gdLst/>
          <a:ahLst/>
          <a:cxnLst/>
          <a:rect l="0" t="0" r="0" b="0"/>
          <a:pathLst>
            <a:path>
              <a:moveTo>
                <a:pt x="0" y="45720"/>
              </a:moveTo>
              <a:lnTo>
                <a:pt x="52022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32448" y="4694947"/>
        <a:ext cx="27541" cy="5513"/>
      </dsp:txXfrm>
    </dsp:sp>
    <dsp:sp modelId="{44E2B5CC-B892-4B2D-86A9-30C6CF9026BF}">
      <dsp:nvSpPr>
        <dsp:cNvPr id="0" name=""/>
        <dsp:cNvSpPr/>
      </dsp:nvSpPr>
      <dsp:spPr>
        <a:xfrm>
          <a:off x="4093008" y="3979234"/>
          <a:ext cx="2394897" cy="1436938"/>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Intervention starts for set period</a:t>
          </a:r>
        </a:p>
      </dsp:txBody>
      <dsp:txXfrm>
        <a:off x="4093008" y="3979234"/>
        <a:ext cx="2394897" cy="1436938"/>
      </dsp:txXfrm>
    </dsp:sp>
    <dsp:sp modelId="{4B8665F2-D074-4EDF-A005-0622981C1F34}">
      <dsp:nvSpPr>
        <dsp:cNvPr id="0" name=""/>
        <dsp:cNvSpPr/>
      </dsp:nvSpPr>
      <dsp:spPr>
        <a:xfrm>
          <a:off x="7038732" y="3979234"/>
          <a:ext cx="2394897" cy="1436938"/>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a:solidFill>
                <a:schemeClr val="bg1"/>
              </a:solidFill>
            </a:rPr>
            <a:t>End of programme evaluation produced, shared and a copy sent home.</a:t>
          </a:r>
        </a:p>
      </dsp:txBody>
      <dsp:txXfrm>
        <a:off x="7038732" y="3979234"/>
        <a:ext cx="2394897" cy="1436938"/>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1B6E23D8-D182-4EF7-A2FE-CC82BA0A3DEE}" type="datetimeFigureOut">
              <a:rPr lang="en-GB" smtClean="0"/>
              <a:t>10/11/2023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01C57F-3EEF-420C-AE72-FF7D0CD7E8C2}" type="slidenum">
              <a:rPr lang="en-GB" smtClean="0"/>
              <a:t>‹#›</a:t>
            </a:fld>
            <a:endParaRPr lang="en-GB"/>
          </a:p>
        </p:txBody>
      </p:sp>
    </p:spTree>
    <p:extLst>
      <p:ext uri="{BB962C8B-B14F-4D97-AF65-F5344CB8AC3E}">
        <p14:creationId xmlns:p14="http://schemas.microsoft.com/office/powerpoint/2010/main" val="147420547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6E23D8-D182-4EF7-A2FE-CC82BA0A3DEE}" type="datetimeFigureOut">
              <a:rPr lang="en-GB" smtClean="0"/>
              <a:t>10/11/2023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01C57F-3EEF-420C-AE72-FF7D0CD7E8C2}" type="slidenum">
              <a:rPr lang="en-GB" smtClean="0"/>
              <a:t>‹#›</a:t>
            </a:fld>
            <a:endParaRPr lang="en-GB"/>
          </a:p>
        </p:txBody>
      </p:sp>
    </p:spTree>
    <p:extLst>
      <p:ext uri="{BB962C8B-B14F-4D97-AF65-F5344CB8AC3E}">
        <p14:creationId xmlns:p14="http://schemas.microsoft.com/office/powerpoint/2010/main" val="450204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6E23D8-D182-4EF7-A2FE-CC82BA0A3DEE}" type="datetimeFigureOut">
              <a:rPr lang="en-GB" smtClean="0"/>
              <a:t>10/11/2023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01C57F-3EEF-420C-AE72-FF7D0CD7E8C2}" type="slidenum">
              <a:rPr lang="en-GB" smtClean="0"/>
              <a:t>‹#›</a:t>
            </a:fld>
            <a:endParaRPr lang="en-GB"/>
          </a:p>
        </p:txBody>
      </p:sp>
    </p:spTree>
    <p:extLst>
      <p:ext uri="{BB962C8B-B14F-4D97-AF65-F5344CB8AC3E}">
        <p14:creationId xmlns:p14="http://schemas.microsoft.com/office/powerpoint/2010/main" val="755977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6E23D8-D182-4EF7-A2FE-CC82BA0A3DEE}" type="datetimeFigureOut">
              <a:rPr lang="en-GB" smtClean="0"/>
              <a:t>10/11/2023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01C57F-3EEF-420C-AE72-FF7D0CD7E8C2}" type="slidenum">
              <a:rPr lang="en-GB" smtClean="0"/>
              <a:t>‹#›</a:t>
            </a:fld>
            <a:endParaRPr lang="en-GB"/>
          </a:p>
        </p:txBody>
      </p:sp>
    </p:spTree>
    <p:extLst>
      <p:ext uri="{BB962C8B-B14F-4D97-AF65-F5344CB8AC3E}">
        <p14:creationId xmlns:p14="http://schemas.microsoft.com/office/powerpoint/2010/main" val="128478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6E23D8-D182-4EF7-A2FE-CC82BA0A3DEE}" type="datetimeFigureOut">
              <a:rPr lang="en-GB" smtClean="0"/>
              <a:t>10/11/2023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01C57F-3EEF-420C-AE72-FF7D0CD7E8C2}" type="slidenum">
              <a:rPr lang="en-GB" smtClean="0"/>
              <a:t>‹#›</a:t>
            </a:fld>
            <a:endParaRPr lang="en-GB"/>
          </a:p>
        </p:txBody>
      </p:sp>
    </p:spTree>
    <p:extLst>
      <p:ext uri="{BB962C8B-B14F-4D97-AF65-F5344CB8AC3E}">
        <p14:creationId xmlns:p14="http://schemas.microsoft.com/office/powerpoint/2010/main" val="1126132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1B6E23D8-D182-4EF7-A2FE-CC82BA0A3DEE}" type="datetimeFigureOut">
              <a:rPr lang="en-GB" smtClean="0"/>
              <a:t>10/11/2023</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E401C57F-3EEF-420C-AE72-FF7D0CD7E8C2}" type="slidenum">
              <a:rPr lang="en-GB" smtClean="0"/>
              <a:t>‹#›</a:t>
            </a:fld>
            <a:endParaRPr lang="en-GB"/>
          </a:p>
        </p:txBody>
      </p:sp>
    </p:spTree>
    <p:extLst>
      <p:ext uri="{BB962C8B-B14F-4D97-AF65-F5344CB8AC3E}">
        <p14:creationId xmlns:p14="http://schemas.microsoft.com/office/powerpoint/2010/main" val="1798630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1B6E23D8-D182-4EF7-A2FE-CC82BA0A3DEE}" type="datetimeFigureOut">
              <a:rPr lang="en-GB" smtClean="0"/>
              <a:t>10/11/2023</a:t>
            </a:fld>
            <a:endParaRPr lang="en-GB"/>
          </a:p>
        </p:txBody>
      </p:sp>
      <p:sp>
        <p:nvSpPr>
          <p:cNvPr id="11" name="Footer Placeholder 10"/>
          <p:cNvSpPr>
            <a:spLocks noGrp="1"/>
          </p:cNvSpPr>
          <p:nvPr>
            <p:ph type="ftr" sz="quarter" idx="11"/>
          </p:nvPr>
        </p:nvSpPr>
        <p:spPr/>
        <p:txBody>
          <a:bodyPr/>
          <a:lstStyle/>
          <a:p>
            <a:endParaRPr lang="en-GB"/>
          </a:p>
        </p:txBody>
      </p:sp>
      <p:sp>
        <p:nvSpPr>
          <p:cNvPr id="12" name="Slide Number Placeholder 11"/>
          <p:cNvSpPr>
            <a:spLocks noGrp="1"/>
          </p:cNvSpPr>
          <p:nvPr>
            <p:ph type="sldNum" sz="quarter" idx="12"/>
          </p:nvPr>
        </p:nvSpPr>
        <p:spPr/>
        <p:txBody>
          <a:bodyPr/>
          <a:lstStyle/>
          <a:p>
            <a:fld id="{E401C57F-3EEF-420C-AE72-FF7D0CD7E8C2}" type="slidenum">
              <a:rPr lang="en-GB" smtClean="0"/>
              <a:t>‹#›</a:t>
            </a:fld>
            <a:endParaRPr lang="en-GB"/>
          </a:p>
        </p:txBody>
      </p:sp>
    </p:spTree>
    <p:extLst>
      <p:ext uri="{BB962C8B-B14F-4D97-AF65-F5344CB8AC3E}">
        <p14:creationId xmlns:p14="http://schemas.microsoft.com/office/powerpoint/2010/main" val="1405224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1B6E23D8-D182-4EF7-A2FE-CC82BA0A3DEE}" type="datetimeFigureOut">
              <a:rPr lang="en-GB" smtClean="0"/>
              <a:t>10/11/2023</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E401C57F-3EEF-420C-AE72-FF7D0CD7E8C2}" type="slidenum">
              <a:rPr lang="en-GB" smtClean="0"/>
              <a:t>‹#›</a:t>
            </a:fld>
            <a:endParaRPr lang="en-GB"/>
          </a:p>
        </p:txBody>
      </p:sp>
    </p:spTree>
    <p:extLst>
      <p:ext uri="{BB962C8B-B14F-4D97-AF65-F5344CB8AC3E}">
        <p14:creationId xmlns:p14="http://schemas.microsoft.com/office/powerpoint/2010/main" val="1900720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B6E23D8-D182-4EF7-A2FE-CC82BA0A3DEE}" type="datetimeFigureOut">
              <a:rPr lang="en-GB" smtClean="0"/>
              <a:t>10/11/2023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01C57F-3EEF-420C-AE72-FF7D0CD7E8C2}" type="slidenum">
              <a:rPr lang="en-GB" smtClean="0"/>
              <a:t>‹#›</a:t>
            </a:fld>
            <a:endParaRPr lang="en-GB"/>
          </a:p>
        </p:txBody>
      </p:sp>
    </p:spTree>
    <p:extLst>
      <p:ext uri="{BB962C8B-B14F-4D97-AF65-F5344CB8AC3E}">
        <p14:creationId xmlns:p14="http://schemas.microsoft.com/office/powerpoint/2010/main" val="32977587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B6E23D8-D182-4EF7-A2FE-CC82BA0A3DEE}" type="datetimeFigureOut">
              <a:rPr lang="en-GB" smtClean="0"/>
              <a:t>10/11/2023</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E401C57F-3EEF-420C-AE72-FF7D0CD7E8C2}" type="slidenum">
              <a:rPr lang="en-GB" smtClean="0"/>
              <a:t>‹#›</a:t>
            </a:fld>
            <a:endParaRPr lang="en-GB"/>
          </a:p>
        </p:txBody>
      </p:sp>
    </p:spTree>
    <p:extLst>
      <p:ext uri="{BB962C8B-B14F-4D97-AF65-F5344CB8AC3E}">
        <p14:creationId xmlns:p14="http://schemas.microsoft.com/office/powerpoint/2010/main" val="2814027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B6E23D8-D182-4EF7-A2FE-CC82BA0A3DEE}" type="datetimeFigureOut">
              <a:rPr lang="en-GB" smtClean="0"/>
              <a:t>10/11/2023</a:t>
            </a:fld>
            <a:endParaRPr lang="en-GB"/>
          </a:p>
        </p:txBody>
      </p:sp>
      <p:sp>
        <p:nvSpPr>
          <p:cNvPr id="9" name="Footer Placeholder 8"/>
          <p:cNvSpPr>
            <a:spLocks noGrp="1"/>
          </p:cNvSpPr>
          <p:nvPr>
            <p:ph type="ftr" sz="quarter" idx="11"/>
          </p:nvPr>
        </p:nvSpPr>
        <p:spPr>
          <a:xfrm>
            <a:off x="3499101" y="6356350"/>
            <a:ext cx="5911517" cy="365125"/>
          </a:xfrm>
        </p:spPr>
        <p:txBody>
          <a:bodyPr/>
          <a:lstStyle/>
          <a:p>
            <a:endParaRPr lang="en-GB"/>
          </a:p>
        </p:txBody>
      </p:sp>
      <p:sp>
        <p:nvSpPr>
          <p:cNvPr id="10" name="Slide Number Placeholder 9"/>
          <p:cNvSpPr>
            <a:spLocks noGrp="1"/>
          </p:cNvSpPr>
          <p:nvPr>
            <p:ph type="sldNum" sz="quarter" idx="12"/>
          </p:nvPr>
        </p:nvSpPr>
        <p:spPr/>
        <p:txBody>
          <a:bodyPr/>
          <a:lstStyle/>
          <a:p>
            <a:fld id="{E401C57F-3EEF-420C-AE72-FF7D0CD7E8C2}" type="slidenum">
              <a:rPr lang="en-GB" smtClean="0"/>
              <a:t>‹#›</a:t>
            </a:fld>
            <a:endParaRPr lang="en-GB"/>
          </a:p>
        </p:txBody>
      </p:sp>
    </p:spTree>
    <p:extLst>
      <p:ext uri="{BB962C8B-B14F-4D97-AF65-F5344CB8AC3E}">
        <p14:creationId xmlns:p14="http://schemas.microsoft.com/office/powerpoint/2010/main" val="1140292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1B6E23D8-D182-4EF7-A2FE-CC82BA0A3DEE}" type="datetimeFigureOut">
              <a:rPr lang="en-GB" smtClean="0"/>
              <a:t>10/11/2023</a:t>
            </a:fld>
            <a:endParaRPr lang="en-GB"/>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GB"/>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E401C57F-3EEF-420C-AE72-FF7D0CD7E8C2}" type="slidenum">
              <a:rPr lang="en-GB" smtClean="0"/>
              <a:t>‹#›</a:t>
            </a:fld>
            <a:endParaRPr lang="en-GB"/>
          </a:p>
        </p:txBody>
      </p:sp>
    </p:spTree>
    <p:extLst>
      <p:ext uri="{BB962C8B-B14F-4D97-AF65-F5344CB8AC3E}">
        <p14:creationId xmlns:p14="http://schemas.microsoft.com/office/powerpoint/2010/main" val="2525587470"/>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48_E884DA.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jpeg"/><Relationship Id="rId7"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6.png"/><Relationship Id="rId4" Type="http://schemas.openxmlformats.org/officeDocument/2006/relationships/image" Target="../media/image18.jpe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5B_CFD9DB1E.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8/10/relationships/comments" Target="../comments/modernComment_150_F880FAC2.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3.png"/><Relationship Id="rId7" Type="http://schemas.openxmlformats.org/officeDocument/2006/relationships/diagramQuickStyle" Target="../diagrams/quickStyle5.xml"/><Relationship Id="rId2" Type="http://schemas.microsoft.com/office/2018/10/relationships/comments" Target="../comments/modernComment_151_386E4A8D.xml"/><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6.png"/><Relationship Id="rId4" Type="http://schemas.openxmlformats.org/officeDocument/2006/relationships/image" Target="../media/image34.png"/><Relationship Id="rId9" Type="http://schemas.microsoft.com/office/2007/relationships/diagramDrawing" Target="../diagrams/drawing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microsoft.com/office/2018/10/relationships/comments" Target="../comments/modernComment_152_25BE4CD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8/10/relationships/comments" Target="../comments/modernComment_1BB_BBCFC9EB.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microsoft.com/office/2018/10/relationships/comments" Target="../comments/modernComment_1BC_5F5F76AB.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4.xml.rels><?xml version="1.0" encoding="UTF-8" standalone="yes"?>
<Relationships xmlns="http://schemas.openxmlformats.org/package/2006/relationships"><Relationship Id="rId2" Type="http://schemas.microsoft.com/office/2018/10/relationships/comments" Target="../comments/modernComment_15D_476DE49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microsoft.com/office/2018/10/relationships/comments" Target="../comments/modernComment_10D_C327E91.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22C1C40-4934-F61D-A192-5A4A626CC58D}"/>
              </a:ext>
            </a:extLst>
          </p:cNvPr>
          <p:cNvPicPr>
            <a:picLocks noChangeAspect="1"/>
          </p:cNvPicPr>
          <p:nvPr/>
        </p:nvPicPr>
        <p:blipFill>
          <a:blip r:embed="rId2"/>
          <a:stretch>
            <a:fillRect/>
          </a:stretch>
        </p:blipFill>
        <p:spPr>
          <a:xfrm>
            <a:off x="-215660" y="3595"/>
            <a:ext cx="12407660" cy="698020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3626734" y="2118167"/>
            <a:ext cx="8565266" cy="3958542"/>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9806" y="6305328"/>
            <a:ext cx="3379450" cy="338554"/>
          </a:xfrm>
          <a:prstGeom prst="rect">
            <a:avLst/>
          </a:prstGeom>
        </p:spPr>
        <p:txBody>
          <a:bodyPr wrap="square">
            <a:spAutoFit/>
          </a:bodyPr>
          <a:lstStyle/>
          <a:p>
            <a:pPr algn="ctr"/>
            <a:r>
              <a:rPr lang="en-GB" sz="1600" b="1">
                <a:solidFill>
                  <a:srgbClr val="2B5084"/>
                </a:solidFill>
                <a:latin typeface="Arial" panose="020B0604020202020204" pitchFamily="34" charset="0"/>
                <a:cs typeface="Arial" panose="020B0604020202020204" pitchFamily="34" charset="0"/>
              </a:rPr>
              <a:t>Aspiration - Resilience - Respect</a:t>
            </a:r>
          </a:p>
        </p:txBody>
      </p:sp>
      <p:sp>
        <p:nvSpPr>
          <p:cNvPr id="8" name="Rectangle 7"/>
          <p:cNvSpPr/>
          <p:nvPr/>
        </p:nvSpPr>
        <p:spPr>
          <a:xfrm>
            <a:off x="3858050" y="2502888"/>
            <a:ext cx="7794345" cy="2523768"/>
          </a:xfrm>
          <a:prstGeom prst="rect">
            <a:avLst/>
          </a:prstGeom>
        </p:spPr>
        <p:txBody>
          <a:bodyPr wrap="square" lIns="91440" tIns="45720" rIns="91440" bIns="45720" anchor="t">
            <a:spAutoFit/>
          </a:bodyPr>
          <a:lstStyle/>
          <a:p>
            <a:pPr marL="285750" indent="-285750">
              <a:spcBef>
                <a:spcPts val="1200"/>
              </a:spcBef>
              <a:buFont typeface="Arial" panose="020B0604020202020204" pitchFamily="34" charset="0"/>
              <a:buChar char="•"/>
            </a:pPr>
            <a:r>
              <a:rPr lang="en-US" dirty="0">
                <a:solidFill>
                  <a:schemeClr val="bg1"/>
                </a:solidFill>
                <a:latin typeface="Arial"/>
                <a:cs typeface="Arial"/>
              </a:rPr>
              <a:t>Tutors are pivotal to the student’s success.</a:t>
            </a:r>
          </a:p>
          <a:p>
            <a:pPr marL="285750" indent="-285750">
              <a:spcBef>
                <a:spcPts val="1200"/>
              </a:spcBef>
              <a:buFont typeface="Arial" panose="020B0604020202020204" pitchFamily="34" charset="0"/>
              <a:buChar char="•"/>
            </a:pPr>
            <a:r>
              <a:rPr lang="en-US" dirty="0">
                <a:solidFill>
                  <a:schemeClr val="bg1"/>
                </a:solidFill>
                <a:latin typeface="Arial"/>
                <a:cs typeface="Arial"/>
              </a:rPr>
              <a:t> They act as an advocate on behalf of the student.</a:t>
            </a:r>
          </a:p>
          <a:p>
            <a:pPr marL="285750" indent="-285750">
              <a:spcBef>
                <a:spcPts val="1200"/>
              </a:spcBef>
              <a:buFont typeface="Arial" panose="020B0604020202020204" pitchFamily="34" charset="0"/>
              <a:buChar char="•"/>
            </a:pPr>
            <a:r>
              <a:rPr lang="en-US" dirty="0">
                <a:solidFill>
                  <a:schemeClr val="bg1"/>
                </a:solidFill>
                <a:latin typeface="Arial"/>
                <a:cs typeface="Arial"/>
              </a:rPr>
              <a:t> Adopt a positive attitude and develop a positive relationship.</a:t>
            </a:r>
          </a:p>
          <a:p>
            <a:pPr marL="285750" indent="-285750">
              <a:spcBef>
                <a:spcPts val="1200"/>
              </a:spcBef>
              <a:buFont typeface="Arial" panose="020B0604020202020204" pitchFamily="34" charset="0"/>
              <a:buChar char="•"/>
            </a:pPr>
            <a:r>
              <a:rPr lang="en-US" dirty="0">
                <a:solidFill>
                  <a:schemeClr val="bg1"/>
                </a:solidFill>
                <a:latin typeface="Arial"/>
                <a:cs typeface="Arial"/>
              </a:rPr>
              <a:t> Tutor meets daily with their tutor group. </a:t>
            </a:r>
            <a:endParaRPr lang="en-US" dirty="0">
              <a:solidFill>
                <a:schemeClr val="bg1"/>
              </a:solidFill>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US" dirty="0">
                <a:solidFill>
                  <a:schemeClr val="bg1"/>
                </a:solidFill>
                <a:latin typeface="Arial"/>
                <a:cs typeface="Arial"/>
              </a:rPr>
              <a:t> Parent and carers can directly contact the tutor.</a:t>
            </a:r>
          </a:p>
          <a:p>
            <a:pPr marL="285750" indent="-285750">
              <a:spcBef>
                <a:spcPts val="1200"/>
              </a:spcBef>
              <a:buFont typeface="Arial" panose="020B0604020202020204" pitchFamily="34" charset="0"/>
              <a:buChar char="•"/>
            </a:pPr>
            <a:r>
              <a:rPr lang="en-US" dirty="0">
                <a:solidFill>
                  <a:schemeClr val="bg1"/>
                </a:solidFill>
                <a:latin typeface="Arial"/>
                <a:cs typeface="Arial"/>
              </a:rPr>
              <a:t> Weekly assemblies.</a:t>
            </a:r>
          </a:p>
        </p:txBody>
      </p:sp>
      <p:sp>
        <p:nvSpPr>
          <p:cNvPr id="9" name="Rectangle 8"/>
          <p:cNvSpPr/>
          <p:nvPr/>
        </p:nvSpPr>
        <p:spPr>
          <a:xfrm flipH="1">
            <a:off x="3626734" y="752354"/>
            <a:ext cx="8565266" cy="1178898"/>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858050" y="1103276"/>
            <a:ext cx="4255332" cy="477054"/>
          </a:xfrm>
          <a:prstGeom prst="rect">
            <a:avLst/>
          </a:prstGeom>
        </p:spPr>
        <p:txBody>
          <a:bodyPr wrap="none">
            <a:spAutoFit/>
          </a:bodyPr>
          <a:lstStyle/>
          <a:p>
            <a:r>
              <a:rPr lang="en-US" sz="2500" b="1">
                <a:solidFill>
                  <a:schemeClr val="bg1"/>
                </a:solidFill>
                <a:latin typeface="Arial" panose="020B0604020202020204" pitchFamily="34" charset="0"/>
                <a:cs typeface="Arial" panose="020B0604020202020204" pitchFamily="34" charset="0"/>
              </a:rPr>
              <a:t>THE ROLE OF THE TUTOR</a:t>
            </a:r>
            <a:endParaRPr lang="en-GB" sz="2500" b="1">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4394" r="32276"/>
          <a:stretch/>
        </p:blipFill>
        <p:spPr>
          <a:xfrm>
            <a:off x="8877" y="763379"/>
            <a:ext cx="3453414" cy="5313330"/>
          </a:xfrm>
          <a:prstGeom prst="rect">
            <a:avLst/>
          </a:prstGeom>
        </p:spPr>
      </p:pic>
    </p:spTree>
    <p:extLst>
      <p:ext uri="{BB962C8B-B14F-4D97-AF65-F5344CB8AC3E}">
        <p14:creationId xmlns:p14="http://schemas.microsoft.com/office/powerpoint/2010/main" val="2141317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2860"/>
          <a:stretch/>
        </p:blipFill>
        <p:spPr>
          <a:xfrm flipH="1">
            <a:off x="8743950" y="752353"/>
            <a:ext cx="3448050" cy="5324355"/>
          </a:xfrm>
          <a:prstGeom prst="rect">
            <a:avLst/>
          </a:prstGeom>
        </p:spPr>
      </p:pic>
      <p:sp>
        <p:nvSpPr>
          <p:cNvPr id="3" name="Rectangle 2"/>
          <p:cNvSpPr/>
          <p:nvPr/>
        </p:nvSpPr>
        <p:spPr>
          <a:xfrm>
            <a:off x="0" y="2611292"/>
            <a:ext cx="8368496" cy="2785378"/>
          </a:xfrm>
          <a:prstGeom prst="rect">
            <a:avLst/>
          </a:prstGeom>
        </p:spPr>
        <p:txBody>
          <a:bodyPr wrap="square">
            <a:spAutoFit/>
          </a:bodyPr>
          <a:lstStyle/>
          <a:p>
            <a:pPr algn="ctr"/>
            <a:r>
              <a:rPr lang="en-GB" altLang="en-US" sz="3500">
                <a:solidFill>
                  <a:schemeClr val="bg1"/>
                </a:solidFill>
                <a:latin typeface="Arial" panose="020B0604020202020204" pitchFamily="34" charset="0"/>
                <a:cs typeface="Arial" panose="020B0604020202020204" pitchFamily="34" charset="0"/>
              </a:rPr>
              <a:t>Welcome to </a:t>
            </a:r>
          </a:p>
          <a:p>
            <a:pPr algn="ctr"/>
            <a:r>
              <a:rPr lang="en-GB" altLang="en-US" sz="3500">
                <a:solidFill>
                  <a:schemeClr val="bg1"/>
                </a:solidFill>
                <a:latin typeface="Arial" panose="020B0604020202020204" pitchFamily="34" charset="0"/>
                <a:cs typeface="Arial" panose="020B0604020202020204" pitchFamily="34" charset="0"/>
              </a:rPr>
              <a:t>The Duston School</a:t>
            </a:r>
          </a:p>
          <a:p>
            <a:pPr algn="ctr"/>
            <a:endParaRPr lang="en-GB" altLang="en-US" sz="3500">
              <a:solidFill>
                <a:schemeClr val="bg1"/>
              </a:solidFill>
              <a:latin typeface="Arial" panose="020B0604020202020204" pitchFamily="34" charset="0"/>
              <a:cs typeface="Arial" panose="020B0604020202020204" pitchFamily="34" charset="0"/>
            </a:endParaRPr>
          </a:p>
          <a:p>
            <a:pPr algn="ctr"/>
            <a:r>
              <a:rPr lang="en-GB" altLang="en-US" sz="3500">
                <a:solidFill>
                  <a:schemeClr val="bg1"/>
                </a:solidFill>
                <a:latin typeface="Arial" panose="020B0604020202020204" pitchFamily="34" charset="0"/>
                <a:cs typeface="Arial" panose="020B0604020202020204" pitchFamily="34" charset="0"/>
              </a:rPr>
              <a:t>Principal: </a:t>
            </a:r>
          </a:p>
          <a:p>
            <a:pPr algn="ctr"/>
            <a:r>
              <a:rPr lang="en-GB" altLang="en-US" sz="3500">
                <a:solidFill>
                  <a:schemeClr val="bg1"/>
                </a:solidFill>
                <a:latin typeface="Arial" panose="020B0604020202020204" pitchFamily="34" charset="0"/>
                <a:cs typeface="Arial" panose="020B0604020202020204" pitchFamily="34" charset="0"/>
              </a:rPr>
              <a:t>Mr Sam Strickland</a:t>
            </a:r>
          </a:p>
        </p:txBody>
      </p:sp>
      <p:sp>
        <p:nvSpPr>
          <p:cNvPr id="6" name="Rectangle 5"/>
          <p:cNvSpPr/>
          <p:nvPr/>
        </p:nvSpPr>
        <p:spPr>
          <a:xfrm>
            <a:off x="9123703" y="6286278"/>
            <a:ext cx="2687338" cy="338554"/>
          </a:xfrm>
          <a:prstGeom prst="rect">
            <a:avLst/>
          </a:prstGeom>
        </p:spPr>
        <p:txBody>
          <a:bodyPr wrap="none">
            <a:spAutoFit/>
          </a:bodyPr>
          <a:lstStyle/>
          <a:p>
            <a:pPr algn="ctr"/>
            <a:r>
              <a:rPr lang="en-GB" sz="1600" b="1">
                <a:solidFill>
                  <a:srgbClr val="2B5084"/>
                </a:solidFill>
                <a:latin typeface="Arial" panose="020B0604020202020204" pitchFamily="34" charset="0"/>
                <a:cs typeface="Arial" panose="020B0604020202020204" pitchFamily="34" charset="0"/>
              </a:rPr>
              <a:t>Dream - Believe - Achieve</a:t>
            </a:r>
          </a:p>
        </p:txBody>
      </p:sp>
      <p:sp>
        <p:nvSpPr>
          <p:cNvPr id="5" name="Rectangle 4"/>
          <p:cNvSpPr/>
          <p:nvPr/>
        </p:nvSpPr>
        <p:spPr>
          <a:xfrm>
            <a:off x="0" y="2118167"/>
            <a:ext cx="8565266" cy="3958542"/>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0" y="752354"/>
            <a:ext cx="8565266" cy="1178898"/>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26899" y="1156024"/>
            <a:ext cx="5066643" cy="477054"/>
          </a:xfrm>
          <a:prstGeom prst="rect">
            <a:avLst/>
          </a:prstGeom>
        </p:spPr>
        <p:txBody>
          <a:bodyPr wrap="none">
            <a:spAutoFit/>
          </a:bodyPr>
          <a:lstStyle/>
          <a:p>
            <a:r>
              <a:rPr lang="en-GB" sz="2500" b="1">
                <a:solidFill>
                  <a:schemeClr val="bg1"/>
                </a:solidFill>
                <a:latin typeface="Arial" panose="020B0604020202020204" pitchFamily="34" charset="0"/>
                <a:cs typeface="Arial" panose="020B0604020202020204" pitchFamily="34" charset="0"/>
              </a:rPr>
              <a:t>TUTOR TIME AND ASSEMBLIES</a:t>
            </a:r>
          </a:p>
        </p:txBody>
      </p:sp>
      <p:sp>
        <p:nvSpPr>
          <p:cNvPr id="16" name="Rectangle 15"/>
          <p:cNvSpPr/>
          <p:nvPr/>
        </p:nvSpPr>
        <p:spPr>
          <a:xfrm>
            <a:off x="69806" y="2073808"/>
            <a:ext cx="8298690" cy="4047262"/>
          </a:xfrm>
          <a:prstGeom prst="rect">
            <a:avLst/>
          </a:prstGeom>
        </p:spPr>
        <p:txBody>
          <a:bodyPr wrap="square" anchor="ctr">
            <a:spAutoFit/>
          </a:bodyPr>
          <a:lstStyle/>
          <a:p>
            <a:pPr defTabSz="360000">
              <a:spcAft>
                <a:spcPts val="1200"/>
              </a:spcAft>
            </a:pPr>
            <a:r>
              <a:rPr lang="en-US" b="1">
                <a:solidFill>
                  <a:schemeClr val="bg1"/>
                </a:solidFill>
                <a:latin typeface="Arial" panose="020B0604020202020204" pitchFamily="34" charset="0"/>
                <a:cs typeface="Arial" panose="020B0604020202020204" pitchFamily="34" charset="0"/>
              </a:rPr>
              <a:t>Tutor time will follow 5 key activities per week</a:t>
            </a:r>
            <a:r>
              <a:rPr lang="en-US">
                <a:solidFill>
                  <a:schemeClr val="bg1"/>
                </a:solidFill>
                <a:latin typeface="Arial" panose="020B0604020202020204" pitchFamily="34" charset="0"/>
                <a:cs typeface="Arial" panose="020B0604020202020204" pitchFamily="34" charset="0"/>
              </a:rPr>
              <a:t>:</a:t>
            </a:r>
          </a:p>
          <a:p>
            <a:pPr defTabSz="360000">
              <a:spcAft>
                <a:spcPts val="1200"/>
              </a:spcAft>
            </a:pPr>
            <a:endParaRPr lang="en-US" sz="500">
              <a:solidFill>
                <a:schemeClr val="bg1"/>
              </a:solidFill>
              <a:latin typeface="Arial" panose="020B0604020202020204" pitchFamily="34" charset="0"/>
              <a:cs typeface="Arial" panose="020B0604020202020204" pitchFamily="34" charset="0"/>
            </a:endParaRPr>
          </a:p>
          <a:p>
            <a:pPr defTabSz="360000">
              <a:spcAft>
                <a:spcPts val="1200"/>
              </a:spcAft>
            </a:pPr>
            <a:r>
              <a:rPr lang="en-US">
                <a:solidFill>
                  <a:schemeClr val="bg1"/>
                </a:solidFill>
                <a:latin typeface="Arial" panose="020B0604020202020204" pitchFamily="34" charset="0"/>
                <a:cs typeface="Arial" panose="020B0604020202020204" pitchFamily="34" charset="0"/>
              </a:rPr>
              <a:t>1: Literacy: BIG Reads before you leave Duston</a:t>
            </a:r>
          </a:p>
          <a:p>
            <a:pPr defTabSz="360000">
              <a:spcAft>
                <a:spcPts val="1200"/>
              </a:spcAft>
            </a:pPr>
            <a:r>
              <a:rPr lang="en-US">
                <a:solidFill>
                  <a:schemeClr val="bg1"/>
                </a:solidFill>
                <a:latin typeface="Arial" panose="020B0604020202020204" pitchFamily="34" charset="0"/>
                <a:cs typeface="Arial" panose="020B0604020202020204" pitchFamily="34" charset="0"/>
              </a:rPr>
              <a:t>2: PSHE</a:t>
            </a:r>
          </a:p>
          <a:p>
            <a:pPr defTabSz="360000">
              <a:spcAft>
                <a:spcPts val="1200"/>
              </a:spcAft>
            </a:pPr>
            <a:r>
              <a:rPr lang="en-US">
                <a:solidFill>
                  <a:schemeClr val="bg1"/>
                </a:solidFill>
                <a:latin typeface="Arial" panose="020B0604020202020204" pitchFamily="34" charset="0"/>
                <a:cs typeface="Arial" panose="020B0604020202020204" pitchFamily="34" charset="0"/>
              </a:rPr>
              <a:t>3: Year group assemblies</a:t>
            </a:r>
          </a:p>
          <a:p>
            <a:pPr defTabSz="360000">
              <a:spcAft>
                <a:spcPts val="1200"/>
              </a:spcAft>
            </a:pPr>
            <a:r>
              <a:rPr lang="en-US">
                <a:solidFill>
                  <a:schemeClr val="bg1"/>
                </a:solidFill>
                <a:latin typeface="Arial" panose="020B0604020202020204" pitchFamily="34" charset="0"/>
                <a:cs typeface="Arial" panose="020B0604020202020204" pitchFamily="34" charset="0"/>
              </a:rPr>
              <a:t>4: Character Session, including PSHE</a:t>
            </a:r>
          </a:p>
          <a:p>
            <a:pPr defTabSz="360000">
              <a:spcAft>
                <a:spcPts val="1200"/>
              </a:spcAft>
            </a:pPr>
            <a:r>
              <a:rPr lang="en-US">
                <a:solidFill>
                  <a:schemeClr val="bg1"/>
                </a:solidFill>
                <a:latin typeface="Arial" panose="020B0604020202020204" pitchFamily="34" charset="0"/>
                <a:cs typeface="Arial" panose="020B0604020202020204" pitchFamily="34" charset="0"/>
              </a:rPr>
              <a:t>5: Academic Reads</a:t>
            </a:r>
          </a:p>
          <a:p>
            <a:pPr defTabSz="360000">
              <a:spcAft>
                <a:spcPts val="1200"/>
              </a:spcAft>
            </a:pPr>
            <a:r>
              <a:rPr lang="en-US">
                <a:solidFill>
                  <a:schemeClr val="bg1"/>
                </a:solidFill>
                <a:latin typeface="Arial" panose="020B0604020202020204" pitchFamily="34" charset="0"/>
                <a:cs typeface="Arial" panose="020B0604020202020204" pitchFamily="34" charset="0"/>
              </a:rPr>
              <a:t>6: Careers </a:t>
            </a:r>
          </a:p>
          <a:p>
            <a:pPr defTabSz="360000">
              <a:spcAft>
                <a:spcPts val="1200"/>
              </a:spcAft>
            </a:pPr>
            <a:r>
              <a:rPr lang="en-US">
                <a:solidFill>
                  <a:schemeClr val="bg1"/>
                </a:solidFill>
                <a:latin typeface="Arial" panose="020B0604020202020204" pitchFamily="34" charset="0"/>
                <a:cs typeface="Arial" panose="020B0604020202020204" pitchFamily="34" charset="0"/>
              </a:rPr>
              <a:t>7: </a:t>
            </a:r>
            <a:r>
              <a:rPr lang="en-US" err="1">
                <a:solidFill>
                  <a:schemeClr val="bg1"/>
                </a:solidFill>
                <a:latin typeface="Arial" panose="020B0604020202020204" pitchFamily="34" charset="0"/>
                <a:cs typeface="Arial" panose="020B0604020202020204" pitchFamily="34" charset="0"/>
              </a:rPr>
              <a:t>Unifrog</a:t>
            </a:r>
            <a:r>
              <a:rPr lang="en-US">
                <a:solidFill>
                  <a:schemeClr val="bg1"/>
                </a:solidFill>
                <a:latin typeface="Arial" panose="020B0604020202020204" pitchFamily="34" charset="0"/>
                <a:cs typeface="Arial" panose="020B0604020202020204" pitchFamily="34" charset="0"/>
              </a:rPr>
              <a:t> Platform (P16)</a:t>
            </a:r>
          </a:p>
          <a:p>
            <a:pPr defTabSz="360000">
              <a:spcAft>
                <a:spcPts val="1200"/>
              </a:spcAft>
            </a:pPr>
            <a:r>
              <a:rPr lang="en-US">
                <a:solidFill>
                  <a:schemeClr val="bg1"/>
                </a:solidFill>
                <a:latin typeface="Arial" panose="020B0604020202020204" pitchFamily="34" charset="0"/>
                <a:cs typeface="Arial" panose="020B0604020202020204" pitchFamily="34" charset="0"/>
              </a:rPr>
              <a:t>8: Current Affairs (P16) </a:t>
            </a:r>
          </a:p>
        </p:txBody>
      </p:sp>
    </p:spTree>
    <p:extLst>
      <p:ext uri="{BB962C8B-B14F-4D97-AF65-F5344CB8AC3E}">
        <p14:creationId xmlns:p14="http://schemas.microsoft.com/office/powerpoint/2010/main" val="769684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0866" y="6187039"/>
            <a:ext cx="3018775" cy="369332"/>
          </a:xfrm>
          <a:prstGeom prst="rect">
            <a:avLst/>
          </a:prstGeom>
        </p:spPr>
        <p:txBody>
          <a:bodyPr wrap="none">
            <a:spAutoFit/>
          </a:bodyPr>
          <a:lstStyle/>
          <a:p>
            <a:pPr algn="ctr"/>
            <a:r>
              <a:rPr lang="en-GB" b="1">
                <a:solidFill>
                  <a:srgbClr val="2B5084"/>
                </a:solidFill>
                <a:latin typeface="Arial" panose="020B0604020202020204" pitchFamily="34" charset="0"/>
                <a:cs typeface="Arial" panose="020B0604020202020204" pitchFamily="34" charset="0"/>
              </a:rPr>
              <a:t>Knowledge itself is power</a:t>
            </a:r>
          </a:p>
        </p:txBody>
      </p:sp>
      <p:sp>
        <p:nvSpPr>
          <p:cNvPr id="4" name="Rectangle 3"/>
          <p:cNvSpPr/>
          <p:nvPr/>
        </p:nvSpPr>
        <p:spPr>
          <a:xfrm>
            <a:off x="0" y="752354"/>
            <a:ext cx="8565266" cy="5324356"/>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Char char="§"/>
              <a:defRPr/>
            </a:pPr>
            <a:r>
              <a:rPr lang="en-GB" sz="2800"/>
              <a:t>Explicit swearing at a member of staff</a:t>
            </a:r>
          </a:p>
          <a:p>
            <a:pPr>
              <a:buFont typeface="Wingdings" panose="05000000000000000000" pitchFamily="2" charset="2"/>
              <a:buChar char="§"/>
              <a:defRPr/>
            </a:pPr>
            <a:r>
              <a:rPr lang="en-GB" sz="2800"/>
              <a:t>Fighting</a:t>
            </a:r>
          </a:p>
          <a:p>
            <a:pPr>
              <a:buFont typeface="Wingdings" panose="05000000000000000000" pitchFamily="2" charset="2"/>
              <a:buChar char="§"/>
              <a:defRPr/>
            </a:pPr>
            <a:r>
              <a:rPr lang="en-GB" sz="2800"/>
              <a:t>Bullying</a:t>
            </a:r>
          </a:p>
          <a:p>
            <a:pPr>
              <a:buFont typeface="Wingdings" panose="05000000000000000000" pitchFamily="2" charset="2"/>
              <a:buChar char="§"/>
              <a:defRPr/>
            </a:pPr>
            <a:r>
              <a:rPr lang="en-GB" sz="2800"/>
              <a:t>Persistent oppositional defiance</a:t>
            </a:r>
          </a:p>
          <a:p>
            <a:pPr>
              <a:buFont typeface="Wingdings" panose="05000000000000000000" pitchFamily="2" charset="2"/>
              <a:buChar char="§"/>
              <a:defRPr/>
            </a:pPr>
            <a:r>
              <a:rPr lang="en-GB" sz="2800"/>
              <a:t>Persistent truancy</a:t>
            </a:r>
          </a:p>
          <a:p>
            <a:pPr>
              <a:buFont typeface="Wingdings" panose="05000000000000000000" pitchFamily="2" charset="2"/>
              <a:buChar char="§"/>
            </a:pPr>
            <a:r>
              <a:rPr lang="en-GB" sz="2800"/>
              <a:t>Refusal to attend detention</a:t>
            </a:r>
          </a:p>
          <a:p>
            <a:pPr>
              <a:buFont typeface="Wingdings" panose="05000000000000000000" pitchFamily="2" charset="2"/>
              <a:buChar char="§"/>
            </a:pPr>
            <a:r>
              <a:rPr lang="en-GB" altLang="en-US" sz="2800"/>
              <a:t>Smoking on school site</a:t>
            </a:r>
          </a:p>
          <a:p>
            <a:pPr>
              <a:buFont typeface="Wingdings" panose="05000000000000000000" pitchFamily="2" charset="2"/>
              <a:buChar char="§"/>
            </a:pPr>
            <a:r>
              <a:rPr lang="en-GB" altLang="en-US" sz="2800"/>
              <a:t>Consuming or bringing in alcohol</a:t>
            </a:r>
          </a:p>
          <a:p>
            <a:pPr>
              <a:buFont typeface="Wingdings" panose="05000000000000000000" pitchFamily="2" charset="2"/>
              <a:buChar char="§"/>
            </a:pPr>
            <a:r>
              <a:rPr lang="en-GB" altLang="en-US" sz="2800"/>
              <a:t>Bringing illegal substances to school (and distributing)</a:t>
            </a:r>
          </a:p>
          <a:p>
            <a:pPr>
              <a:buFont typeface="Wingdings" panose="05000000000000000000" pitchFamily="2" charset="2"/>
              <a:buChar char="§"/>
            </a:pPr>
            <a:r>
              <a:rPr lang="en-GB" altLang="en-US" sz="2800"/>
              <a:t>Bringing a weapon to school</a:t>
            </a:r>
          </a:p>
          <a:p>
            <a:pPr>
              <a:buFont typeface="Wingdings" panose="05000000000000000000" pitchFamily="2" charset="2"/>
              <a:buChar char="§"/>
            </a:pPr>
            <a:r>
              <a:rPr lang="en-GB" altLang="en-US" sz="2800"/>
              <a:t>Assaulting a member of staff</a:t>
            </a:r>
          </a:p>
          <a:p>
            <a:pPr>
              <a:defRPr/>
            </a:pPr>
            <a:endParaRPr lang="en-GB"/>
          </a:p>
        </p:txBody>
      </p:sp>
      <p:pic>
        <p:nvPicPr>
          <p:cNvPr id="8" name="Picture 7"/>
          <p:cNvPicPr>
            <a:picLocks noChangeAspect="1"/>
          </p:cNvPicPr>
          <p:nvPr/>
        </p:nvPicPr>
        <p:blipFill rotWithShape="1">
          <a:blip r:embed="rId3"/>
          <a:srcRect l="24289" r="6925"/>
          <a:stretch/>
        </p:blipFill>
        <p:spPr>
          <a:xfrm>
            <a:off x="8742743" y="752354"/>
            <a:ext cx="3449257" cy="5324356"/>
          </a:xfrm>
          <a:prstGeom prst="rect">
            <a:avLst/>
          </a:prstGeom>
          <a:ln>
            <a:noFill/>
          </a:ln>
        </p:spPr>
      </p:pic>
    </p:spTree>
    <p:extLst>
      <p:ext uri="{BB962C8B-B14F-4D97-AF65-F5344CB8AC3E}">
        <p14:creationId xmlns:p14="http://schemas.microsoft.com/office/powerpoint/2010/main" val="15238362"/>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3AAFE5-6583-4006-A004-FA3BD0648DC4}"/>
              </a:ext>
            </a:extLst>
          </p:cNvPr>
          <p:cNvPicPr>
            <a:picLocks noChangeAspect="1"/>
          </p:cNvPicPr>
          <p:nvPr/>
        </p:nvPicPr>
        <p:blipFill rotWithShape="1">
          <a:blip r:embed="rId2"/>
          <a:srcRect r="50527"/>
          <a:stretch/>
        </p:blipFill>
        <p:spPr>
          <a:xfrm>
            <a:off x="64316" y="172631"/>
            <a:ext cx="6031684" cy="3140364"/>
          </a:xfrm>
          <a:prstGeom prst="rect">
            <a:avLst/>
          </a:prstGeom>
        </p:spPr>
      </p:pic>
      <p:pic>
        <p:nvPicPr>
          <p:cNvPr id="5" name="Picture 4">
            <a:extLst>
              <a:ext uri="{FF2B5EF4-FFF2-40B4-BE49-F238E27FC236}">
                <a16:creationId xmlns:a16="http://schemas.microsoft.com/office/drawing/2014/main" id="{D63D59F7-E559-4344-90DC-FCB29A933229}"/>
              </a:ext>
            </a:extLst>
          </p:cNvPr>
          <p:cNvPicPr>
            <a:picLocks noChangeAspect="1"/>
          </p:cNvPicPr>
          <p:nvPr/>
        </p:nvPicPr>
        <p:blipFill rotWithShape="1">
          <a:blip r:embed="rId2"/>
          <a:srcRect l="50000"/>
          <a:stretch/>
        </p:blipFill>
        <p:spPr>
          <a:xfrm>
            <a:off x="6096000" y="172631"/>
            <a:ext cx="6096000" cy="3140364"/>
          </a:xfrm>
          <a:prstGeom prst="rect">
            <a:avLst/>
          </a:prstGeom>
        </p:spPr>
      </p:pic>
      <p:pic>
        <p:nvPicPr>
          <p:cNvPr id="6" name="Picture 5">
            <a:extLst>
              <a:ext uri="{FF2B5EF4-FFF2-40B4-BE49-F238E27FC236}">
                <a16:creationId xmlns:a16="http://schemas.microsoft.com/office/drawing/2014/main" id="{726637F1-9F3F-475D-A525-84AB430CDA06}"/>
              </a:ext>
            </a:extLst>
          </p:cNvPr>
          <p:cNvPicPr>
            <a:picLocks noChangeAspect="1"/>
          </p:cNvPicPr>
          <p:nvPr/>
        </p:nvPicPr>
        <p:blipFill>
          <a:blip r:embed="rId3"/>
          <a:stretch>
            <a:fillRect/>
          </a:stretch>
        </p:blipFill>
        <p:spPr>
          <a:xfrm>
            <a:off x="4085519" y="3429000"/>
            <a:ext cx="4020962" cy="2694459"/>
          </a:xfrm>
          <a:prstGeom prst="rect">
            <a:avLst/>
          </a:prstGeom>
        </p:spPr>
      </p:pic>
    </p:spTree>
    <p:extLst>
      <p:ext uri="{BB962C8B-B14F-4D97-AF65-F5344CB8AC3E}">
        <p14:creationId xmlns:p14="http://schemas.microsoft.com/office/powerpoint/2010/main" val="3758916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3FAF7-2F59-4C67-AFC8-EB60885DA4D4}"/>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8FED40D-CD65-43D9-9A38-2A2FA5B80F43}"/>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8D79A013-F3D6-4F13-B494-F1C01258D10D}"/>
              </a:ext>
            </a:extLst>
          </p:cNvPr>
          <p:cNvPicPr>
            <a:picLocks noChangeAspect="1"/>
          </p:cNvPicPr>
          <p:nvPr/>
        </p:nvPicPr>
        <p:blipFill>
          <a:blip r:embed="rId2"/>
          <a:stretch>
            <a:fillRect/>
          </a:stretch>
        </p:blipFill>
        <p:spPr>
          <a:xfrm>
            <a:off x="405353" y="521815"/>
            <a:ext cx="11106354" cy="5814370"/>
          </a:xfrm>
          <a:prstGeom prst="rect">
            <a:avLst/>
          </a:prstGeom>
        </p:spPr>
      </p:pic>
    </p:spTree>
    <p:extLst>
      <p:ext uri="{BB962C8B-B14F-4D97-AF65-F5344CB8AC3E}">
        <p14:creationId xmlns:p14="http://schemas.microsoft.com/office/powerpoint/2010/main" val="1650048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3128"/>
          <a:stretch/>
        </p:blipFill>
        <p:spPr>
          <a:xfrm>
            <a:off x="8753475" y="752353"/>
            <a:ext cx="3438525" cy="5324355"/>
          </a:xfrm>
          <a:prstGeom prst="rect">
            <a:avLst/>
          </a:prstGeom>
        </p:spPr>
      </p:pic>
      <p:sp>
        <p:nvSpPr>
          <p:cNvPr id="3" name="Rectangle 2"/>
          <p:cNvSpPr/>
          <p:nvPr/>
        </p:nvSpPr>
        <p:spPr>
          <a:xfrm>
            <a:off x="0" y="2611292"/>
            <a:ext cx="8368496" cy="2785378"/>
          </a:xfrm>
          <a:prstGeom prst="rect">
            <a:avLst/>
          </a:prstGeom>
        </p:spPr>
        <p:txBody>
          <a:bodyPr wrap="square">
            <a:spAutoFit/>
          </a:bodyPr>
          <a:lstStyle/>
          <a:p>
            <a:pPr algn="ctr"/>
            <a:r>
              <a:rPr lang="en-GB" altLang="en-US" sz="3500">
                <a:solidFill>
                  <a:schemeClr val="bg1"/>
                </a:solidFill>
                <a:latin typeface="Arial" panose="020B0604020202020204" pitchFamily="34" charset="0"/>
                <a:cs typeface="Arial" panose="020B0604020202020204" pitchFamily="34" charset="0"/>
              </a:rPr>
              <a:t>Welcome to </a:t>
            </a:r>
          </a:p>
          <a:p>
            <a:pPr algn="ctr"/>
            <a:r>
              <a:rPr lang="en-GB" altLang="en-US" sz="3500">
                <a:solidFill>
                  <a:schemeClr val="bg1"/>
                </a:solidFill>
                <a:latin typeface="Arial" panose="020B0604020202020204" pitchFamily="34" charset="0"/>
                <a:cs typeface="Arial" panose="020B0604020202020204" pitchFamily="34" charset="0"/>
              </a:rPr>
              <a:t>The Duston School</a:t>
            </a:r>
          </a:p>
          <a:p>
            <a:pPr algn="ctr"/>
            <a:endParaRPr lang="en-GB" altLang="en-US" sz="3500">
              <a:solidFill>
                <a:schemeClr val="bg1"/>
              </a:solidFill>
              <a:latin typeface="Arial" panose="020B0604020202020204" pitchFamily="34" charset="0"/>
              <a:cs typeface="Arial" panose="020B0604020202020204" pitchFamily="34" charset="0"/>
            </a:endParaRPr>
          </a:p>
          <a:p>
            <a:pPr algn="ctr"/>
            <a:r>
              <a:rPr lang="en-GB" altLang="en-US" sz="3500">
                <a:solidFill>
                  <a:schemeClr val="bg1"/>
                </a:solidFill>
                <a:latin typeface="Arial" panose="020B0604020202020204" pitchFamily="34" charset="0"/>
                <a:cs typeface="Arial" panose="020B0604020202020204" pitchFamily="34" charset="0"/>
              </a:rPr>
              <a:t>Principal: </a:t>
            </a:r>
          </a:p>
          <a:p>
            <a:pPr algn="ctr"/>
            <a:r>
              <a:rPr lang="en-GB" altLang="en-US" sz="3500">
                <a:solidFill>
                  <a:schemeClr val="bg1"/>
                </a:solidFill>
                <a:latin typeface="Arial" panose="020B0604020202020204" pitchFamily="34" charset="0"/>
                <a:cs typeface="Arial" panose="020B0604020202020204" pitchFamily="34" charset="0"/>
              </a:rPr>
              <a:t>Mr Sam Strickland</a:t>
            </a:r>
          </a:p>
        </p:txBody>
      </p:sp>
      <p:sp>
        <p:nvSpPr>
          <p:cNvPr id="6" name="Rectangle 5"/>
          <p:cNvSpPr/>
          <p:nvPr/>
        </p:nvSpPr>
        <p:spPr>
          <a:xfrm>
            <a:off x="9123703" y="6286278"/>
            <a:ext cx="2687338" cy="338554"/>
          </a:xfrm>
          <a:prstGeom prst="rect">
            <a:avLst/>
          </a:prstGeom>
        </p:spPr>
        <p:txBody>
          <a:bodyPr wrap="none">
            <a:spAutoFit/>
          </a:bodyPr>
          <a:lstStyle/>
          <a:p>
            <a:pPr algn="ctr"/>
            <a:r>
              <a:rPr lang="en-GB" sz="1600" b="1">
                <a:solidFill>
                  <a:srgbClr val="2B5084"/>
                </a:solidFill>
                <a:latin typeface="Arial" panose="020B0604020202020204" pitchFamily="34" charset="0"/>
                <a:cs typeface="Arial" panose="020B0604020202020204" pitchFamily="34" charset="0"/>
              </a:rPr>
              <a:t>Knowledge itself is power</a:t>
            </a:r>
          </a:p>
        </p:txBody>
      </p:sp>
      <p:sp>
        <p:nvSpPr>
          <p:cNvPr id="5" name="Rectangle 4"/>
          <p:cNvSpPr/>
          <p:nvPr/>
        </p:nvSpPr>
        <p:spPr>
          <a:xfrm>
            <a:off x="0" y="2118167"/>
            <a:ext cx="8565266" cy="3958542"/>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0" y="752354"/>
            <a:ext cx="8565266" cy="1178898"/>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246530" y="1156024"/>
            <a:ext cx="4072205" cy="477054"/>
          </a:xfrm>
          <a:prstGeom prst="rect">
            <a:avLst/>
          </a:prstGeom>
        </p:spPr>
        <p:txBody>
          <a:bodyPr wrap="none">
            <a:spAutoFit/>
          </a:bodyPr>
          <a:lstStyle/>
          <a:p>
            <a:pPr algn="ctr"/>
            <a:r>
              <a:rPr lang="en-GB" sz="2500" b="1">
                <a:solidFill>
                  <a:schemeClr val="bg1"/>
                </a:solidFill>
                <a:latin typeface="Arial" panose="020B0604020202020204" pitchFamily="34" charset="0"/>
                <a:cs typeface="Arial" panose="020B0604020202020204" pitchFamily="34" charset="0"/>
              </a:rPr>
              <a:t>STUDENT CARE STAGES</a:t>
            </a:r>
          </a:p>
        </p:txBody>
      </p:sp>
      <p:graphicFrame>
        <p:nvGraphicFramePr>
          <p:cNvPr id="10" name="Content Placeholder 5"/>
          <p:cNvGraphicFramePr>
            <a:graphicFrameLocks/>
          </p:cNvGraphicFramePr>
          <p:nvPr>
            <p:extLst>
              <p:ext uri="{D42A27DB-BD31-4B8C-83A1-F6EECF244321}">
                <p14:modId xmlns:p14="http://schemas.microsoft.com/office/powerpoint/2010/main" val="620701566"/>
              </p:ext>
            </p:extLst>
          </p:nvPr>
        </p:nvGraphicFramePr>
        <p:xfrm>
          <a:off x="178847" y="2371260"/>
          <a:ext cx="6383337" cy="3249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F4F7804-3F7A-4609-AFCD-570A17D2F0F0}"/>
              </a:ext>
            </a:extLst>
          </p:cNvPr>
          <p:cNvSpPr txBox="1"/>
          <p:nvPr/>
        </p:nvSpPr>
        <p:spPr>
          <a:xfrm>
            <a:off x="6251623" y="2689702"/>
            <a:ext cx="1820411" cy="2031325"/>
          </a:xfrm>
          <a:prstGeom prst="rect">
            <a:avLst/>
          </a:prstGeom>
          <a:noFill/>
        </p:spPr>
        <p:txBody>
          <a:bodyPr wrap="square" rtlCol="0">
            <a:spAutoFit/>
          </a:bodyPr>
          <a:lstStyle/>
          <a:p>
            <a:r>
              <a:rPr lang="en-GB">
                <a:solidFill>
                  <a:schemeClr val="bg1"/>
                </a:solidFill>
              </a:rPr>
              <a:t>Running alongside this is graduated support for children with SEND (where applicable)</a:t>
            </a:r>
          </a:p>
        </p:txBody>
      </p:sp>
    </p:spTree>
    <p:extLst>
      <p:ext uri="{BB962C8B-B14F-4D97-AF65-F5344CB8AC3E}">
        <p14:creationId xmlns:p14="http://schemas.microsoft.com/office/powerpoint/2010/main" val="3228201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611292"/>
            <a:ext cx="8368496" cy="2785378"/>
          </a:xfrm>
          <a:prstGeom prst="rect">
            <a:avLst/>
          </a:prstGeom>
        </p:spPr>
        <p:txBody>
          <a:bodyPr wrap="square">
            <a:spAutoFit/>
          </a:bodyPr>
          <a:lstStyle/>
          <a:p>
            <a:pPr algn="ctr"/>
            <a:r>
              <a:rPr lang="en-GB" altLang="en-US" sz="3500">
                <a:solidFill>
                  <a:schemeClr val="bg1"/>
                </a:solidFill>
                <a:latin typeface="Arial" panose="020B0604020202020204" pitchFamily="34" charset="0"/>
                <a:cs typeface="Arial" panose="020B0604020202020204" pitchFamily="34" charset="0"/>
              </a:rPr>
              <a:t>Welcome to </a:t>
            </a:r>
          </a:p>
          <a:p>
            <a:pPr algn="ctr"/>
            <a:r>
              <a:rPr lang="en-GB" altLang="en-US" sz="3500">
                <a:solidFill>
                  <a:schemeClr val="bg1"/>
                </a:solidFill>
                <a:latin typeface="Arial" panose="020B0604020202020204" pitchFamily="34" charset="0"/>
                <a:cs typeface="Arial" panose="020B0604020202020204" pitchFamily="34" charset="0"/>
              </a:rPr>
              <a:t>The Duston School</a:t>
            </a:r>
          </a:p>
          <a:p>
            <a:pPr algn="ctr"/>
            <a:endParaRPr lang="en-GB" altLang="en-US" sz="3500">
              <a:solidFill>
                <a:schemeClr val="bg1"/>
              </a:solidFill>
              <a:latin typeface="Arial" panose="020B0604020202020204" pitchFamily="34" charset="0"/>
              <a:cs typeface="Arial" panose="020B0604020202020204" pitchFamily="34" charset="0"/>
            </a:endParaRPr>
          </a:p>
          <a:p>
            <a:pPr algn="ctr"/>
            <a:r>
              <a:rPr lang="en-GB" altLang="en-US" sz="3500">
                <a:solidFill>
                  <a:schemeClr val="bg1"/>
                </a:solidFill>
                <a:latin typeface="Arial" panose="020B0604020202020204" pitchFamily="34" charset="0"/>
                <a:cs typeface="Arial" panose="020B0604020202020204" pitchFamily="34" charset="0"/>
              </a:rPr>
              <a:t>Principal: </a:t>
            </a:r>
          </a:p>
          <a:p>
            <a:pPr algn="ctr"/>
            <a:r>
              <a:rPr lang="en-GB" altLang="en-US" sz="3500">
                <a:solidFill>
                  <a:schemeClr val="bg1"/>
                </a:solidFill>
                <a:latin typeface="Arial" panose="020B0604020202020204" pitchFamily="34" charset="0"/>
                <a:cs typeface="Arial" panose="020B0604020202020204" pitchFamily="34" charset="0"/>
              </a:rPr>
              <a:t>Mr Sam Strickland</a:t>
            </a:r>
          </a:p>
        </p:txBody>
      </p:sp>
      <p:sp>
        <p:nvSpPr>
          <p:cNvPr id="6" name="Rectangle 5"/>
          <p:cNvSpPr/>
          <p:nvPr/>
        </p:nvSpPr>
        <p:spPr>
          <a:xfrm>
            <a:off x="9123703" y="6286278"/>
            <a:ext cx="2687338" cy="338554"/>
          </a:xfrm>
          <a:prstGeom prst="rect">
            <a:avLst/>
          </a:prstGeom>
        </p:spPr>
        <p:txBody>
          <a:bodyPr wrap="none">
            <a:spAutoFit/>
          </a:bodyPr>
          <a:lstStyle/>
          <a:p>
            <a:pPr algn="ctr"/>
            <a:r>
              <a:rPr lang="en-GB" sz="1600" b="1">
                <a:solidFill>
                  <a:srgbClr val="2B5084"/>
                </a:solidFill>
                <a:latin typeface="Arial" panose="020B0604020202020204" pitchFamily="34" charset="0"/>
                <a:cs typeface="Arial" panose="020B0604020202020204" pitchFamily="34" charset="0"/>
              </a:rPr>
              <a:t>Dream - Believe - Achieve</a:t>
            </a:r>
          </a:p>
        </p:txBody>
      </p:sp>
      <p:sp>
        <p:nvSpPr>
          <p:cNvPr id="5" name="Rectangle 4"/>
          <p:cNvSpPr/>
          <p:nvPr/>
        </p:nvSpPr>
        <p:spPr>
          <a:xfrm>
            <a:off x="0" y="2118167"/>
            <a:ext cx="8565266" cy="3958542"/>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0" y="752354"/>
            <a:ext cx="8565266" cy="1178898"/>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26899" y="1156024"/>
            <a:ext cx="5010539" cy="477054"/>
          </a:xfrm>
          <a:prstGeom prst="rect">
            <a:avLst/>
          </a:prstGeom>
        </p:spPr>
        <p:txBody>
          <a:bodyPr wrap="none">
            <a:spAutoFit/>
          </a:bodyPr>
          <a:lstStyle/>
          <a:p>
            <a:r>
              <a:rPr lang="en-US" sz="2500" b="1">
                <a:solidFill>
                  <a:schemeClr val="bg1"/>
                </a:solidFill>
                <a:latin typeface="Arial" panose="020B0604020202020204" pitchFamily="34" charset="0"/>
                <a:cs typeface="Arial" panose="020B0604020202020204" pitchFamily="34" charset="0"/>
              </a:rPr>
              <a:t>HOUSE AND REWARD SYSTEM</a:t>
            </a:r>
            <a:endParaRPr lang="en-GB" sz="2500" b="1">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r="53696"/>
          <a:stretch/>
        </p:blipFill>
        <p:spPr>
          <a:xfrm>
            <a:off x="563239" y="2412819"/>
            <a:ext cx="3229309" cy="1852570"/>
          </a:xfrm>
          <a:prstGeom prst="rect">
            <a:avLst/>
          </a:prstGeom>
        </p:spPr>
      </p:pic>
      <p:pic>
        <p:nvPicPr>
          <p:cNvPr id="12" name="Picture 11"/>
          <p:cNvPicPr>
            <a:picLocks noChangeAspect="1"/>
          </p:cNvPicPr>
          <p:nvPr/>
        </p:nvPicPr>
        <p:blipFill rotWithShape="1">
          <a:blip r:embed="rId2"/>
          <a:srcRect l="48043"/>
          <a:stretch/>
        </p:blipFill>
        <p:spPr>
          <a:xfrm>
            <a:off x="4269519" y="2452730"/>
            <a:ext cx="3670708" cy="1852570"/>
          </a:xfrm>
          <a:prstGeom prst="rect">
            <a:avLst/>
          </a:prstGeom>
        </p:spPr>
      </p:pic>
      <p:sp>
        <p:nvSpPr>
          <p:cNvPr id="20" name="Rectangle 19"/>
          <p:cNvSpPr/>
          <p:nvPr/>
        </p:nvSpPr>
        <p:spPr>
          <a:xfrm>
            <a:off x="563239" y="4550073"/>
            <a:ext cx="7376988" cy="11982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a:stretch>
            <a:fillRect/>
          </a:stretch>
        </p:blipFill>
        <p:spPr>
          <a:xfrm>
            <a:off x="810226" y="4591626"/>
            <a:ext cx="2002779" cy="112656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8375" y="4598052"/>
            <a:ext cx="1115568" cy="1115568"/>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6034" y="4598052"/>
            <a:ext cx="1115568" cy="111556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3693" y="4598052"/>
            <a:ext cx="1115568" cy="1115568"/>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9777" y="4598052"/>
            <a:ext cx="1115568" cy="1115568"/>
          </a:xfrm>
          <a:prstGeom prst="rect">
            <a:avLst/>
          </a:prstGeom>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3015"/>
          <a:stretch/>
        </p:blipFill>
        <p:spPr>
          <a:xfrm>
            <a:off x="8734697" y="742509"/>
            <a:ext cx="3448922" cy="5334198"/>
          </a:xfrm>
          <a:prstGeom prst="rect">
            <a:avLst/>
          </a:prstGeom>
        </p:spPr>
      </p:pic>
    </p:spTree>
    <p:extLst>
      <p:ext uri="{BB962C8B-B14F-4D97-AF65-F5344CB8AC3E}">
        <p14:creationId xmlns:p14="http://schemas.microsoft.com/office/powerpoint/2010/main" val="3938607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3127"/>
          <a:stretch/>
        </p:blipFill>
        <p:spPr>
          <a:xfrm>
            <a:off x="8750460" y="752351"/>
            <a:ext cx="3438591" cy="5324355"/>
          </a:xfrm>
          <a:prstGeom prst="rect">
            <a:avLst/>
          </a:prstGeom>
        </p:spPr>
      </p:pic>
      <p:sp>
        <p:nvSpPr>
          <p:cNvPr id="3" name="Rectangle 2"/>
          <p:cNvSpPr/>
          <p:nvPr/>
        </p:nvSpPr>
        <p:spPr>
          <a:xfrm>
            <a:off x="0" y="2611292"/>
            <a:ext cx="8368496" cy="2785378"/>
          </a:xfrm>
          <a:prstGeom prst="rect">
            <a:avLst/>
          </a:prstGeom>
        </p:spPr>
        <p:txBody>
          <a:bodyPr wrap="square">
            <a:spAutoFit/>
          </a:bodyPr>
          <a:lstStyle/>
          <a:p>
            <a:pPr algn="ctr"/>
            <a:r>
              <a:rPr lang="en-GB" altLang="en-US" sz="3500">
                <a:solidFill>
                  <a:schemeClr val="bg1"/>
                </a:solidFill>
                <a:latin typeface="Arial" panose="020B0604020202020204" pitchFamily="34" charset="0"/>
                <a:cs typeface="Arial" panose="020B0604020202020204" pitchFamily="34" charset="0"/>
              </a:rPr>
              <a:t>Welcome to </a:t>
            </a:r>
          </a:p>
          <a:p>
            <a:pPr algn="ctr"/>
            <a:r>
              <a:rPr lang="en-GB" altLang="en-US" sz="3500">
                <a:solidFill>
                  <a:schemeClr val="bg1"/>
                </a:solidFill>
                <a:latin typeface="Arial" panose="020B0604020202020204" pitchFamily="34" charset="0"/>
                <a:cs typeface="Arial" panose="020B0604020202020204" pitchFamily="34" charset="0"/>
              </a:rPr>
              <a:t>The Duston School</a:t>
            </a:r>
          </a:p>
          <a:p>
            <a:pPr algn="ctr"/>
            <a:endParaRPr lang="en-GB" altLang="en-US" sz="3500">
              <a:solidFill>
                <a:schemeClr val="bg1"/>
              </a:solidFill>
              <a:latin typeface="Arial" panose="020B0604020202020204" pitchFamily="34" charset="0"/>
              <a:cs typeface="Arial" panose="020B0604020202020204" pitchFamily="34" charset="0"/>
            </a:endParaRPr>
          </a:p>
          <a:p>
            <a:pPr algn="ctr"/>
            <a:r>
              <a:rPr lang="en-GB" altLang="en-US" sz="3500">
                <a:solidFill>
                  <a:schemeClr val="bg1"/>
                </a:solidFill>
                <a:latin typeface="Arial" panose="020B0604020202020204" pitchFamily="34" charset="0"/>
                <a:cs typeface="Arial" panose="020B0604020202020204" pitchFamily="34" charset="0"/>
              </a:rPr>
              <a:t>Principal: </a:t>
            </a:r>
          </a:p>
          <a:p>
            <a:pPr algn="ctr"/>
            <a:r>
              <a:rPr lang="en-GB" altLang="en-US" sz="3500">
                <a:solidFill>
                  <a:schemeClr val="bg1"/>
                </a:solidFill>
                <a:latin typeface="Arial" panose="020B0604020202020204" pitchFamily="34" charset="0"/>
                <a:cs typeface="Arial" panose="020B0604020202020204" pitchFamily="34" charset="0"/>
              </a:rPr>
              <a:t>Mr Sam Strickland</a:t>
            </a:r>
          </a:p>
        </p:txBody>
      </p:sp>
      <p:sp>
        <p:nvSpPr>
          <p:cNvPr id="6" name="Rectangle 5"/>
          <p:cNvSpPr/>
          <p:nvPr/>
        </p:nvSpPr>
        <p:spPr>
          <a:xfrm>
            <a:off x="8777647" y="6286278"/>
            <a:ext cx="3379451" cy="338554"/>
          </a:xfrm>
          <a:prstGeom prst="rect">
            <a:avLst/>
          </a:prstGeom>
        </p:spPr>
        <p:txBody>
          <a:bodyPr wrap="none">
            <a:spAutoFit/>
          </a:bodyPr>
          <a:lstStyle/>
          <a:p>
            <a:pPr algn="ctr"/>
            <a:r>
              <a:rPr lang="en-GB" sz="1600" b="1">
                <a:solidFill>
                  <a:srgbClr val="2B5084"/>
                </a:solidFill>
                <a:latin typeface="Arial" panose="020B0604020202020204" pitchFamily="34" charset="0"/>
                <a:cs typeface="Arial" panose="020B0604020202020204" pitchFamily="34" charset="0"/>
              </a:rPr>
              <a:t>Aspiration - Resilience - Respect</a:t>
            </a:r>
          </a:p>
        </p:txBody>
      </p:sp>
      <p:sp>
        <p:nvSpPr>
          <p:cNvPr id="5" name="Rectangle 4"/>
          <p:cNvSpPr/>
          <p:nvPr/>
        </p:nvSpPr>
        <p:spPr>
          <a:xfrm>
            <a:off x="0" y="2118167"/>
            <a:ext cx="8565266" cy="3958542"/>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0" y="752354"/>
            <a:ext cx="8565266" cy="1178898"/>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26899" y="1156024"/>
            <a:ext cx="4667816" cy="477054"/>
          </a:xfrm>
          <a:prstGeom prst="rect">
            <a:avLst/>
          </a:prstGeom>
        </p:spPr>
        <p:txBody>
          <a:bodyPr wrap="none">
            <a:spAutoFit/>
          </a:bodyPr>
          <a:lstStyle/>
          <a:p>
            <a:r>
              <a:rPr lang="en-US" sz="2500" b="1">
                <a:solidFill>
                  <a:schemeClr val="bg1"/>
                </a:solidFill>
                <a:latin typeface="Arial" panose="020B0604020202020204" pitchFamily="34" charset="0"/>
                <a:cs typeface="Arial" panose="020B0604020202020204" pitchFamily="34" charset="0"/>
              </a:rPr>
              <a:t>THE HOUSE SYSTEM AT TDS</a:t>
            </a:r>
            <a:endParaRPr lang="en-GB" sz="2500" b="1">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993603" y="4654247"/>
            <a:ext cx="6578060" cy="1198272"/>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2349" y="4695599"/>
            <a:ext cx="1115568" cy="1115568"/>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8388" y="4675871"/>
            <a:ext cx="1115568" cy="111556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6062" y="4702226"/>
            <a:ext cx="1115568" cy="1115568"/>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611" y="4702226"/>
            <a:ext cx="1115568" cy="1115568"/>
          </a:xfrm>
          <a:prstGeom prst="rect">
            <a:avLst/>
          </a:prstGeom>
        </p:spPr>
      </p:pic>
      <p:graphicFrame>
        <p:nvGraphicFramePr>
          <p:cNvPr id="22" name="Table 21"/>
          <p:cNvGraphicFramePr>
            <a:graphicFrameLocks noGrp="1"/>
          </p:cNvGraphicFramePr>
          <p:nvPr/>
        </p:nvGraphicFramePr>
        <p:xfrm>
          <a:off x="993603" y="2196795"/>
          <a:ext cx="6578060" cy="2276964"/>
        </p:xfrm>
        <a:graphic>
          <a:graphicData uri="http://schemas.openxmlformats.org/drawingml/2006/table">
            <a:tbl>
              <a:tblPr firstRow="1" bandRow="1">
                <a:tableStyleId>{5C22544A-7EE6-4342-B048-85BDC9FD1C3A}</a:tableStyleId>
              </a:tblPr>
              <a:tblGrid>
                <a:gridCol w="1644515">
                  <a:extLst>
                    <a:ext uri="{9D8B030D-6E8A-4147-A177-3AD203B41FA5}">
                      <a16:colId xmlns:a16="http://schemas.microsoft.com/office/drawing/2014/main" val="20000"/>
                    </a:ext>
                  </a:extLst>
                </a:gridCol>
                <a:gridCol w="1644515">
                  <a:extLst>
                    <a:ext uri="{9D8B030D-6E8A-4147-A177-3AD203B41FA5}">
                      <a16:colId xmlns:a16="http://schemas.microsoft.com/office/drawing/2014/main" val="20001"/>
                    </a:ext>
                  </a:extLst>
                </a:gridCol>
                <a:gridCol w="1644515">
                  <a:extLst>
                    <a:ext uri="{9D8B030D-6E8A-4147-A177-3AD203B41FA5}">
                      <a16:colId xmlns:a16="http://schemas.microsoft.com/office/drawing/2014/main" val="20002"/>
                    </a:ext>
                  </a:extLst>
                </a:gridCol>
                <a:gridCol w="1644515">
                  <a:extLst>
                    <a:ext uri="{9D8B030D-6E8A-4147-A177-3AD203B41FA5}">
                      <a16:colId xmlns:a16="http://schemas.microsoft.com/office/drawing/2014/main" val="20003"/>
                    </a:ext>
                  </a:extLst>
                </a:gridCol>
              </a:tblGrid>
              <a:tr h="1362564">
                <a:tc>
                  <a:txBody>
                    <a:bodyPr/>
                    <a:lstStyle/>
                    <a:p>
                      <a:pPr algn="ctr"/>
                      <a:r>
                        <a:rPr lang="en-GB" u="sng">
                          <a:solidFill>
                            <a:schemeClr val="tx1"/>
                          </a:solidFill>
                          <a:effectLst>
                            <a:outerShdw blurRad="38100" dist="38100" dir="2700000" algn="tl">
                              <a:srgbClr val="000000">
                                <a:alpha val="43137"/>
                              </a:srgbClr>
                            </a:outerShdw>
                          </a:effectLst>
                        </a:rPr>
                        <a:t>Willow</a:t>
                      </a:r>
                    </a:p>
                    <a:p>
                      <a:pPr algn="ctr"/>
                      <a:endParaRPr lang="en-GB" u="sng">
                        <a:solidFill>
                          <a:schemeClr val="tx1"/>
                        </a:solidFill>
                        <a:effectLst>
                          <a:outerShdw blurRad="38100" dist="38100" dir="2700000" algn="tl">
                            <a:srgbClr val="000000">
                              <a:alpha val="43137"/>
                            </a:srgbClr>
                          </a:outerShdw>
                        </a:effectLst>
                      </a:endParaRPr>
                    </a:p>
                  </a:txBody>
                  <a:tcPr>
                    <a:solidFill>
                      <a:srgbClr val="7030A0"/>
                    </a:solidFill>
                  </a:tcPr>
                </a:tc>
                <a:tc>
                  <a:txBody>
                    <a:bodyPr/>
                    <a:lstStyle/>
                    <a:p>
                      <a:pPr algn="ctr"/>
                      <a:r>
                        <a:rPr lang="en-GB" u="sng">
                          <a:solidFill>
                            <a:schemeClr val="tx1"/>
                          </a:solidFill>
                          <a:effectLst>
                            <a:outerShdw blurRad="38100" dist="38100" dir="2700000" algn="tl">
                              <a:srgbClr val="000000">
                                <a:alpha val="43137"/>
                              </a:srgbClr>
                            </a:outerShdw>
                          </a:effectLst>
                        </a:rPr>
                        <a:t>Oak</a:t>
                      </a:r>
                    </a:p>
                    <a:p>
                      <a:pPr algn="ctr"/>
                      <a:endParaRPr lang="en-GB" u="sng">
                        <a:solidFill>
                          <a:schemeClr val="tx1"/>
                        </a:solidFill>
                        <a:effectLst>
                          <a:outerShdw blurRad="38100" dist="38100" dir="2700000" algn="tl">
                            <a:srgbClr val="000000">
                              <a:alpha val="43137"/>
                            </a:srgbClr>
                          </a:outerShdw>
                        </a:effectLst>
                      </a:endParaRPr>
                    </a:p>
                  </a:txBody>
                  <a:tcPr>
                    <a:solidFill>
                      <a:srgbClr val="00B050"/>
                    </a:solidFill>
                  </a:tcPr>
                </a:tc>
                <a:tc>
                  <a:txBody>
                    <a:bodyPr/>
                    <a:lstStyle/>
                    <a:p>
                      <a:pPr algn="ctr"/>
                      <a:r>
                        <a:rPr lang="en-GB" u="sng">
                          <a:solidFill>
                            <a:schemeClr val="tx1"/>
                          </a:solidFill>
                          <a:effectLst>
                            <a:outerShdw blurRad="38100" dist="38100" dir="2700000" algn="tl">
                              <a:srgbClr val="000000">
                                <a:alpha val="43137"/>
                              </a:srgbClr>
                            </a:outerShdw>
                          </a:effectLst>
                        </a:rPr>
                        <a:t>Maple</a:t>
                      </a:r>
                    </a:p>
                    <a:p>
                      <a:pPr algn="ctr"/>
                      <a:endParaRPr lang="en-GB" u="sng">
                        <a:solidFill>
                          <a:schemeClr val="tx1"/>
                        </a:solidFill>
                        <a:effectLst>
                          <a:outerShdw blurRad="38100" dist="38100" dir="2700000" algn="tl">
                            <a:srgbClr val="000000">
                              <a:alpha val="43137"/>
                            </a:srgbClr>
                          </a:outerShdw>
                        </a:effectLst>
                      </a:endParaRPr>
                    </a:p>
                  </a:txBody>
                  <a:tcPr>
                    <a:solidFill>
                      <a:srgbClr val="FFC000"/>
                    </a:solidFill>
                  </a:tcPr>
                </a:tc>
                <a:tc>
                  <a:txBody>
                    <a:bodyPr/>
                    <a:lstStyle/>
                    <a:p>
                      <a:pPr algn="ctr"/>
                      <a:r>
                        <a:rPr lang="en-GB" u="sng">
                          <a:solidFill>
                            <a:schemeClr val="tx1"/>
                          </a:solidFill>
                          <a:effectLst>
                            <a:outerShdw blurRad="38100" dist="38100" dir="2700000" algn="tl">
                              <a:srgbClr val="000000">
                                <a:alpha val="43137"/>
                              </a:srgbClr>
                            </a:outerShdw>
                          </a:effectLst>
                        </a:rPr>
                        <a:t>Chestnut</a:t>
                      </a:r>
                    </a:p>
                  </a:txBody>
                  <a:tcPr>
                    <a:solidFill>
                      <a:srgbClr val="FF0000"/>
                    </a:solidFill>
                  </a:tcPr>
                </a:tc>
                <a:extLst>
                  <a:ext uri="{0D108BD9-81ED-4DB2-BD59-A6C34878D82A}">
                    <a16:rowId xmlns:a16="http://schemas.microsoft.com/office/drawing/2014/main" val="10000"/>
                  </a:ext>
                </a:extLst>
              </a:tr>
              <a:tr h="443329">
                <a:tc>
                  <a:txBody>
                    <a:bodyPr/>
                    <a:lstStyle/>
                    <a:p>
                      <a:pPr algn="ctr"/>
                      <a:r>
                        <a:rPr lang="en-GB" b="1">
                          <a:effectLst>
                            <a:outerShdw blurRad="38100" dist="38100" dir="2700000" algn="tl">
                              <a:srgbClr val="000000">
                                <a:alpha val="43137"/>
                              </a:srgbClr>
                            </a:outerShdw>
                          </a:effectLst>
                        </a:rPr>
                        <a:t>Head of</a:t>
                      </a:r>
                      <a:r>
                        <a:rPr lang="en-GB" b="1" baseline="0">
                          <a:effectLst>
                            <a:outerShdw blurRad="38100" dist="38100" dir="2700000" algn="tl">
                              <a:srgbClr val="000000">
                                <a:alpha val="43137"/>
                              </a:srgbClr>
                            </a:outerShdw>
                          </a:effectLst>
                        </a:rPr>
                        <a:t> House is Mr Bidwell</a:t>
                      </a:r>
                    </a:p>
                  </a:txBody>
                  <a:tcPr>
                    <a:solidFill>
                      <a:srgbClr val="7030A0"/>
                    </a:solidFill>
                  </a:tcPr>
                </a:tc>
                <a:tc>
                  <a:txBody>
                    <a:bodyPr/>
                    <a:lstStyle/>
                    <a:p>
                      <a:pPr algn="ctr"/>
                      <a:r>
                        <a:rPr lang="en-GB" b="1">
                          <a:effectLst>
                            <a:outerShdw blurRad="38100" dist="38100" dir="2700000" algn="tl">
                              <a:srgbClr val="000000">
                                <a:alpha val="43137"/>
                              </a:srgbClr>
                            </a:outerShdw>
                          </a:effectLst>
                        </a:rPr>
                        <a:t>Head of House</a:t>
                      </a:r>
                      <a:r>
                        <a:rPr lang="en-GB" b="1" baseline="0">
                          <a:effectLst>
                            <a:outerShdw blurRad="38100" dist="38100" dir="2700000" algn="tl">
                              <a:srgbClr val="000000">
                                <a:alpha val="43137"/>
                              </a:srgbClr>
                            </a:outerShdw>
                          </a:effectLst>
                        </a:rPr>
                        <a:t> is Mr Clarke</a:t>
                      </a:r>
                    </a:p>
                  </a:txBody>
                  <a:tcPr>
                    <a:solidFill>
                      <a:srgbClr val="00B050"/>
                    </a:solidFill>
                  </a:tcPr>
                </a:tc>
                <a:tc>
                  <a:txBody>
                    <a:bodyPr/>
                    <a:lstStyle/>
                    <a:p>
                      <a:pPr algn="ctr"/>
                      <a:r>
                        <a:rPr lang="en-GB" b="1">
                          <a:effectLst>
                            <a:outerShdw blurRad="38100" dist="38100" dir="2700000" algn="tl">
                              <a:srgbClr val="000000">
                                <a:alpha val="43137"/>
                              </a:srgbClr>
                            </a:outerShdw>
                          </a:effectLst>
                        </a:rPr>
                        <a:t>Head of House</a:t>
                      </a:r>
                      <a:r>
                        <a:rPr lang="en-GB" b="1" baseline="0">
                          <a:effectLst>
                            <a:outerShdw blurRad="38100" dist="38100" dir="2700000" algn="tl">
                              <a:srgbClr val="000000">
                                <a:alpha val="43137"/>
                              </a:srgbClr>
                            </a:outerShdw>
                          </a:effectLst>
                        </a:rPr>
                        <a:t> is Miss </a:t>
                      </a:r>
                      <a:r>
                        <a:rPr lang="en-GB" b="1" baseline="0" err="1">
                          <a:effectLst>
                            <a:outerShdw blurRad="38100" dist="38100" dir="2700000" algn="tl">
                              <a:srgbClr val="000000">
                                <a:alpha val="43137"/>
                              </a:srgbClr>
                            </a:outerShdw>
                          </a:effectLst>
                        </a:rPr>
                        <a:t>Temple-Fry</a:t>
                      </a:r>
                      <a:endParaRPr lang="en-GB" b="1" baseline="0">
                        <a:effectLst>
                          <a:outerShdw blurRad="38100" dist="38100" dir="2700000" algn="tl">
                            <a:srgbClr val="000000">
                              <a:alpha val="43137"/>
                            </a:srgbClr>
                          </a:outerShdw>
                        </a:effectLst>
                      </a:endParaRPr>
                    </a:p>
                  </a:txBody>
                  <a:tcPr>
                    <a:solidFill>
                      <a:srgbClr val="FFC000"/>
                    </a:solidFill>
                  </a:tcPr>
                </a:tc>
                <a:tc>
                  <a:txBody>
                    <a:bodyPr/>
                    <a:lstStyle/>
                    <a:p>
                      <a:pPr algn="ctr"/>
                      <a:r>
                        <a:rPr lang="en-GB" b="1">
                          <a:effectLst>
                            <a:outerShdw blurRad="38100" dist="38100" dir="2700000" algn="tl">
                              <a:srgbClr val="000000">
                                <a:alpha val="43137"/>
                              </a:srgbClr>
                            </a:outerShdw>
                          </a:effectLst>
                        </a:rPr>
                        <a:t>Head</a:t>
                      </a:r>
                      <a:r>
                        <a:rPr lang="en-GB" b="1" baseline="0">
                          <a:effectLst>
                            <a:outerShdw blurRad="38100" dist="38100" dir="2700000" algn="tl">
                              <a:srgbClr val="000000">
                                <a:alpha val="43137"/>
                              </a:srgbClr>
                            </a:outerShdw>
                          </a:effectLst>
                        </a:rPr>
                        <a:t> of House is Mrs </a:t>
                      </a:r>
                      <a:r>
                        <a:rPr lang="en-GB" b="1" baseline="0" err="1">
                          <a:effectLst>
                            <a:outerShdw blurRad="38100" dist="38100" dir="2700000" algn="tl">
                              <a:srgbClr val="000000">
                                <a:alpha val="43137"/>
                              </a:srgbClr>
                            </a:outerShdw>
                          </a:effectLst>
                        </a:rPr>
                        <a:t>Gioia</a:t>
                      </a:r>
                      <a:endParaRPr lang="en-GB" b="1" baseline="0">
                        <a:effectLst>
                          <a:outerShdw blurRad="38100" dist="38100" dir="2700000" algn="tl">
                            <a:srgbClr val="000000">
                              <a:alpha val="43137"/>
                            </a:srgbClr>
                          </a:outerShdw>
                        </a:effectLst>
                      </a:endParaRPr>
                    </a:p>
                  </a:txBody>
                  <a:tcPr>
                    <a:solidFill>
                      <a:srgbClr val="FF0000"/>
                    </a:solidFill>
                  </a:tcPr>
                </a:tc>
                <a:extLst>
                  <a:ext uri="{0D108BD9-81ED-4DB2-BD59-A6C34878D82A}">
                    <a16:rowId xmlns:a16="http://schemas.microsoft.com/office/drawing/2014/main" val="10001"/>
                  </a:ext>
                </a:extLst>
              </a:tr>
            </a:tbl>
          </a:graphicData>
        </a:graphic>
      </p:graphicFrame>
      <p:pic>
        <p:nvPicPr>
          <p:cNvPr id="26" name="Picture 25"/>
          <p:cNvPicPr>
            <a:picLocks noChangeAspect="1"/>
          </p:cNvPicPr>
          <p:nvPr/>
        </p:nvPicPr>
        <p:blipFill>
          <a:blip r:embed="rId7"/>
          <a:stretch>
            <a:fillRect/>
          </a:stretch>
        </p:blipFill>
        <p:spPr>
          <a:xfrm>
            <a:off x="1538182" y="2611292"/>
            <a:ext cx="497095" cy="630087"/>
          </a:xfrm>
          <a:prstGeom prst="rect">
            <a:avLst/>
          </a:prstGeom>
        </p:spPr>
      </p:pic>
      <p:pic>
        <p:nvPicPr>
          <p:cNvPr id="28" name="Picture 27"/>
          <p:cNvPicPr>
            <a:picLocks noChangeAspect="1"/>
          </p:cNvPicPr>
          <p:nvPr/>
        </p:nvPicPr>
        <p:blipFill>
          <a:blip r:embed="rId8"/>
          <a:stretch>
            <a:fillRect/>
          </a:stretch>
        </p:blipFill>
        <p:spPr>
          <a:xfrm>
            <a:off x="4802288" y="2611292"/>
            <a:ext cx="543115" cy="636118"/>
          </a:xfrm>
          <a:prstGeom prst="rect">
            <a:avLst/>
          </a:prstGeom>
        </p:spPr>
      </p:pic>
      <p:pic>
        <p:nvPicPr>
          <p:cNvPr id="29" name="Picture 28"/>
          <p:cNvPicPr>
            <a:picLocks noChangeAspect="1"/>
          </p:cNvPicPr>
          <p:nvPr/>
        </p:nvPicPr>
        <p:blipFill>
          <a:blip r:embed="rId9"/>
          <a:stretch>
            <a:fillRect/>
          </a:stretch>
        </p:blipFill>
        <p:spPr>
          <a:xfrm>
            <a:off x="6489510" y="2578529"/>
            <a:ext cx="533324" cy="669156"/>
          </a:xfrm>
          <a:prstGeom prst="rect">
            <a:avLst/>
          </a:prstGeom>
        </p:spPr>
      </p:pic>
      <p:pic>
        <p:nvPicPr>
          <p:cNvPr id="2" name="Picture 1"/>
          <p:cNvPicPr>
            <a:picLocks noChangeAspect="1"/>
          </p:cNvPicPr>
          <p:nvPr/>
        </p:nvPicPr>
        <p:blipFill>
          <a:blip r:embed="rId10"/>
          <a:stretch>
            <a:fillRect/>
          </a:stretch>
        </p:blipFill>
        <p:spPr>
          <a:xfrm>
            <a:off x="3219511" y="2603468"/>
            <a:ext cx="522045" cy="637911"/>
          </a:xfrm>
          <a:prstGeom prst="rect">
            <a:avLst/>
          </a:prstGeom>
        </p:spPr>
      </p:pic>
    </p:spTree>
    <p:extLst>
      <p:ext uri="{BB962C8B-B14F-4D97-AF65-F5344CB8AC3E}">
        <p14:creationId xmlns:p14="http://schemas.microsoft.com/office/powerpoint/2010/main" val="2638174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130"/>
          <a:stretch/>
        </p:blipFill>
        <p:spPr>
          <a:xfrm>
            <a:off x="8725989" y="752350"/>
            <a:ext cx="3473976" cy="5324355"/>
          </a:xfrm>
          <a:prstGeom prst="rect">
            <a:avLst/>
          </a:prstGeom>
        </p:spPr>
      </p:pic>
      <p:sp>
        <p:nvSpPr>
          <p:cNvPr id="3" name="Rectangle 2"/>
          <p:cNvSpPr/>
          <p:nvPr/>
        </p:nvSpPr>
        <p:spPr>
          <a:xfrm>
            <a:off x="0" y="2611292"/>
            <a:ext cx="8368496" cy="2785378"/>
          </a:xfrm>
          <a:prstGeom prst="rect">
            <a:avLst/>
          </a:prstGeom>
        </p:spPr>
        <p:txBody>
          <a:bodyPr wrap="square">
            <a:spAutoFit/>
          </a:bodyPr>
          <a:lstStyle/>
          <a:p>
            <a:pPr algn="ctr"/>
            <a:r>
              <a:rPr lang="en-GB" altLang="en-US" sz="3500">
                <a:solidFill>
                  <a:schemeClr val="bg1"/>
                </a:solidFill>
                <a:latin typeface="Arial" panose="020B0604020202020204" pitchFamily="34" charset="0"/>
                <a:cs typeface="Arial" panose="020B0604020202020204" pitchFamily="34" charset="0"/>
              </a:rPr>
              <a:t>Welcome to </a:t>
            </a:r>
          </a:p>
          <a:p>
            <a:pPr algn="ctr"/>
            <a:r>
              <a:rPr lang="en-GB" altLang="en-US" sz="3500">
                <a:solidFill>
                  <a:schemeClr val="bg1"/>
                </a:solidFill>
                <a:latin typeface="Arial" panose="020B0604020202020204" pitchFamily="34" charset="0"/>
                <a:cs typeface="Arial" panose="020B0604020202020204" pitchFamily="34" charset="0"/>
              </a:rPr>
              <a:t>The Duston School</a:t>
            </a:r>
          </a:p>
          <a:p>
            <a:pPr algn="ctr"/>
            <a:endParaRPr lang="en-GB" altLang="en-US" sz="3500">
              <a:solidFill>
                <a:schemeClr val="bg1"/>
              </a:solidFill>
              <a:latin typeface="Arial" panose="020B0604020202020204" pitchFamily="34" charset="0"/>
              <a:cs typeface="Arial" panose="020B0604020202020204" pitchFamily="34" charset="0"/>
            </a:endParaRPr>
          </a:p>
          <a:p>
            <a:pPr algn="ctr"/>
            <a:r>
              <a:rPr lang="en-GB" altLang="en-US" sz="3500">
                <a:solidFill>
                  <a:schemeClr val="bg1"/>
                </a:solidFill>
                <a:latin typeface="Arial" panose="020B0604020202020204" pitchFamily="34" charset="0"/>
                <a:cs typeface="Arial" panose="020B0604020202020204" pitchFamily="34" charset="0"/>
              </a:rPr>
              <a:t>Principal: </a:t>
            </a:r>
          </a:p>
          <a:p>
            <a:pPr algn="ctr"/>
            <a:r>
              <a:rPr lang="en-GB" altLang="en-US" sz="3500">
                <a:solidFill>
                  <a:schemeClr val="bg1"/>
                </a:solidFill>
                <a:latin typeface="Arial" panose="020B0604020202020204" pitchFamily="34" charset="0"/>
                <a:cs typeface="Arial" panose="020B0604020202020204" pitchFamily="34" charset="0"/>
              </a:rPr>
              <a:t>Mr Sam Strickland</a:t>
            </a:r>
          </a:p>
        </p:txBody>
      </p:sp>
      <p:sp>
        <p:nvSpPr>
          <p:cNvPr id="7" name="Oval 6"/>
          <p:cNvSpPr/>
          <p:nvPr/>
        </p:nvSpPr>
        <p:spPr>
          <a:xfrm>
            <a:off x="5839215" y="2241241"/>
            <a:ext cx="772101" cy="7721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9113476" y="6286278"/>
            <a:ext cx="2707793" cy="338554"/>
          </a:xfrm>
          <a:prstGeom prst="rect">
            <a:avLst/>
          </a:prstGeom>
        </p:spPr>
        <p:txBody>
          <a:bodyPr wrap="none">
            <a:spAutoFit/>
          </a:bodyPr>
          <a:lstStyle/>
          <a:p>
            <a:pPr algn="ctr"/>
            <a:r>
              <a:rPr lang="en-GB" sz="1600" b="1">
                <a:solidFill>
                  <a:srgbClr val="2B5084"/>
                </a:solidFill>
                <a:latin typeface="Arial" panose="020B0604020202020204" pitchFamily="34" charset="0"/>
                <a:cs typeface="Arial" panose="020B0604020202020204" pitchFamily="34" charset="0"/>
              </a:rPr>
              <a:t>Knowledge itself is power</a:t>
            </a:r>
          </a:p>
        </p:txBody>
      </p:sp>
      <p:sp>
        <p:nvSpPr>
          <p:cNvPr id="5" name="Rectangle 4"/>
          <p:cNvSpPr/>
          <p:nvPr/>
        </p:nvSpPr>
        <p:spPr>
          <a:xfrm>
            <a:off x="0" y="2118167"/>
            <a:ext cx="8565266" cy="3958542"/>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0" y="752354"/>
            <a:ext cx="8565266" cy="1178898"/>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5846834" y="3135100"/>
            <a:ext cx="772101" cy="7721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5839002" y="2240497"/>
            <a:ext cx="772101" cy="7721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47355" y="3128127"/>
            <a:ext cx="778988" cy="778988"/>
          </a:xfrm>
          <a:prstGeom prst="rect">
            <a:avLst/>
          </a:prstGeom>
        </p:spPr>
      </p:pic>
      <p:pic>
        <p:nvPicPr>
          <p:cNvPr id="17" name="Picture 1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9948" y="2237463"/>
            <a:ext cx="778988" cy="778988"/>
          </a:xfrm>
          <a:prstGeom prst="rect">
            <a:avLst/>
          </a:prstGeom>
        </p:spPr>
      </p:pic>
      <p:sp>
        <p:nvSpPr>
          <p:cNvPr id="27" name="Oval 26"/>
          <p:cNvSpPr/>
          <p:nvPr/>
        </p:nvSpPr>
        <p:spPr>
          <a:xfrm>
            <a:off x="5815761" y="4110117"/>
            <a:ext cx="772101" cy="7721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5846835" y="5055624"/>
            <a:ext cx="772101" cy="7721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26899" y="1156024"/>
            <a:ext cx="4884607" cy="477054"/>
          </a:xfrm>
          <a:prstGeom prst="rect">
            <a:avLst/>
          </a:prstGeom>
        </p:spPr>
        <p:txBody>
          <a:bodyPr wrap="none">
            <a:spAutoFit/>
          </a:bodyPr>
          <a:lstStyle/>
          <a:p>
            <a:r>
              <a:rPr lang="en-US" sz="2500" b="1">
                <a:solidFill>
                  <a:schemeClr val="bg1"/>
                </a:solidFill>
                <a:latin typeface="Arial" panose="020B0604020202020204" pitchFamily="34" charset="0"/>
                <a:cs typeface="Arial" panose="020B0604020202020204" pitchFamily="34" charset="0"/>
              </a:rPr>
              <a:t>HOUSE NAMES AND MOTTOS </a:t>
            </a:r>
            <a:endParaRPr lang="en-GB" sz="2500" b="1">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47355" y="5058843"/>
            <a:ext cx="778988" cy="778988"/>
          </a:xfrm>
          <a:prstGeom prst="rect">
            <a:avLst/>
          </a:prstGeom>
        </p:spPr>
      </p:pic>
      <p:pic>
        <p:nvPicPr>
          <p:cNvPr id="19" name="Picture 1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17088" y="4105058"/>
            <a:ext cx="778988" cy="778988"/>
          </a:xfrm>
          <a:prstGeom prst="rect">
            <a:avLst/>
          </a:prstGeom>
        </p:spPr>
      </p:pic>
      <p:sp>
        <p:nvSpPr>
          <p:cNvPr id="2" name="Rectangle 1"/>
          <p:cNvSpPr/>
          <p:nvPr/>
        </p:nvSpPr>
        <p:spPr>
          <a:xfrm>
            <a:off x="226899" y="2424377"/>
            <a:ext cx="6096000" cy="3139321"/>
          </a:xfrm>
          <a:prstGeom prst="rect">
            <a:avLst/>
          </a:prstGeom>
        </p:spPr>
        <p:txBody>
          <a:bodyPr>
            <a:spAutoFit/>
          </a:bodyPr>
          <a:lstStyle/>
          <a:p>
            <a:r>
              <a:rPr lang="en-US" b="1">
                <a:solidFill>
                  <a:schemeClr val="bg1"/>
                </a:solidFill>
                <a:latin typeface="Arial" panose="020B0604020202020204" pitchFamily="34" charset="0"/>
                <a:cs typeface="Arial" panose="020B0604020202020204" pitchFamily="34" charset="0"/>
              </a:rPr>
              <a:t>Chestnut </a:t>
            </a:r>
            <a:r>
              <a:rPr lang="en-US">
                <a:solidFill>
                  <a:schemeClr val="bg1"/>
                </a:solidFill>
                <a:latin typeface="Arial" panose="020B0604020202020204" pitchFamily="34" charset="0"/>
                <a:cs typeface="Arial" panose="020B0604020202020204" pitchFamily="34" charset="0"/>
              </a:rPr>
              <a:t>  </a:t>
            </a:r>
          </a:p>
          <a:p>
            <a:r>
              <a:rPr lang="en-US">
                <a:solidFill>
                  <a:schemeClr val="bg1"/>
                </a:solidFill>
                <a:latin typeface="Arial" panose="020B0604020202020204" pitchFamily="34" charset="0"/>
                <a:cs typeface="Arial" panose="020B0604020202020204" pitchFamily="34" charset="0"/>
              </a:rPr>
              <a:t> “Determination today leads to success tomorrow” </a:t>
            </a:r>
          </a:p>
          <a:p>
            <a:endParaRPr lang="en-US">
              <a:solidFill>
                <a:schemeClr val="bg1"/>
              </a:solidFill>
              <a:latin typeface="Arial" panose="020B0604020202020204" pitchFamily="34" charset="0"/>
              <a:cs typeface="Arial" panose="020B0604020202020204" pitchFamily="34" charset="0"/>
            </a:endParaRPr>
          </a:p>
          <a:p>
            <a:r>
              <a:rPr lang="en-US" b="1">
                <a:solidFill>
                  <a:schemeClr val="bg1"/>
                </a:solidFill>
                <a:latin typeface="Arial" panose="020B0604020202020204" pitchFamily="34" charset="0"/>
                <a:cs typeface="Arial" panose="020B0604020202020204" pitchFamily="34" charset="0"/>
              </a:rPr>
              <a:t>Maple</a:t>
            </a:r>
          </a:p>
          <a:p>
            <a:r>
              <a:rPr lang="en-US">
                <a:solidFill>
                  <a:schemeClr val="bg1"/>
                </a:solidFill>
                <a:latin typeface="Arial" panose="020B0604020202020204" pitchFamily="34" charset="0"/>
                <a:cs typeface="Arial" panose="020B0604020202020204" pitchFamily="34" charset="0"/>
              </a:rPr>
              <a:t> “Don’t wait for opportunity; create it” </a:t>
            </a:r>
          </a:p>
          <a:p>
            <a:endParaRPr lang="en-US">
              <a:solidFill>
                <a:schemeClr val="bg1"/>
              </a:solidFill>
              <a:latin typeface="Arial" panose="020B0604020202020204" pitchFamily="34" charset="0"/>
              <a:cs typeface="Arial" panose="020B0604020202020204" pitchFamily="34" charset="0"/>
            </a:endParaRPr>
          </a:p>
          <a:p>
            <a:r>
              <a:rPr lang="en-US" b="1">
                <a:solidFill>
                  <a:schemeClr val="bg1"/>
                </a:solidFill>
                <a:latin typeface="Arial" panose="020B0604020202020204" pitchFamily="34" charset="0"/>
                <a:cs typeface="Arial" panose="020B0604020202020204" pitchFamily="34" charset="0"/>
              </a:rPr>
              <a:t>Willow </a:t>
            </a:r>
          </a:p>
          <a:p>
            <a:r>
              <a:rPr lang="en-US">
                <a:solidFill>
                  <a:schemeClr val="bg1"/>
                </a:solidFill>
                <a:latin typeface="Arial" panose="020B0604020202020204" pitchFamily="34" charset="0"/>
                <a:cs typeface="Arial" panose="020B0604020202020204" pitchFamily="34" charset="0"/>
              </a:rPr>
              <a:t> “Winners don’t quit, quitters don’t win”</a:t>
            </a:r>
          </a:p>
          <a:p>
            <a:endParaRPr lang="en-US">
              <a:solidFill>
                <a:schemeClr val="bg1"/>
              </a:solidFill>
              <a:latin typeface="Arial" panose="020B0604020202020204" pitchFamily="34" charset="0"/>
              <a:cs typeface="Arial" panose="020B0604020202020204" pitchFamily="34" charset="0"/>
            </a:endParaRPr>
          </a:p>
          <a:p>
            <a:r>
              <a:rPr lang="en-US" b="1">
                <a:solidFill>
                  <a:schemeClr val="bg1"/>
                </a:solidFill>
                <a:latin typeface="Arial" panose="020B0604020202020204" pitchFamily="34" charset="0"/>
                <a:cs typeface="Arial" panose="020B0604020202020204" pitchFamily="34" charset="0"/>
              </a:rPr>
              <a:t>Oak </a:t>
            </a:r>
          </a:p>
          <a:p>
            <a:r>
              <a:rPr lang="en-US">
                <a:solidFill>
                  <a:schemeClr val="bg1"/>
                </a:solidFill>
                <a:latin typeface="Arial" panose="020B0604020202020204" pitchFamily="34" charset="0"/>
                <a:cs typeface="Arial" panose="020B0604020202020204" pitchFamily="34" charset="0"/>
              </a:rPr>
              <a:t>“Through devotion unto fulfilment” </a:t>
            </a:r>
          </a:p>
        </p:txBody>
      </p:sp>
    </p:spTree>
    <p:extLst>
      <p:ext uri="{BB962C8B-B14F-4D97-AF65-F5344CB8AC3E}">
        <p14:creationId xmlns:p14="http://schemas.microsoft.com/office/powerpoint/2010/main" val="1208468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611292"/>
            <a:ext cx="8368496" cy="2785378"/>
          </a:xfrm>
          <a:prstGeom prst="rect">
            <a:avLst/>
          </a:prstGeom>
        </p:spPr>
        <p:txBody>
          <a:bodyPr wrap="square">
            <a:spAutoFit/>
          </a:bodyPr>
          <a:lstStyle/>
          <a:p>
            <a:pPr algn="ctr"/>
            <a:r>
              <a:rPr lang="en-GB" altLang="en-US" sz="3500">
                <a:solidFill>
                  <a:schemeClr val="bg1"/>
                </a:solidFill>
                <a:latin typeface="Arial" panose="020B0604020202020204" pitchFamily="34" charset="0"/>
                <a:cs typeface="Arial" panose="020B0604020202020204" pitchFamily="34" charset="0"/>
              </a:rPr>
              <a:t>Welcome to </a:t>
            </a:r>
          </a:p>
          <a:p>
            <a:pPr algn="ctr"/>
            <a:r>
              <a:rPr lang="en-GB" altLang="en-US" sz="3500">
                <a:solidFill>
                  <a:schemeClr val="bg1"/>
                </a:solidFill>
                <a:latin typeface="Arial" panose="020B0604020202020204" pitchFamily="34" charset="0"/>
                <a:cs typeface="Arial" panose="020B0604020202020204" pitchFamily="34" charset="0"/>
              </a:rPr>
              <a:t>The Duston School</a:t>
            </a:r>
          </a:p>
          <a:p>
            <a:pPr algn="ctr"/>
            <a:endParaRPr lang="en-GB" altLang="en-US" sz="3500">
              <a:solidFill>
                <a:schemeClr val="bg1"/>
              </a:solidFill>
              <a:latin typeface="Arial" panose="020B0604020202020204" pitchFamily="34" charset="0"/>
              <a:cs typeface="Arial" panose="020B0604020202020204" pitchFamily="34" charset="0"/>
            </a:endParaRPr>
          </a:p>
          <a:p>
            <a:pPr algn="ctr"/>
            <a:r>
              <a:rPr lang="en-GB" altLang="en-US" sz="3500">
                <a:solidFill>
                  <a:schemeClr val="bg1"/>
                </a:solidFill>
                <a:latin typeface="Arial" panose="020B0604020202020204" pitchFamily="34" charset="0"/>
                <a:cs typeface="Arial" panose="020B0604020202020204" pitchFamily="34" charset="0"/>
              </a:rPr>
              <a:t>Principal: </a:t>
            </a:r>
          </a:p>
          <a:p>
            <a:pPr algn="ctr"/>
            <a:r>
              <a:rPr lang="en-GB" altLang="en-US" sz="3500">
                <a:solidFill>
                  <a:schemeClr val="bg1"/>
                </a:solidFill>
                <a:latin typeface="Arial" panose="020B0604020202020204" pitchFamily="34" charset="0"/>
                <a:cs typeface="Arial" panose="020B0604020202020204" pitchFamily="34" charset="0"/>
              </a:rPr>
              <a:t>Mr Sam Strickland</a:t>
            </a:r>
          </a:p>
        </p:txBody>
      </p:sp>
      <p:sp>
        <p:nvSpPr>
          <p:cNvPr id="7" name="Oval 6"/>
          <p:cNvSpPr/>
          <p:nvPr/>
        </p:nvSpPr>
        <p:spPr>
          <a:xfrm>
            <a:off x="5839215" y="2241241"/>
            <a:ext cx="772101" cy="7721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9113476" y="6286278"/>
            <a:ext cx="2707793" cy="338554"/>
          </a:xfrm>
          <a:prstGeom prst="rect">
            <a:avLst/>
          </a:prstGeom>
        </p:spPr>
        <p:txBody>
          <a:bodyPr wrap="none">
            <a:spAutoFit/>
          </a:bodyPr>
          <a:lstStyle/>
          <a:p>
            <a:pPr algn="ctr"/>
            <a:r>
              <a:rPr lang="en-GB" sz="1600" b="1">
                <a:solidFill>
                  <a:srgbClr val="2B5084"/>
                </a:solidFill>
                <a:latin typeface="Arial" panose="020B0604020202020204" pitchFamily="34" charset="0"/>
                <a:cs typeface="Arial" panose="020B0604020202020204" pitchFamily="34" charset="0"/>
              </a:rPr>
              <a:t>Knowledge itself is power</a:t>
            </a:r>
          </a:p>
        </p:txBody>
      </p:sp>
      <p:sp>
        <p:nvSpPr>
          <p:cNvPr id="5" name="Rectangle 4"/>
          <p:cNvSpPr/>
          <p:nvPr/>
        </p:nvSpPr>
        <p:spPr>
          <a:xfrm>
            <a:off x="0" y="2118167"/>
            <a:ext cx="8565266" cy="3958542"/>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0" y="752354"/>
            <a:ext cx="8565266" cy="1178898"/>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26899" y="1156024"/>
            <a:ext cx="4480714" cy="477054"/>
          </a:xfrm>
          <a:prstGeom prst="rect">
            <a:avLst/>
          </a:prstGeom>
        </p:spPr>
        <p:txBody>
          <a:bodyPr wrap="none">
            <a:spAutoFit/>
          </a:bodyPr>
          <a:lstStyle/>
          <a:p>
            <a:r>
              <a:rPr lang="en-US" sz="2500" b="1">
                <a:solidFill>
                  <a:schemeClr val="bg1"/>
                </a:solidFill>
                <a:latin typeface="Arial" panose="020B0604020202020204" pitchFamily="34" charset="0"/>
                <a:cs typeface="Arial" panose="020B0604020202020204" pitchFamily="34" charset="0"/>
              </a:rPr>
              <a:t>Positive Impact Centre (PIC)</a:t>
            </a:r>
            <a:endParaRPr lang="en-GB" sz="2500" b="1">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349523" y="3004676"/>
            <a:ext cx="6150618" cy="1477328"/>
          </a:xfrm>
          <a:prstGeom prst="rect">
            <a:avLst/>
          </a:prstGeom>
        </p:spPr>
        <p:txBody>
          <a:bodyPr wrap="square">
            <a:spAutoFit/>
          </a:bodyPr>
          <a:lstStyle/>
          <a:p>
            <a:r>
              <a:rPr lang="en-US" i="1">
                <a:solidFill>
                  <a:schemeClr val="bg1"/>
                </a:solidFill>
              </a:rPr>
              <a:t>The implementation of the ‘positive impact </a:t>
            </a:r>
            <a:r>
              <a:rPr lang="en-US" i="1" err="1">
                <a:solidFill>
                  <a:schemeClr val="bg1"/>
                </a:solidFill>
              </a:rPr>
              <a:t>centre</a:t>
            </a:r>
            <a:r>
              <a:rPr lang="en-US" i="1">
                <a:solidFill>
                  <a:schemeClr val="bg1"/>
                </a:solidFill>
              </a:rPr>
              <a:t>’, which provides </a:t>
            </a:r>
            <a:r>
              <a:rPr lang="en-US" i="1" err="1">
                <a:solidFill>
                  <a:schemeClr val="bg1"/>
                </a:solidFill>
              </a:rPr>
              <a:t>personalised</a:t>
            </a:r>
            <a:r>
              <a:rPr lang="en-US" i="1">
                <a:solidFill>
                  <a:schemeClr val="bg1"/>
                </a:solidFill>
              </a:rPr>
              <a:t> support for individuals and small groups of pupils, has helped a significant number of pupils to overcome their barriers to learning.                            </a:t>
            </a:r>
          </a:p>
          <a:p>
            <a:r>
              <a:rPr lang="en-US" i="1">
                <a:solidFill>
                  <a:schemeClr val="bg1"/>
                </a:solidFill>
              </a:rPr>
              <a:t>                                                                        </a:t>
            </a:r>
            <a:r>
              <a:rPr lang="en-US" err="1">
                <a:solidFill>
                  <a:schemeClr val="bg1"/>
                </a:solidFill>
              </a:rPr>
              <a:t>Ofsted</a:t>
            </a:r>
            <a:r>
              <a:rPr lang="en-US">
                <a:solidFill>
                  <a:schemeClr val="bg1"/>
                </a:solidFill>
              </a:rPr>
              <a:t>, October 2018</a:t>
            </a:r>
            <a:endParaRPr lang="en-US">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6591999" y="752354"/>
            <a:ext cx="2041739" cy="5347412"/>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130"/>
          <a:stretch/>
        </p:blipFill>
        <p:spPr>
          <a:xfrm>
            <a:off x="8725989" y="752350"/>
            <a:ext cx="3473976" cy="5324355"/>
          </a:xfrm>
          <a:prstGeom prst="rect">
            <a:avLst/>
          </a:prstGeom>
        </p:spPr>
      </p:pic>
    </p:spTree>
    <p:extLst>
      <p:ext uri="{BB962C8B-B14F-4D97-AF65-F5344CB8AC3E}">
        <p14:creationId xmlns:p14="http://schemas.microsoft.com/office/powerpoint/2010/main" val="4274500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52354"/>
            <a:ext cx="8565266" cy="5324356"/>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4904" y="845120"/>
            <a:ext cx="8368496" cy="5509200"/>
          </a:xfrm>
          <a:prstGeom prst="rect">
            <a:avLst/>
          </a:prstGeom>
        </p:spPr>
        <p:txBody>
          <a:bodyPr wrap="square" lIns="91440" tIns="45720" rIns="91440" bIns="45720" anchor="t">
            <a:spAutoFit/>
          </a:bodyPr>
          <a:lstStyle/>
          <a:p>
            <a:pPr lvl="0" algn="ctr"/>
            <a:r>
              <a:rPr lang="en-GB" sz="2000" dirty="0">
                <a:solidFill>
                  <a:schemeClr val="bg1"/>
                </a:solidFill>
              </a:rPr>
              <a:t>Ofsted Good School</a:t>
            </a:r>
          </a:p>
          <a:p>
            <a:pPr lvl="0" algn="ctr"/>
            <a:r>
              <a:rPr lang="en-GB" sz="2000" dirty="0">
                <a:solidFill>
                  <a:schemeClr val="bg1"/>
                </a:solidFill>
              </a:rPr>
              <a:t>Heavily Over-subscribed</a:t>
            </a:r>
          </a:p>
          <a:p>
            <a:pPr lvl="0" algn="ctr"/>
            <a:r>
              <a:rPr lang="en-GB" sz="2000" dirty="0">
                <a:solidFill>
                  <a:schemeClr val="bg1"/>
                </a:solidFill>
              </a:rPr>
              <a:t>27</a:t>
            </a:r>
            <a:r>
              <a:rPr lang="en-GB" sz="2000" baseline="30000" dirty="0">
                <a:solidFill>
                  <a:schemeClr val="bg1"/>
                </a:solidFill>
              </a:rPr>
              <a:t>th</a:t>
            </a:r>
            <a:r>
              <a:rPr lang="en-GB" sz="2000" dirty="0">
                <a:solidFill>
                  <a:schemeClr val="bg1"/>
                </a:solidFill>
              </a:rPr>
              <a:t> Most Improved School Nationally</a:t>
            </a:r>
          </a:p>
          <a:p>
            <a:pPr lvl="0" algn="ctr"/>
            <a:r>
              <a:rPr lang="en-GB" sz="2000" dirty="0">
                <a:solidFill>
                  <a:schemeClr val="bg1"/>
                </a:solidFill>
              </a:rPr>
              <a:t>Nationally Acclaimed</a:t>
            </a:r>
          </a:p>
          <a:p>
            <a:pPr lvl="0" algn="ctr"/>
            <a:r>
              <a:rPr lang="en-GB" sz="2000" dirty="0">
                <a:solidFill>
                  <a:schemeClr val="bg1"/>
                </a:solidFill>
              </a:rPr>
              <a:t>ACE School of Character</a:t>
            </a:r>
          </a:p>
          <a:p>
            <a:pPr lvl="0" algn="ctr"/>
            <a:r>
              <a:rPr lang="en-GB" sz="2000" dirty="0">
                <a:solidFill>
                  <a:schemeClr val="bg1"/>
                </a:solidFill>
              </a:rPr>
              <a:t>CCF Troop</a:t>
            </a:r>
          </a:p>
          <a:p>
            <a:pPr lvl="0" algn="ctr"/>
            <a:r>
              <a:rPr lang="en-GB" sz="2000" dirty="0">
                <a:solidFill>
                  <a:schemeClr val="bg1"/>
                </a:solidFill>
              </a:rPr>
              <a:t>IIP Gold School</a:t>
            </a:r>
          </a:p>
          <a:p>
            <a:pPr lvl="0" algn="ctr"/>
            <a:r>
              <a:rPr lang="en-GB" sz="2000" dirty="0">
                <a:solidFill>
                  <a:schemeClr val="bg1"/>
                </a:solidFill>
              </a:rPr>
              <a:t>IQM Flagship School</a:t>
            </a:r>
          </a:p>
          <a:p>
            <a:pPr lvl="0" algn="ctr"/>
            <a:r>
              <a:rPr lang="en-GB" sz="2000" dirty="0">
                <a:solidFill>
                  <a:schemeClr val="bg1"/>
                </a:solidFill>
              </a:rPr>
              <a:t>Positive Impact Centre</a:t>
            </a:r>
          </a:p>
          <a:p>
            <a:pPr algn="ctr"/>
            <a:r>
              <a:rPr lang="en-GB" sz="2000" dirty="0">
                <a:solidFill>
                  <a:schemeClr val="bg1"/>
                </a:solidFill>
              </a:rPr>
              <a:t>Behaviour Hub Lead School Designation</a:t>
            </a:r>
          </a:p>
          <a:p>
            <a:pPr algn="ctr"/>
            <a:r>
              <a:rPr lang="en-GB" sz="2000" dirty="0">
                <a:solidFill>
                  <a:schemeClr val="bg1"/>
                </a:solidFill>
              </a:rPr>
              <a:t>GEC School</a:t>
            </a:r>
          </a:p>
          <a:p>
            <a:pPr algn="ctr"/>
            <a:r>
              <a:rPr lang="en-GB" sz="2000" dirty="0" err="1">
                <a:solidFill>
                  <a:schemeClr val="bg1"/>
                </a:solidFill>
              </a:rPr>
              <a:t>ResearchED</a:t>
            </a:r>
            <a:r>
              <a:rPr lang="en-GB" sz="2000" dirty="0">
                <a:solidFill>
                  <a:schemeClr val="bg1"/>
                </a:solidFill>
              </a:rPr>
              <a:t> Northampton</a:t>
            </a:r>
          </a:p>
          <a:p>
            <a:pPr algn="ctr"/>
            <a:r>
              <a:rPr lang="en-GB" sz="2000" dirty="0">
                <a:solidFill>
                  <a:schemeClr val="bg1"/>
                </a:solidFill>
              </a:rPr>
              <a:t>Exemplary Leaders School</a:t>
            </a:r>
          </a:p>
          <a:p>
            <a:pPr algn="ctr"/>
            <a:r>
              <a:rPr lang="en-GB" sz="2000" dirty="0">
                <a:solidFill>
                  <a:schemeClr val="bg1"/>
                </a:solidFill>
              </a:rPr>
              <a:t>PKC School</a:t>
            </a:r>
          </a:p>
          <a:p>
            <a:pPr algn="ctr"/>
            <a:r>
              <a:rPr lang="en-GB" sz="2000" dirty="0">
                <a:solidFill>
                  <a:schemeClr val="bg1"/>
                </a:solidFill>
              </a:rPr>
              <a:t>Inspiring Leaders Network</a:t>
            </a:r>
          </a:p>
          <a:p>
            <a:pPr algn="ctr"/>
            <a:r>
              <a:rPr lang="en-GB" sz="2000" dirty="0">
                <a:solidFill>
                  <a:schemeClr val="bg1"/>
                </a:solidFill>
              </a:rPr>
              <a:t>DI Hub Case Study School</a:t>
            </a:r>
          </a:p>
          <a:p>
            <a:pPr lvl="0"/>
            <a:endParaRPr lang="en-GB" sz="3200">
              <a:solidFill>
                <a:srgbClr val="002060"/>
              </a:solidFill>
            </a:endParaRPr>
          </a:p>
        </p:txBody>
      </p:sp>
      <p:pic>
        <p:nvPicPr>
          <p:cNvPr id="4" name="Picture 3"/>
          <p:cNvPicPr>
            <a:picLocks noChangeAspect="1"/>
          </p:cNvPicPr>
          <p:nvPr/>
        </p:nvPicPr>
        <p:blipFill rotWithShape="1">
          <a:blip r:embed="rId3"/>
          <a:srcRect l="24289" r="6925"/>
          <a:stretch/>
        </p:blipFill>
        <p:spPr>
          <a:xfrm>
            <a:off x="8742743" y="752354"/>
            <a:ext cx="3449257" cy="5324356"/>
          </a:xfrm>
          <a:prstGeom prst="rect">
            <a:avLst/>
          </a:prstGeom>
          <a:ln>
            <a:noFill/>
          </a:ln>
        </p:spPr>
      </p:pic>
      <p:sp>
        <p:nvSpPr>
          <p:cNvPr id="6" name="Rectangle 5"/>
          <p:cNvSpPr/>
          <p:nvPr/>
        </p:nvSpPr>
        <p:spPr>
          <a:xfrm>
            <a:off x="8777645" y="6311626"/>
            <a:ext cx="3379451" cy="338554"/>
          </a:xfrm>
          <a:prstGeom prst="rect">
            <a:avLst/>
          </a:prstGeom>
        </p:spPr>
        <p:txBody>
          <a:bodyPr wrap="none">
            <a:spAutoFit/>
          </a:bodyPr>
          <a:lstStyle/>
          <a:p>
            <a:r>
              <a:rPr lang="en-GB" sz="1600" b="1">
                <a:solidFill>
                  <a:srgbClr val="2B5084"/>
                </a:solidFill>
                <a:latin typeface="Arial" panose="020B0604020202020204" pitchFamily="34" charset="0"/>
                <a:cs typeface="Arial" panose="020B0604020202020204" pitchFamily="34" charset="0"/>
              </a:rPr>
              <a:t>Aspiration - Resilience - Respect</a:t>
            </a:r>
          </a:p>
        </p:txBody>
      </p:sp>
    </p:spTree>
    <p:extLst>
      <p:ext uri="{BB962C8B-B14F-4D97-AF65-F5344CB8AC3E}">
        <p14:creationId xmlns:p14="http://schemas.microsoft.com/office/powerpoint/2010/main" val="3487161118"/>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8" y="6223"/>
            <a:ext cx="12192000" cy="6858000"/>
          </a:xfrm>
          <a:prstGeom prst="rect">
            <a:avLst/>
          </a:prstGeom>
        </p:spPr>
      </p:pic>
      <p:sp>
        <p:nvSpPr>
          <p:cNvPr id="6" name="Rectangle 5"/>
          <p:cNvSpPr/>
          <p:nvPr/>
        </p:nvSpPr>
        <p:spPr>
          <a:xfrm>
            <a:off x="3347490" y="6317682"/>
            <a:ext cx="525817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Ipsa</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scientia</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potestas</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est</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 Knowledge itself is power’</a:t>
            </a:r>
          </a:p>
        </p:txBody>
      </p:sp>
      <p:pic>
        <p:nvPicPr>
          <p:cNvPr id="7" name="Picture 6"/>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392498" y="0"/>
            <a:ext cx="1701919" cy="626724"/>
          </a:xfrm>
          <a:prstGeom prst="rect">
            <a:avLst/>
          </a:prstGeom>
          <a:noFill/>
        </p:spPr>
      </p:pic>
      <p:pic>
        <p:nvPicPr>
          <p:cNvPr id="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6597" y="170986"/>
            <a:ext cx="4279954" cy="4328560"/>
          </a:xfrm>
          <a:prstGeom prst="rect">
            <a:avLst/>
          </a:prstGeom>
          <a:noFill/>
          <a:ln w="12700" algn="ctr">
            <a:solidFill>
              <a:srgbClr val="333399"/>
            </a:solidFill>
            <a:miter lim="800000"/>
            <a:headEnd/>
            <a:tailEnd/>
          </a:ln>
          <a:effectLst>
            <a:outerShdw dist="35921" dir="2700000" algn="ctr" rotWithShape="0">
              <a:srgbClr val="CCCCE6"/>
            </a:outerShdw>
            <a:softEdge rad="50800"/>
          </a:effectLst>
          <a:extLst>
            <a:ext uri="{909E8E84-426E-40DD-AFC4-6F175D3DCCD1}">
              <a14:hiddenFill xmlns:a14="http://schemas.microsoft.com/office/drawing/2010/main">
                <a:solidFill>
                  <a:srgbClr val="FFFFFF"/>
                </a:solidFill>
              </a14:hiddenFill>
            </a:ext>
          </a:extLst>
        </p:spPr>
      </p:pic>
      <p:sp>
        <p:nvSpPr>
          <p:cNvPr id="10" name="Oval 9"/>
          <p:cNvSpPr/>
          <p:nvPr/>
        </p:nvSpPr>
        <p:spPr>
          <a:xfrm>
            <a:off x="487949" y="644939"/>
            <a:ext cx="2602794" cy="2561190"/>
          </a:xfrm>
          <a:prstGeom prst="ellipse">
            <a:avLst/>
          </a:prstGeom>
          <a:solidFill>
            <a:schemeClr val="tx2">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Alternative Provision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(12 Week Full Time programme)</a:t>
            </a:r>
            <a:endParaRPr kumimoji="0" lang="en-GB" sz="180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11" name="Oval 10"/>
          <p:cNvSpPr/>
          <p:nvPr/>
        </p:nvSpPr>
        <p:spPr>
          <a:xfrm>
            <a:off x="600890" y="3837002"/>
            <a:ext cx="2489853" cy="2443806"/>
          </a:xfrm>
          <a:prstGeom prst="ellipse">
            <a:avLst/>
          </a:prstGeom>
          <a:solidFill>
            <a:schemeClr val="tx2">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PIC Interventions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(Short term focus groups) </a:t>
            </a:r>
          </a:p>
        </p:txBody>
      </p:sp>
      <p:sp>
        <p:nvSpPr>
          <p:cNvPr id="12" name="Oval 11"/>
          <p:cNvSpPr/>
          <p:nvPr/>
        </p:nvSpPr>
        <p:spPr>
          <a:xfrm>
            <a:off x="8753604" y="687845"/>
            <a:ext cx="2598654" cy="2518284"/>
          </a:xfrm>
          <a:prstGeom prst="ellipse">
            <a:avLst/>
          </a:prstGeom>
          <a:solidFill>
            <a:schemeClr val="tx2">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Phased return through PIC following exclusion/period of absence</a:t>
            </a:r>
          </a:p>
        </p:txBody>
      </p:sp>
      <p:sp>
        <p:nvSpPr>
          <p:cNvPr id="13" name="Oval 12"/>
          <p:cNvSpPr/>
          <p:nvPr/>
        </p:nvSpPr>
        <p:spPr>
          <a:xfrm>
            <a:off x="8862405" y="3813273"/>
            <a:ext cx="2489853" cy="2443806"/>
          </a:xfrm>
          <a:prstGeom prst="ellipse">
            <a:avLst/>
          </a:prstGeom>
          <a:solidFill>
            <a:schemeClr val="tx2">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School counselling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(1-1 targeted support)</a:t>
            </a:r>
          </a:p>
        </p:txBody>
      </p:sp>
      <p:sp>
        <p:nvSpPr>
          <p:cNvPr id="2" name="TextBox 1"/>
          <p:cNvSpPr txBox="1"/>
          <p:nvPr/>
        </p:nvSpPr>
        <p:spPr>
          <a:xfrm>
            <a:off x="2759978" y="4846716"/>
            <a:ext cx="622826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546A"/>
                </a:solidFill>
                <a:effectLst/>
                <a:uLnTx/>
                <a:uFillTx/>
                <a:latin typeface="Calibri" panose="020F0502020204030204"/>
                <a:ea typeface="+mn-ea"/>
                <a:cs typeface="+mn-cs"/>
              </a:rPr>
              <a:t>Nicola O’Brien - PIC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44546A"/>
                </a:solidFill>
                <a:latin typeface="Calibri" panose="020F0502020204030204"/>
              </a:rPr>
              <a:t>Hannah Tee Deputy - PIC Manager</a:t>
            </a:r>
            <a:endParaRPr kumimoji="0" lang="en-GB" sz="2000" b="0" i="0" u="none" strike="noStrike" kern="1200" cap="none" spc="0" normalizeH="0" baseline="0" noProof="0">
              <a:ln>
                <a:noFill/>
              </a:ln>
              <a:solidFill>
                <a:srgbClr val="44546A"/>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44546A"/>
                </a:solidFill>
                <a:latin typeface="Calibri" panose="020F0502020204030204"/>
              </a:rPr>
              <a:t>Georgia Perry - Assistant Principal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3881"/>
      </p:ext>
    </p:extLst>
  </p:cSld>
  <p:clrMapOvr>
    <a:masterClrMapping/>
  </p:clrMapOvr>
  <mc:AlternateContent xmlns:mc="http://schemas.openxmlformats.org/markup-compatibility/2006" xmlns:p14="http://schemas.microsoft.com/office/powerpoint/2010/main">
    <mc:Choice Requires="p14">
      <p:transition spd="slow" p14:dur="2000" advTm="19369"/>
    </mc:Choice>
    <mc:Fallback xmlns="">
      <p:transition spd="slow" advTm="1936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 y="6223"/>
            <a:ext cx="12192000" cy="6858000"/>
          </a:xfrm>
          <a:prstGeom prst="rect">
            <a:avLst/>
          </a:prstGeom>
        </p:spPr>
      </p:pic>
      <p:sp>
        <p:nvSpPr>
          <p:cNvPr id="6" name="Rectangle 5"/>
          <p:cNvSpPr/>
          <p:nvPr/>
        </p:nvSpPr>
        <p:spPr>
          <a:xfrm>
            <a:off x="3458977" y="6353294"/>
            <a:ext cx="5258170"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Ipsa</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scientia</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potestas</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est</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 Knowledge itself is power’</a:t>
            </a:r>
          </a:p>
        </p:txBody>
      </p:sp>
      <p:pic>
        <p:nvPicPr>
          <p:cNvPr id="8" name="Picture 7"/>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10287995" y="195943"/>
            <a:ext cx="1701919" cy="626724"/>
          </a:xfrm>
          <a:prstGeom prst="rect">
            <a:avLst/>
          </a:prstGeom>
          <a:noFill/>
        </p:spPr>
      </p:pic>
      <p:pic>
        <p:nvPicPr>
          <p:cNvPr id="10" name="Picture 9"/>
          <p:cNvPicPr/>
          <p:nvPr/>
        </p:nvPicPr>
        <p:blipFill rotWithShape="1">
          <a:blip r:embed="rId5"/>
          <a:srcRect l="45701" t="32808" r="34023" b="36158"/>
          <a:stretch/>
        </p:blipFill>
        <p:spPr bwMode="auto">
          <a:xfrm>
            <a:off x="194284" y="5677040"/>
            <a:ext cx="1162050" cy="1000125"/>
          </a:xfrm>
          <a:prstGeom prst="rect">
            <a:avLst/>
          </a:prstGeom>
          <a:ln>
            <a:noFill/>
          </a:ln>
          <a:extLst>
            <a:ext uri="{53640926-AAD7-44D8-BBD7-CCE9431645EC}">
              <a14:shadowObscured xmlns:a14="http://schemas.microsoft.com/office/drawing/2010/main"/>
            </a:ext>
          </a:extLst>
        </p:spPr>
      </p:pic>
      <p:graphicFrame>
        <p:nvGraphicFramePr>
          <p:cNvPr id="2" name="Table 1">
            <a:extLst>
              <a:ext uri="{FF2B5EF4-FFF2-40B4-BE49-F238E27FC236}">
                <a16:creationId xmlns:a16="http://schemas.microsoft.com/office/drawing/2014/main" id="{B4445C59-4CB9-4C53-BE2B-8450727678AD}"/>
              </a:ext>
            </a:extLst>
          </p:cNvPr>
          <p:cNvGraphicFramePr>
            <a:graphicFrameLocks noGrp="1"/>
          </p:cNvGraphicFramePr>
          <p:nvPr/>
        </p:nvGraphicFramePr>
        <p:xfrm>
          <a:off x="1720916" y="509305"/>
          <a:ext cx="8128000" cy="47904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070254092"/>
                    </a:ext>
                  </a:extLst>
                </a:gridCol>
                <a:gridCol w="4064000">
                  <a:extLst>
                    <a:ext uri="{9D8B030D-6E8A-4147-A177-3AD203B41FA5}">
                      <a16:colId xmlns:a16="http://schemas.microsoft.com/office/drawing/2014/main" val="157798892"/>
                    </a:ext>
                  </a:extLst>
                </a:gridCol>
              </a:tblGrid>
              <a:tr h="370840">
                <a:tc gridSpan="2">
                  <a:txBody>
                    <a:bodyPr/>
                    <a:lstStyle/>
                    <a:p>
                      <a:pPr algn="ctr"/>
                      <a:r>
                        <a:rPr lang="en-GB" b="1" u="sng">
                          <a:solidFill>
                            <a:srgbClr val="002060"/>
                          </a:solidFill>
                        </a:rPr>
                        <a:t>PIC Intervention Menu </a:t>
                      </a:r>
                    </a:p>
                  </a:txBody>
                  <a:tcPr>
                    <a:solidFill>
                      <a:schemeClr val="accent1">
                        <a:lumMod val="60000"/>
                        <a:lumOff val="40000"/>
                      </a:schemeClr>
                    </a:solidFill>
                  </a:tcPr>
                </a:tc>
                <a:tc hMerge="1">
                  <a:txBody>
                    <a:bodyPr/>
                    <a:lstStyle/>
                    <a:p>
                      <a:endParaRPr lang="en-GB"/>
                    </a:p>
                  </a:txBody>
                  <a:tcPr>
                    <a:solidFill>
                      <a:schemeClr val="accent1">
                        <a:lumMod val="60000"/>
                        <a:lumOff val="40000"/>
                      </a:schemeClr>
                    </a:solidFill>
                  </a:tcPr>
                </a:tc>
                <a:extLst>
                  <a:ext uri="{0D108BD9-81ED-4DB2-BD59-A6C34878D82A}">
                    <a16:rowId xmlns:a16="http://schemas.microsoft.com/office/drawing/2014/main" val="2019223069"/>
                  </a:ext>
                </a:extLst>
              </a:tr>
              <a:tr h="370840">
                <a:tc>
                  <a:txBody>
                    <a:bodyPr/>
                    <a:lstStyle/>
                    <a:p>
                      <a:r>
                        <a:rPr lang="en-GB">
                          <a:solidFill>
                            <a:srgbClr val="002060"/>
                          </a:solidFill>
                        </a:rPr>
                        <a:t>Exploring emotions</a:t>
                      </a:r>
                    </a:p>
                  </a:txBody>
                  <a:tcPr>
                    <a:solidFill>
                      <a:schemeClr val="accent1">
                        <a:lumMod val="60000"/>
                        <a:lumOff val="40000"/>
                      </a:schemeClr>
                    </a:solidFill>
                  </a:tcPr>
                </a:tc>
                <a:tc>
                  <a:txBody>
                    <a:bodyPr/>
                    <a:lstStyle/>
                    <a:p>
                      <a:r>
                        <a:rPr lang="en-GB">
                          <a:solidFill>
                            <a:srgbClr val="002060"/>
                          </a:solidFill>
                        </a:rPr>
                        <a:t>Social skills 1-1</a:t>
                      </a:r>
                    </a:p>
                  </a:txBody>
                  <a:tcPr>
                    <a:solidFill>
                      <a:schemeClr val="accent1">
                        <a:lumMod val="60000"/>
                        <a:lumOff val="40000"/>
                      </a:schemeClr>
                    </a:solidFill>
                  </a:tcPr>
                </a:tc>
                <a:extLst>
                  <a:ext uri="{0D108BD9-81ED-4DB2-BD59-A6C34878D82A}">
                    <a16:rowId xmlns:a16="http://schemas.microsoft.com/office/drawing/2014/main" val="4143193309"/>
                  </a:ext>
                </a:extLst>
              </a:tr>
              <a:tr h="370840">
                <a:tc>
                  <a:txBody>
                    <a:bodyPr/>
                    <a:lstStyle/>
                    <a:p>
                      <a:r>
                        <a:rPr lang="en-GB">
                          <a:solidFill>
                            <a:srgbClr val="002060"/>
                          </a:solidFill>
                        </a:rPr>
                        <a:t>Connect and reflect 1-1</a:t>
                      </a:r>
                    </a:p>
                  </a:txBody>
                  <a:tcPr>
                    <a:solidFill>
                      <a:schemeClr val="accent1">
                        <a:lumMod val="60000"/>
                        <a:lumOff val="40000"/>
                      </a:schemeClr>
                    </a:solidFill>
                  </a:tcPr>
                </a:tc>
                <a:tc>
                  <a:txBody>
                    <a:bodyPr/>
                    <a:lstStyle/>
                    <a:p>
                      <a:r>
                        <a:rPr lang="en-GB">
                          <a:solidFill>
                            <a:srgbClr val="002060"/>
                          </a:solidFill>
                        </a:rPr>
                        <a:t>Social skills group work</a:t>
                      </a:r>
                    </a:p>
                  </a:txBody>
                  <a:tcPr>
                    <a:solidFill>
                      <a:schemeClr val="accent1">
                        <a:lumMod val="60000"/>
                        <a:lumOff val="40000"/>
                      </a:schemeClr>
                    </a:solidFill>
                  </a:tcPr>
                </a:tc>
                <a:extLst>
                  <a:ext uri="{0D108BD9-81ED-4DB2-BD59-A6C34878D82A}">
                    <a16:rowId xmlns:a16="http://schemas.microsoft.com/office/drawing/2014/main" val="3130164398"/>
                  </a:ext>
                </a:extLst>
              </a:tr>
              <a:tr h="370840">
                <a:tc>
                  <a:txBody>
                    <a:bodyPr/>
                    <a:lstStyle/>
                    <a:p>
                      <a:r>
                        <a:rPr lang="en-GB">
                          <a:solidFill>
                            <a:srgbClr val="002060"/>
                          </a:solidFill>
                        </a:rPr>
                        <a:t>Protective behaviours 1-1</a:t>
                      </a:r>
                    </a:p>
                  </a:txBody>
                  <a:tcPr>
                    <a:solidFill>
                      <a:schemeClr val="accent1">
                        <a:lumMod val="60000"/>
                        <a:lumOff val="40000"/>
                      </a:schemeClr>
                    </a:solidFill>
                  </a:tcPr>
                </a:tc>
                <a:tc>
                  <a:txBody>
                    <a:bodyPr/>
                    <a:lstStyle/>
                    <a:p>
                      <a:r>
                        <a:rPr lang="en-GB">
                          <a:solidFill>
                            <a:srgbClr val="002060"/>
                          </a:solidFill>
                        </a:rPr>
                        <a:t>Emotional coaching</a:t>
                      </a:r>
                    </a:p>
                  </a:txBody>
                  <a:tcPr>
                    <a:solidFill>
                      <a:schemeClr val="accent1">
                        <a:lumMod val="60000"/>
                        <a:lumOff val="40000"/>
                      </a:schemeClr>
                    </a:solidFill>
                  </a:tcPr>
                </a:tc>
                <a:extLst>
                  <a:ext uri="{0D108BD9-81ED-4DB2-BD59-A6C34878D82A}">
                    <a16:rowId xmlns:a16="http://schemas.microsoft.com/office/drawing/2014/main" val="2773133822"/>
                  </a:ext>
                </a:extLst>
              </a:tr>
              <a:tr h="370840">
                <a:tc>
                  <a:txBody>
                    <a:bodyPr/>
                    <a:lstStyle/>
                    <a:p>
                      <a:r>
                        <a:rPr lang="en-GB">
                          <a:solidFill>
                            <a:srgbClr val="002060"/>
                          </a:solidFill>
                        </a:rPr>
                        <a:t>Anxiety</a:t>
                      </a:r>
                    </a:p>
                  </a:txBody>
                  <a:tcPr>
                    <a:solidFill>
                      <a:schemeClr val="accent1">
                        <a:lumMod val="60000"/>
                        <a:lumOff val="40000"/>
                      </a:schemeClr>
                    </a:solidFill>
                  </a:tcPr>
                </a:tc>
                <a:tc>
                  <a:txBody>
                    <a:bodyPr/>
                    <a:lstStyle/>
                    <a:p>
                      <a:r>
                        <a:rPr lang="en-GB">
                          <a:solidFill>
                            <a:srgbClr val="002060"/>
                          </a:solidFill>
                        </a:rPr>
                        <a:t>Self-esteem</a:t>
                      </a:r>
                    </a:p>
                  </a:txBody>
                  <a:tcPr>
                    <a:solidFill>
                      <a:schemeClr val="accent1">
                        <a:lumMod val="60000"/>
                        <a:lumOff val="40000"/>
                      </a:schemeClr>
                    </a:solidFill>
                  </a:tcPr>
                </a:tc>
                <a:extLst>
                  <a:ext uri="{0D108BD9-81ED-4DB2-BD59-A6C34878D82A}">
                    <a16:rowId xmlns:a16="http://schemas.microsoft.com/office/drawing/2014/main" val="2113693473"/>
                  </a:ext>
                </a:extLst>
              </a:tr>
              <a:tr h="370840">
                <a:tc>
                  <a:txBody>
                    <a:bodyPr/>
                    <a:lstStyle/>
                    <a:p>
                      <a:r>
                        <a:rPr lang="en-GB">
                          <a:solidFill>
                            <a:srgbClr val="002060"/>
                          </a:solidFill>
                        </a:rPr>
                        <a:t>Conflict resolution/mindfulness </a:t>
                      </a:r>
                    </a:p>
                  </a:txBody>
                  <a:tcPr>
                    <a:solidFill>
                      <a:schemeClr val="accent1">
                        <a:lumMod val="60000"/>
                        <a:lumOff val="40000"/>
                      </a:schemeClr>
                    </a:solidFill>
                  </a:tcPr>
                </a:tc>
                <a:tc>
                  <a:txBody>
                    <a:bodyPr/>
                    <a:lstStyle/>
                    <a:p>
                      <a:r>
                        <a:rPr lang="en-GB">
                          <a:solidFill>
                            <a:srgbClr val="002060"/>
                          </a:solidFill>
                        </a:rPr>
                        <a:t>Social stories</a:t>
                      </a:r>
                    </a:p>
                  </a:txBody>
                  <a:tcPr>
                    <a:solidFill>
                      <a:schemeClr val="accent1">
                        <a:lumMod val="60000"/>
                        <a:lumOff val="40000"/>
                      </a:schemeClr>
                    </a:solidFill>
                  </a:tcPr>
                </a:tc>
                <a:extLst>
                  <a:ext uri="{0D108BD9-81ED-4DB2-BD59-A6C34878D82A}">
                    <a16:rowId xmlns:a16="http://schemas.microsoft.com/office/drawing/2014/main" val="3353131428"/>
                  </a:ext>
                </a:extLst>
              </a:tr>
              <a:tr h="370840">
                <a:tc>
                  <a:txBody>
                    <a:bodyPr/>
                    <a:lstStyle/>
                    <a:p>
                      <a:r>
                        <a:rPr lang="en-GB">
                          <a:solidFill>
                            <a:srgbClr val="002060"/>
                          </a:solidFill>
                        </a:rPr>
                        <a:t>1-1 mentoring </a:t>
                      </a:r>
                    </a:p>
                  </a:txBody>
                  <a:tcPr>
                    <a:solidFill>
                      <a:schemeClr val="accent1">
                        <a:lumMod val="60000"/>
                        <a:lumOff val="40000"/>
                      </a:schemeClr>
                    </a:solidFill>
                  </a:tcPr>
                </a:tc>
                <a:tc>
                  <a:txBody>
                    <a:bodyPr/>
                    <a:lstStyle/>
                    <a:p>
                      <a:r>
                        <a:rPr lang="en-GB">
                          <a:solidFill>
                            <a:srgbClr val="002060"/>
                          </a:solidFill>
                        </a:rPr>
                        <a:t>Nurture activity tutor and character culture</a:t>
                      </a:r>
                    </a:p>
                  </a:txBody>
                  <a:tcPr>
                    <a:solidFill>
                      <a:schemeClr val="accent1">
                        <a:lumMod val="60000"/>
                        <a:lumOff val="40000"/>
                      </a:schemeClr>
                    </a:solidFill>
                  </a:tcPr>
                </a:tc>
                <a:extLst>
                  <a:ext uri="{0D108BD9-81ED-4DB2-BD59-A6C34878D82A}">
                    <a16:rowId xmlns:a16="http://schemas.microsoft.com/office/drawing/2014/main" val="2598942590"/>
                  </a:ext>
                </a:extLst>
              </a:tr>
              <a:tr h="370840">
                <a:tc>
                  <a:txBody>
                    <a:bodyPr/>
                    <a:lstStyle/>
                    <a:p>
                      <a:r>
                        <a:rPr lang="en-GB">
                          <a:solidFill>
                            <a:srgbClr val="002060"/>
                          </a:solidFill>
                        </a:rPr>
                        <a:t>Personal character development (12 weeks)</a:t>
                      </a: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002060"/>
                          </a:solidFill>
                          <a:effectLst/>
                        </a:rPr>
                        <a:t>SAIL(Self-Assurance in Life and Learning)</a:t>
                      </a:r>
                      <a:endParaRPr lang="en-GB"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a:solidFill>
                          <a:srgbClr val="002060"/>
                        </a:solidFill>
                      </a:endParaRPr>
                    </a:p>
                  </a:txBody>
                  <a:tcPr>
                    <a:solidFill>
                      <a:schemeClr val="accent1">
                        <a:lumMod val="60000"/>
                        <a:lumOff val="40000"/>
                      </a:schemeClr>
                    </a:solidFill>
                  </a:tcPr>
                </a:tc>
                <a:extLst>
                  <a:ext uri="{0D108BD9-81ED-4DB2-BD59-A6C34878D82A}">
                    <a16:rowId xmlns:a16="http://schemas.microsoft.com/office/drawing/2014/main" val="326980737"/>
                  </a:ext>
                </a:extLst>
              </a:tr>
              <a:tr h="370840">
                <a:tc>
                  <a:txBody>
                    <a:bodyPr/>
                    <a:lstStyle/>
                    <a:p>
                      <a:r>
                        <a:rPr lang="en-GB">
                          <a:solidFill>
                            <a:srgbClr val="002060"/>
                          </a:solidFill>
                        </a:rPr>
                        <a:t>Mental, Emotional and Physical Strengthening (MEPS)</a:t>
                      </a:r>
                    </a:p>
                  </a:txBody>
                  <a:tcPr>
                    <a:solidFill>
                      <a:schemeClr val="accent1">
                        <a:lumMod val="60000"/>
                        <a:lumOff val="40000"/>
                      </a:schemeClr>
                    </a:solidFill>
                  </a:tcPr>
                </a:tc>
                <a:tc>
                  <a:txBody>
                    <a:bodyPr/>
                    <a:lstStyle/>
                    <a:p>
                      <a:r>
                        <a:rPr lang="en-GB">
                          <a:solidFill>
                            <a:srgbClr val="002060"/>
                          </a:solidFill>
                        </a:rPr>
                        <a:t>Motivation</a:t>
                      </a:r>
                    </a:p>
                  </a:txBody>
                  <a:tcPr>
                    <a:solidFill>
                      <a:schemeClr val="accent1">
                        <a:lumMod val="60000"/>
                        <a:lumOff val="40000"/>
                      </a:schemeClr>
                    </a:solidFill>
                  </a:tcPr>
                </a:tc>
                <a:extLst>
                  <a:ext uri="{0D108BD9-81ED-4DB2-BD59-A6C34878D82A}">
                    <a16:rowId xmlns:a16="http://schemas.microsoft.com/office/drawing/2014/main" val="968925301"/>
                  </a:ext>
                </a:extLst>
              </a:tr>
              <a:tr h="370840">
                <a:tc>
                  <a:txBody>
                    <a:bodyPr/>
                    <a:lstStyle/>
                    <a:p>
                      <a:r>
                        <a:rPr lang="en-GB">
                          <a:solidFill>
                            <a:srgbClr val="002060"/>
                          </a:solidFill>
                        </a:rPr>
                        <a:t>Peer mentoring (run by sixth formers)</a:t>
                      </a:r>
                    </a:p>
                  </a:txBody>
                  <a:tcPr>
                    <a:solidFill>
                      <a:schemeClr val="accent1">
                        <a:lumMod val="60000"/>
                        <a:lumOff val="40000"/>
                      </a:schemeClr>
                    </a:solidFill>
                  </a:tcPr>
                </a:tc>
                <a:tc>
                  <a:txBody>
                    <a:bodyPr/>
                    <a:lstStyle/>
                    <a:p>
                      <a:r>
                        <a:rPr lang="en-GB">
                          <a:solidFill>
                            <a:srgbClr val="002060"/>
                          </a:solidFill>
                        </a:rPr>
                        <a:t>Anger management</a:t>
                      </a:r>
                    </a:p>
                  </a:txBody>
                  <a:tcPr>
                    <a:solidFill>
                      <a:schemeClr val="accent1">
                        <a:lumMod val="60000"/>
                        <a:lumOff val="40000"/>
                      </a:schemeClr>
                    </a:solidFill>
                  </a:tcPr>
                </a:tc>
                <a:extLst>
                  <a:ext uri="{0D108BD9-81ED-4DB2-BD59-A6C34878D82A}">
                    <a16:rowId xmlns:a16="http://schemas.microsoft.com/office/drawing/2014/main" val="888194597"/>
                  </a:ext>
                </a:extLst>
              </a:tr>
            </a:tbl>
          </a:graphicData>
        </a:graphic>
      </p:graphicFrame>
      <p:sp>
        <p:nvSpPr>
          <p:cNvPr id="3" name="TextBox 2">
            <a:extLst>
              <a:ext uri="{FF2B5EF4-FFF2-40B4-BE49-F238E27FC236}">
                <a16:creationId xmlns:a16="http://schemas.microsoft.com/office/drawing/2014/main" id="{1CD72FCB-064D-4A37-8126-0D5FDA177DE0}"/>
              </a:ext>
            </a:extLst>
          </p:cNvPr>
          <p:cNvSpPr txBox="1"/>
          <p:nvPr/>
        </p:nvSpPr>
        <p:spPr>
          <a:xfrm>
            <a:off x="10170474" y="2366127"/>
            <a:ext cx="1692029" cy="1754326"/>
          </a:xfrm>
          <a:prstGeom prst="rect">
            <a:avLst/>
          </a:prstGeom>
          <a:solidFill>
            <a:schemeClr val="bg1"/>
          </a:solidFill>
        </p:spPr>
        <p:txBody>
          <a:bodyPr wrap="square" rtlCol="0">
            <a:spAutoFit/>
          </a:bodyPr>
          <a:lstStyle/>
          <a:p>
            <a:pPr algn="ctr"/>
            <a:r>
              <a:rPr lang="en-GB">
                <a:solidFill>
                  <a:srgbClr val="002060"/>
                </a:solidFill>
              </a:rPr>
              <a:t>All interventions are offered for 1 hour per week, once a week. </a:t>
            </a:r>
          </a:p>
        </p:txBody>
      </p:sp>
    </p:spTree>
    <p:extLst>
      <p:ext uri="{BB962C8B-B14F-4D97-AF65-F5344CB8AC3E}">
        <p14:creationId xmlns:p14="http://schemas.microsoft.com/office/powerpoint/2010/main" val="4169202370"/>
      </p:ext>
    </p:extLst>
  </p:cSld>
  <p:clrMapOvr>
    <a:masterClrMapping/>
  </p:clrMapOvr>
  <mc:AlternateContent xmlns:mc="http://schemas.openxmlformats.org/markup-compatibility/2006" xmlns:p14="http://schemas.microsoft.com/office/powerpoint/2010/main">
    <mc:Choice Requires="p14">
      <p:transition spd="slow" p14:dur="2000" advTm="25535"/>
    </mc:Choice>
    <mc:Fallback xmlns="">
      <p:transition spd="slow" advTm="25535"/>
    </mc:Fallback>
  </mc:AlternateContent>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 y="6223"/>
            <a:ext cx="12192000" cy="6858000"/>
          </a:xfrm>
          <a:prstGeom prst="rect">
            <a:avLst/>
          </a:prstGeom>
        </p:spPr>
      </p:pic>
      <p:sp>
        <p:nvSpPr>
          <p:cNvPr id="6" name="Rectangle 5"/>
          <p:cNvSpPr/>
          <p:nvPr/>
        </p:nvSpPr>
        <p:spPr>
          <a:xfrm>
            <a:off x="3458977" y="6353294"/>
            <a:ext cx="5258170"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Ipsa</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scientia</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potestas</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est</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 Knowledge itself is power’</a:t>
            </a:r>
          </a:p>
        </p:txBody>
      </p:sp>
      <p:pic>
        <p:nvPicPr>
          <p:cNvPr id="8" name="Picture 7"/>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10287995" y="195943"/>
            <a:ext cx="1701919" cy="626724"/>
          </a:xfrm>
          <a:prstGeom prst="rect">
            <a:avLst/>
          </a:prstGeom>
          <a:noFill/>
        </p:spPr>
      </p:pic>
      <p:graphicFrame>
        <p:nvGraphicFramePr>
          <p:cNvPr id="10" name="Diagram 9"/>
          <p:cNvGraphicFramePr/>
          <p:nvPr/>
        </p:nvGraphicFramePr>
        <p:xfrm>
          <a:off x="503543" y="799667"/>
          <a:ext cx="10580915" cy="54198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p:cNvSpPr txBox="1"/>
          <p:nvPr/>
        </p:nvSpPr>
        <p:spPr>
          <a:xfrm>
            <a:off x="3212529" y="142698"/>
            <a:ext cx="575106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a:ln>
                  <a:noFill/>
                </a:ln>
                <a:solidFill>
                  <a:prstClr val="white"/>
                </a:solidFill>
                <a:effectLst/>
                <a:uLnTx/>
                <a:uFillTx/>
                <a:latin typeface="Calibri" panose="020F0502020204030204"/>
                <a:ea typeface="+mn-ea"/>
                <a:cs typeface="+mn-cs"/>
              </a:rPr>
              <a:t>Reminder of the referral process</a:t>
            </a:r>
          </a:p>
        </p:txBody>
      </p:sp>
      <p:pic>
        <p:nvPicPr>
          <p:cNvPr id="14" name="Picture 13"/>
          <p:cNvPicPr/>
          <p:nvPr/>
        </p:nvPicPr>
        <p:blipFill rotWithShape="1">
          <a:blip r:embed="rId10"/>
          <a:srcRect l="45701" t="32808" r="34023" b="36158"/>
          <a:stretch/>
        </p:blipFill>
        <p:spPr bwMode="auto">
          <a:xfrm>
            <a:off x="194284" y="5677040"/>
            <a:ext cx="1162050" cy="10001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6752141"/>
      </p:ext>
    </p:extLst>
  </p:cSld>
  <p:clrMapOvr>
    <a:masterClrMapping/>
  </p:clrMapOvr>
  <mc:AlternateContent xmlns:mc="http://schemas.openxmlformats.org/markup-compatibility/2006" xmlns:p14="http://schemas.microsoft.com/office/powerpoint/2010/main">
    <mc:Choice Requires="p14">
      <p:transition spd="slow" p14:dur="2000" advTm="69590"/>
    </mc:Choice>
    <mc:Fallback xmlns="">
      <p:transition spd="slow" advTm="69590"/>
    </mc:Fallback>
  </mc:AlternateContent>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 y="6223"/>
            <a:ext cx="12192000" cy="6858000"/>
          </a:xfrm>
          <a:prstGeom prst="rect">
            <a:avLst/>
          </a:prstGeom>
        </p:spPr>
      </p:pic>
      <p:sp>
        <p:nvSpPr>
          <p:cNvPr id="6" name="Rectangle 5"/>
          <p:cNvSpPr/>
          <p:nvPr/>
        </p:nvSpPr>
        <p:spPr>
          <a:xfrm>
            <a:off x="3458977" y="6353294"/>
            <a:ext cx="5258170"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Ipsa</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scientia</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potestas</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est</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 Knowledge itself is power’</a:t>
            </a:r>
          </a:p>
        </p:txBody>
      </p:sp>
      <p:pic>
        <p:nvPicPr>
          <p:cNvPr id="8" name="Picture 7"/>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10287995" y="195943"/>
            <a:ext cx="1701919" cy="626724"/>
          </a:xfrm>
          <a:prstGeom prst="rect">
            <a:avLst/>
          </a:prstGeom>
          <a:noFill/>
        </p:spPr>
      </p:pic>
      <p:pic>
        <p:nvPicPr>
          <p:cNvPr id="2" name="Picture 1"/>
          <p:cNvPicPr>
            <a:picLocks noChangeAspect="1"/>
          </p:cNvPicPr>
          <p:nvPr/>
        </p:nvPicPr>
        <p:blipFill rotWithShape="1">
          <a:blip r:embed="rId5"/>
          <a:srcRect l="35199" t="36269" r="27958" b="17519"/>
          <a:stretch/>
        </p:blipFill>
        <p:spPr>
          <a:xfrm>
            <a:off x="106541" y="102221"/>
            <a:ext cx="5856563" cy="4455924"/>
          </a:xfrm>
          <a:prstGeom prst="rect">
            <a:avLst/>
          </a:prstGeom>
        </p:spPr>
      </p:pic>
      <p:pic>
        <p:nvPicPr>
          <p:cNvPr id="3" name="Picture 2"/>
          <p:cNvPicPr>
            <a:picLocks noChangeAspect="1"/>
          </p:cNvPicPr>
          <p:nvPr/>
        </p:nvPicPr>
        <p:blipFill rotWithShape="1">
          <a:blip r:embed="rId6"/>
          <a:srcRect l="16990" t="27557" r="38074" b="17708"/>
          <a:stretch/>
        </p:blipFill>
        <p:spPr>
          <a:xfrm>
            <a:off x="6077582" y="1842656"/>
            <a:ext cx="5912331" cy="4526302"/>
          </a:xfrm>
          <a:prstGeom prst="rect">
            <a:avLst/>
          </a:prstGeom>
        </p:spPr>
      </p:pic>
      <p:pic>
        <p:nvPicPr>
          <p:cNvPr id="13" name="Picture 12"/>
          <p:cNvPicPr/>
          <p:nvPr/>
        </p:nvPicPr>
        <p:blipFill rotWithShape="1">
          <a:blip r:embed="rId7"/>
          <a:srcRect l="45701" t="32808" r="34023" b="36158"/>
          <a:stretch/>
        </p:blipFill>
        <p:spPr bwMode="auto">
          <a:xfrm>
            <a:off x="194284" y="5677040"/>
            <a:ext cx="1162050" cy="10001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33228496"/>
      </p:ext>
    </p:extLst>
  </p:cSld>
  <p:clrMapOvr>
    <a:masterClrMapping/>
  </p:clrMapOvr>
  <mc:AlternateContent xmlns:mc="http://schemas.openxmlformats.org/markup-compatibility/2006" xmlns:p14="http://schemas.microsoft.com/office/powerpoint/2010/main">
    <mc:Choice Requires="p14">
      <p:transition spd="slow" p14:dur="2000" advTm="50470"/>
    </mc:Choice>
    <mc:Fallback xmlns="">
      <p:transition spd="slow" advTm="50470"/>
    </mc:Fallback>
  </mc:AlternateContent>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8" y="6223"/>
            <a:ext cx="12192000" cy="6858000"/>
          </a:xfrm>
          <a:prstGeom prst="rect">
            <a:avLst/>
          </a:prstGeom>
        </p:spPr>
      </p:pic>
      <p:sp>
        <p:nvSpPr>
          <p:cNvPr id="6" name="Rectangle 5"/>
          <p:cNvSpPr/>
          <p:nvPr/>
        </p:nvSpPr>
        <p:spPr>
          <a:xfrm>
            <a:off x="3458977" y="6353294"/>
            <a:ext cx="5258170"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Ipsa</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scientia</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potestas</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002060"/>
                </a:solidFill>
                <a:effectLst/>
                <a:uLnTx/>
                <a:uFillTx/>
                <a:latin typeface="Calibri" panose="020F0502020204030204"/>
                <a:ea typeface="+mn-ea"/>
                <a:cs typeface="+mn-cs"/>
              </a:rPr>
              <a:t>est</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 Knowledge itself is power’</a:t>
            </a:r>
          </a:p>
        </p:txBody>
      </p:sp>
      <p:pic>
        <p:nvPicPr>
          <p:cNvPr id="8" name="Picture 7"/>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287995" y="195943"/>
            <a:ext cx="1701919" cy="626724"/>
          </a:xfrm>
          <a:prstGeom prst="rect">
            <a:avLst/>
          </a:prstGeom>
          <a:noFill/>
        </p:spPr>
      </p:pic>
      <p:sp>
        <p:nvSpPr>
          <p:cNvPr id="7" name="Rounded Rectangle 6"/>
          <p:cNvSpPr/>
          <p:nvPr/>
        </p:nvSpPr>
        <p:spPr>
          <a:xfrm>
            <a:off x="901336" y="822667"/>
            <a:ext cx="9862458" cy="5278728"/>
          </a:xfrm>
          <a:prstGeom prst="roundRect">
            <a:avLst/>
          </a:prstGeom>
          <a:solidFill>
            <a:schemeClr val="accent1">
              <a:lumMod val="40000"/>
              <a:lumOff val="6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1" i="0" u="sng"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lang="en-GB" sz="2800" b="1" dirty="0">
                <a:solidFill>
                  <a:prstClr val="black"/>
                </a:solidFill>
                <a:latin typeface="Calibri" panose="020F0502020204030204"/>
              </a:rPr>
              <a:t>                 </a:t>
            </a:r>
            <a:r>
              <a:rPr lang="en-GB" sz="2000" b="1" dirty="0">
                <a:solidFill>
                  <a:prstClr val="black"/>
                </a:solidFill>
                <a:latin typeface="Calibri" panose="020F0502020204030204"/>
              </a:rPr>
              <a:t> </a:t>
            </a:r>
            <a:endParaRPr lang="en-GB" sz="2000" b="1" i="0" u="none" strike="noStrike" kern="1200" cap="none" spc="0" normalizeH="0" baseline="0" noProof="0" dirty="0">
              <a:ln>
                <a:noFill/>
              </a:ln>
              <a:solidFill>
                <a:prstClr val="black"/>
              </a:solidFill>
              <a:effectLst/>
              <a:uLnTx/>
              <a:uFillTx/>
              <a:latin typeface="Calibri" panose="020F0502020204030204"/>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prstClr val="black"/>
                </a:solidFill>
                <a:effectLst/>
                <a:uLnTx/>
                <a:uFillTx/>
                <a:latin typeface="Calibri" panose="020F0502020204030204"/>
                <a:ea typeface="+mn-ea"/>
                <a:cs typeface="+mn-cs"/>
              </a:rPr>
              <a:t>Further Information regarding PIC Intervention</a:t>
            </a:r>
            <a:endParaRPr lang="en-GB" sz="2000" b="1" i="0" u="sng" strike="noStrike" kern="1200" cap="none" spc="0" normalizeH="0" baseline="0" noProof="0" dirty="0">
              <a:ln>
                <a:noFill/>
              </a:ln>
              <a:solidFill>
                <a:prstClr val="black"/>
              </a:solidFill>
              <a:effectLst/>
              <a:uLnTx/>
              <a:uFillTx/>
              <a:latin typeface="Calibri" panose="020F0502020204030204"/>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Intervention </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allocated</a:t>
            </a:r>
            <a:r>
              <a:rPr lang="en-GB" sz="2000">
                <a:solidFill>
                  <a:prstClr val="black"/>
                </a:solidFill>
                <a:latin typeface="Calibri" panose="020F0502020204030204"/>
              </a:rPr>
              <a:t>;</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the below process will begin;</a:t>
            </a:r>
            <a:endParaRPr lang="en-GB" sz="2000" b="0" i="0" u="none" strike="noStrike" kern="1200" cap="none" spc="0" normalizeH="0" baseline="0" noProof="0" dirty="0">
              <a:ln>
                <a:noFill/>
              </a:ln>
              <a:solidFill>
                <a:prstClr val="black"/>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Start of the Intervention</a:t>
            </a:r>
            <a:endParaRPr lang="en-GB" sz="2000" b="0" i="0" u="none" strike="noStrike" kern="1200" cap="none" spc="0" normalizeH="0" baseline="0" noProof="0" dirty="0">
              <a:ln>
                <a:noFill/>
              </a:ln>
              <a:solidFill>
                <a:prstClr val="black"/>
              </a:solidFill>
              <a:effectLst/>
              <a:uLnTx/>
              <a:uFillTx/>
              <a:latin typeface="Calibri" panose="020F0502020204030204"/>
              <a:cs typeface="Calibri"/>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SDQ entry point (Strengths &amp; difficulties questionnaire)</a:t>
            </a:r>
            <a:endParaRPr lang="en-GB" sz="2000" b="0" i="0" u="none" strike="noStrike" kern="1200" cap="none" spc="0" normalizeH="0" baseline="0" noProof="0" dirty="0">
              <a:ln>
                <a:noFill/>
              </a:ln>
              <a:solidFill>
                <a:prstClr val="black"/>
              </a:solidFill>
              <a:effectLst/>
              <a:uLnTx/>
              <a:uFillTx/>
              <a:latin typeface="Calibri" panose="020F0502020204030204"/>
              <a:cs typeface="Calibri"/>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a:solidFill>
                  <a:prstClr val="black"/>
                </a:solidFill>
                <a:latin typeface="Calibri" panose="020F0502020204030204"/>
              </a:rPr>
              <a:t>Self-Evaluation</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Audit</a:t>
            </a:r>
            <a:endParaRPr lang="en-GB" sz="2000" b="0" i="0" u="none" strike="noStrike" kern="1200" cap="none" spc="0" normalizeH="0" baseline="0" noProof="0" dirty="0">
              <a:ln>
                <a:noFill/>
              </a:ln>
              <a:solidFill>
                <a:prstClr val="black"/>
              </a:solidFill>
              <a:effectLst/>
              <a:uLnTx/>
              <a:uFillTx/>
              <a:latin typeface="Calibri" panose="020F0502020204030204"/>
              <a:cs typeface="Calibri"/>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Start the intervention (6 weeks, 1 session a week)</a:t>
            </a:r>
            <a:endParaRPr lang="en-GB" sz="2000" b="0" i="0" u="none" strike="noStrike" kern="1200" cap="none" spc="0" normalizeH="0" baseline="0" noProof="0" dirty="0">
              <a:ln>
                <a:noFill/>
              </a:ln>
              <a:solidFill>
                <a:prstClr val="black"/>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End of the intervention</a:t>
            </a:r>
            <a:endParaRPr lang="en-GB" sz="2000" b="0" i="0" u="none" strike="noStrike" kern="1200" cap="none" spc="0" normalizeH="0" baseline="0" noProof="0" dirty="0">
              <a:ln>
                <a:noFill/>
              </a:ln>
              <a:solidFill>
                <a:prstClr val="black"/>
              </a:solidFill>
              <a:effectLst/>
              <a:uLnTx/>
              <a:uFillTx/>
              <a:latin typeface="Calibri" panose="020F0502020204030204"/>
              <a:cs typeface="Calibri"/>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SDQ exit point</a:t>
            </a:r>
            <a:endParaRPr lang="en-GB" sz="2000" b="0" i="0" u="none" strike="noStrike" kern="1200" cap="none" spc="0" normalizeH="0" baseline="0" noProof="0" dirty="0">
              <a:ln>
                <a:noFill/>
              </a:ln>
              <a:solidFill>
                <a:prstClr val="black"/>
              </a:solidFill>
              <a:effectLst/>
              <a:uLnTx/>
              <a:uFillTx/>
              <a:latin typeface="Calibri" panose="020F0502020204030204"/>
              <a:cs typeface="Calibri"/>
            </a:endParaRPr>
          </a:p>
          <a:p>
            <a:pPr marL="342900" indent="-342900">
              <a:buFont typeface="Arial" panose="020B0604020202020204" pitchFamily="34" charset="0"/>
              <a:buChar char="•"/>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End of course evaluation produced by intervention lead</a:t>
            </a:r>
            <a:r>
              <a:rPr lang="en-GB" sz="2000" dirty="0">
                <a:solidFill>
                  <a:prstClr val="black"/>
                </a:solidFill>
                <a:latin typeface="Calibri" panose="020F0502020204030204"/>
              </a:rPr>
              <a:t>.</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This is sent home via email to parent/carer, form tutor and year team.</a:t>
            </a:r>
            <a:endParaRPr lang="en-GB" sz="2000" b="0" i="0" u="none" strike="noStrike" kern="1200" cap="none" spc="0" normalizeH="0" baseline="0" noProof="0" dirty="0">
              <a:ln>
                <a:noFill/>
              </a:ln>
              <a:solidFill>
                <a:prstClr val="black"/>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All information regarding </a:t>
            </a:r>
            <a:r>
              <a:rPr lang="en-GB" sz="2000" dirty="0">
                <a:solidFill>
                  <a:prstClr val="black"/>
                </a:solidFill>
                <a:latin typeface="Calibri" panose="020F0502020204030204"/>
              </a:rPr>
              <a:t>student</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support </a:t>
            </a:r>
            <a:r>
              <a:rPr lang="en-GB" sz="2000" dirty="0">
                <a:solidFill>
                  <a:prstClr val="black"/>
                </a:solidFill>
                <a:latin typeface="Calibri" panose="020F0502020204030204"/>
              </a:rPr>
              <a:t>is shared on the staff drive and</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Edukey</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GB" sz="2000" b="0" i="0" u="none" strike="noStrike" kern="1200" cap="none" spc="0" normalizeH="0" baseline="0" noProof="0" dirty="0">
              <a:ln>
                <a:noFill/>
              </a:ln>
              <a:solidFill>
                <a:prstClr val="black"/>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lang="en-GB" sz="2000" b="1" dirty="0">
                <a:solidFill>
                  <a:prstClr val="black"/>
                </a:solidFill>
                <a:latin typeface="Calibri" panose="020F0502020204030204"/>
              </a:rPr>
              <a:t>                                            </a:t>
            </a:r>
            <a:r>
              <a:rPr lang="en-GB" b="1" dirty="0">
                <a:solidFill>
                  <a:prstClr val="black"/>
                </a:solidFill>
                <a:latin typeface="Calibri" panose="020F0502020204030204"/>
              </a:rPr>
              <a:t>                                                                                                                                   </a:t>
            </a:r>
            <a:endParaRPr lang="en-GB" sz="1800" b="1" i="0" u="none" strike="noStrike" kern="1200" cap="none" spc="0" normalizeH="0" baseline="0" noProof="0" dirty="0">
              <a:ln>
                <a:noFill/>
              </a:ln>
              <a:solidFill>
                <a:prstClr val="black"/>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446241"/>
      </p:ext>
    </p:extLst>
  </p:cSld>
  <p:clrMapOvr>
    <a:masterClrMapping/>
  </p:clrMapOvr>
  <mc:AlternateContent xmlns:mc="http://schemas.openxmlformats.org/markup-compatibility/2006" xmlns:p14="http://schemas.microsoft.com/office/powerpoint/2010/main">
    <mc:Choice Requires="p14">
      <p:transition spd="slow" p14:dur="2000" advTm="82357"/>
    </mc:Choice>
    <mc:Fallback xmlns="">
      <p:transition spd="slow" advTm="8235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4206" r="23031"/>
          <a:stretch/>
        </p:blipFill>
        <p:spPr>
          <a:xfrm>
            <a:off x="8762261" y="748344"/>
            <a:ext cx="3417902" cy="5328366"/>
          </a:xfrm>
          <a:prstGeom prst="rect">
            <a:avLst/>
          </a:prstGeom>
        </p:spPr>
      </p:pic>
      <p:sp>
        <p:nvSpPr>
          <p:cNvPr id="9" name="Rectangle 8"/>
          <p:cNvSpPr/>
          <p:nvPr/>
        </p:nvSpPr>
        <p:spPr>
          <a:xfrm>
            <a:off x="8777645" y="6311626"/>
            <a:ext cx="3414355"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B5084"/>
                </a:solidFill>
                <a:effectLst/>
                <a:uLnTx/>
                <a:uFillTx/>
                <a:latin typeface="Arial" panose="020B0604020202020204" pitchFamily="34" charset="0"/>
                <a:ea typeface="+mn-ea"/>
                <a:cs typeface="Arial" panose="020B0604020202020204" pitchFamily="34" charset="0"/>
              </a:rPr>
              <a:t>Knowledge itself is power</a:t>
            </a:r>
          </a:p>
        </p:txBody>
      </p:sp>
      <p:sp>
        <p:nvSpPr>
          <p:cNvPr id="6" name="Rectangle 5"/>
          <p:cNvSpPr/>
          <p:nvPr/>
        </p:nvSpPr>
        <p:spPr>
          <a:xfrm>
            <a:off x="0" y="2611292"/>
            <a:ext cx="8368496" cy="278537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3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Welcome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3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 Duston School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altLang="en-US" sz="3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3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Principal: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3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Mr Sam Strickland</a:t>
            </a:r>
          </a:p>
        </p:txBody>
      </p:sp>
      <p:sp>
        <p:nvSpPr>
          <p:cNvPr id="8" name="Rectangle 7"/>
          <p:cNvSpPr/>
          <p:nvPr/>
        </p:nvSpPr>
        <p:spPr>
          <a:xfrm>
            <a:off x="0" y="2118167"/>
            <a:ext cx="8565266" cy="3958542"/>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Rectangle 9"/>
          <p:cNvSpPr/>
          <p:nvPr/>
        </p:nvSpPr>
        <p:spPr>
          <a:xfrm>
            <a:off x="0" y="752354"/>
            <a:ext cx="8565266" cy="1178898"/>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1" name="Rectangle 10"/>
          <p:cNvSpPr/>
          <p:nvPr/>
        </p:nvSpPr>
        <p:spPr>
          <a:xfrm>
            <a:off x="205878" y="975136"/>
            <a:ext cx="4480714"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Positive Impact Centre (PIC)</a:t>
            </a:r>
            <a:endParaRPr kumimoji="0" lang="en-GB" sz="2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11"/>
          <p:cNvSpPr/>
          <p:nvPr/>
        </p:nvSpPr>
        <p:spPr>
          <a:xfrm>
            <a:off x="0" y="2154034"/>
            <a:ext cx="8565266" cy="3958542"/>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Corbel" panose="020B0503020204020204"/>
                <a:ea typeface="+mn-ea"/>
                <a:cs typeface="+mn-cs"/>
              </a:rPr>
              <a:t>Alternate Provision: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FFFFF"/>
                </a:solidFill>
                <a:effectLst/>
                <a:uLnTx/>
                <a:uFillTx/>
                <a:latin typeface="Corbel" panose="020B0503020204020204"/>
                <a:ea typeface="+mn-ea"/>
                <a:cs typeface="+mn-cs"/>
              </a:rPr>
              <a:t>To further enhance our PIC (Positive Impact Centre) provision for vulnerable &amp; SEN students.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orbel" panose="020B0503020204020204"/>
                <a:ea typeface="+mn-ea"/>
                <a:cs typeface="+mn-cs"/>
              </a:rPr>
              <a:t>The provision of suitable full-time education to those who would not otherwise receive it: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orbel" panose="020B0503020204020204"/>
                <a:ea typeface="+mn-ea"/>
                <a:cs typeface="+mn-cs"/>
              </a:rPr>
              <a:t>Behavioural issues – those at risk of permanent exclusion.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orbel" panose="020B0503020204020204"/>
                <a:ea typeface="+mn-ea"/>
                <a:cs typeface="+mn-cs"/>
              </a:rPr>
              <a:t>Non-attenders</a:t>
            </a:r>
            <a:r>
              <a:rPr kumimoji="0" lang="en-GB" sz="1800" b="0" i="0" u="none" strike="noStrike" kern="1200" cap="none" spc="0" normalizeH="0" baseline="0" noProof="0">
                <a:ln>
                  <a:noFill/>
                </a:ln>
                <a:solidFill>
                  <a:srgbClr val="FFFFFF"/>
                </a:solidFill>
                <a:effectLst/>
                <a:uLnTx/>
                <a:uFillTx/>
                <a:latin typeface="Corbel" panose="020B0503020204020204"/>
                <a:ea typeface="+mn-ea"/>
                <a:cs typeface="+mn-cs"/>
              </a:rPr>
              <a:t> – school refusers, health issues, including mental health.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FFFFF"/>
                </a:solidFill>
                <a:effectLst/>
                <a:uLnTx/>
                <a:uFillTx/>
                <a:latin typeface="Corbel" panose="020B0503020204020204"/>
                <a:ea typeface="+mn-ea"/>
                <a:cs typeface="+mn-cs"/>
              </a:rPr>
              <a:t>To reduce fixed term and permanent exclusions</a:t>
            </a:r>
            <a:r>
              <a:rPr kumimoji="0" lang="en-US" sz="1800" b="0" i="0" u="none" strike="noStrike" kern="1200" cap="none" spc="0" normalizeH="0" baseline="0" noProof="0">
                <a:ln>
                  <a:noFill/>
                </a:ln>
                <a:solidFill>
                  <a:srgbClr val="FFFFFF"/>
                </a:solidFill>
                <a:effectLst/>
                <a:uLnTx/>
                <a:uFillTx/>
                <a:latin typeface="Corbel" panose="020B0503020204020204"/>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orbel" panose="020B0503020204020204"/>
                <a:ea typeface="+mn-ea"/>
                <a:cs typeface="+mn-cs"/>
              </a:rPr>
              <a:t>To increase attendance and reduce persistent absenteeism.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168679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611292"/>
            <a:ext cx="8368496" cy="2785378"/>
          </a:xfrm>
          <a:prstGeom prst="rect">
            <a:avLst/>
          </a:prstGeom>
        </p:spPr>
        <p:txBody>
          <a:bodyPr wrap="square">
            <a:spAutoFit/>
          </a:bodyPr>
          <a:lstStyle/>
          <a:p>
            <a:pPr algn="ctr"/>
            <a:r>
              <a:rPr lang="en-GB" altLang="en-US" sz="3500">
                <a:solidFill>
                  <a:schemeClr val="bg1"/>
                </a:solidFill>
                <a:latin typeface="Arial" panose="020B0604020202020204" pitchFamily="34" charset="0"/>
                <a:cs typeface="Arial" panose="020B0604020202020204" pitchFamily="34" charset="0"/>
              </a:rPr>
              <a:t>Welcome to </a:t>
            </a:r>
          </a:p>
          <a:p>
            <a:pPr algn="ctr"/>
            <a:r>
              <a:rPr lang="en-GB" altLang="en-US" sz="3500">
                <a:solidFill>
                  <a:schemeClr val="bg1"/>
                </a:solidFill>
                <a:latin typeface="Arial" panose="020B0604020202020204" pitchFamily="34" charset="0"/>
                <a:cs typeface="Arial" panose="020B0604020202020204" pitchFamily="34" charset="0"/>
              </a:rPr>
              <a:t>The Duston School</a:t>
            </a:r>
          </a:p>
          <a:p>
            <a:pPr algn="ctr"/>
            <a:endParaRPr lang="en-GB" altLang="en-US" sz="3500">
              <a:solidFill>
                <a:schemeClr val="bg1"/>
              </a:solidFill>
              <a:latin typeface="Arial" panose="020B0604020202020204" pitchFamily="34" charset="0"/>
              <a:cs typeface="Arial" panose="020B0604020202020204" pitchFamily="34" charset="0"/>
            </a:endParaRPr>
          </a:p>
          <a:p>
            <a:pPr algn="ctr"/>
            <a:r>
              <a:rPr lang="en-GB" altLang="en-US" sz="3500">
                <a:solidFill>
                  <a:schemeClr val="bg1"/>
                </a:solidFill>
                <a:latin typeface="Arial" panose="020B0604020202020204" pitchFamily="34" charset="0"/>
                <a:cs typeface="Arial" panose="020B0604020202020204" pitchFamily="34" charset="0"/>
              </a:rPr>
              <a:t>Principal: </a:t>
            </a:r>
          </a:p>
          <a:p>
            <a:pPr algn="ctr"/>
            <a:r>
              <a:rPr lang="en-GB" altLang="en-US" sz="3500">
                <a:solidFill>
                  <a:schemeClr val="bg1"/>
                </a:solidFill>
                <a:latin typeface="Arial" panose="020B0604020202020204" pitchFamily="34" charset="0"/>
                <a:cs typeface="Arial" panose="020B0604020202020204" pitchFamily="34" charset="0"/>
              </a:rPr>
              <a:t>Mr Sam Strickland</a:t>
            </a:r>
          </a:p>
        </p:txBody>
      </p:sp>
      <p:sp>
        <p:nvSpPr>
          <p:cNvPr id="7" name="Oval 6"/>
          <p:cNvSpPr/>
          <p:nvPr/>
        </p:nvSpPr>
        <p:spPr>
          <a:xfrm>
            <a:off x="5839215" y="2241241"/>
            <a:ext cx="772101" cy="7721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9113476" y="6286278"/>
            <a:ext cx="2707793" cy="338554"/>
          </a:xfrm>
          <a:prstGeom prst="rect">
            <a:avLst/>
          </a:prstGeom>
        </p:spPr>
        <p:txBody>
          <a:bodyPr wrap="none">
            <a:spAutoFit/>
          </a:bodyPr>
          <a:lstStyle/>
          <a:p>
            <a:pPr algn="ctr"/>
            <a:r>
              <a:rPr lang="en-GB" sz="1600" b="1">
                <a:solidFill>
                  <a:srgbClr val="2B5084"/>
                </a:solidFill>
                <a:latin typeface="Arial" panose="020B0604020202020204" pitchFamily="34" charset="0"/>
                <a:cs typeface="Arial" panose="020B0604020202020204" pitchFamily="34" charset="0"/>
              </a:rPr>
              <a:t>Knowledge itself is power</a:t>
            </a:r>
          </a:p>
        </p:txBody>
      </p:sp>
      <p:sp>
        <p:nvSpPr>
          <p:cNvPr id="5" name="Rectangle 4"/>
          <p:cNvSpPr/>
          <p:nvPr/>
        </p:nvSpPr>
        <p:spPr>
          <a:xfrm>
            <a:off x="0" y="2118167"/>
            <a:ext cx="8565266" cy="3958542"/>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t>To ensure that all students have the literacy skills needed to access the curriculum, three levels of support are offered depending on need:</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b="1"/>
              <a:t>Direct Instruction lessons </a:t>
            </a:r>
            <a:r>
              <a:rPr lang="en-GB" sz="2000"/>
              <a:t>– timetabled lessons at key stage 3 for those students assessed on entry to require more intensive instruction.</a:t>
            </a:r>
          </a:p>
          <a:p>
            <a:pPr marL="285750" indent="-285750">
              <a:buFont typeface="Arial" panose="020B0604020202020204" pitchFamily="34" charset="0"/>
              <a:buChar char="•"/>
            </a:pPr>
            <a:r>
              <a:rPr lang="en-GB" sz="2000" b="1"/>
              <a:t>Literacy small group support</a:t>
            </a:r>
            <a:r>
              <a:rPr lang="en-GB" sz="2000"/>
              <a:t> – weekly sessions for students focusing on reading skills and handwriting.  Designed for those students whose reading age is below their chronological age to help them close this gap or those identified by their teachers as needing support.</a:t>
            </a:r>
            <a:endParaRPr lang="en-GB" sz="2000" b="1"/>
          </a:p>
          <a:p>
            <a:pPr marL="285750" indent="-285750">
              <a:buFont typeface="Arial" panose="020B0604020202020204" pitchFamily="34" charset="0"/>
              <a:buChar char="•"/>
            </a:pPr>
            <a:r>
              <a:rPr lang="en-GB" sz="2000" b="1"/>
              <a:t>After school literacy club</a:t>
            </a:r>
            <a:r>
              <a:rPr lang="en-GB" sz="2000"/>
              <a:t> – extra curricular sessions that students book onto in the library where teachers are available to support literacy needs in a more bespoke way.</a:t>
            </a:r>
            <a:endParaRPr lang="en-GB" sz="2000" b="1"/>
          </a:p>
        </p:txBody>
      </p:sp>
      <p:sp>
        <p:nvSpPr>
          <p:cNvPr id="9" name="Rectangle 8"/>
          <p:cNvSpPr/>
          <p:nvPr/>
        </p:nvSpPr>
        <p:spPr>
          <a:xfrm>
            <a:off x="0" y="752354"/>
            <a:ext cx="8565266" cy="1178898"/>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63658" y="1026715"/>
            <a:ext cx="3106941" cy="477054"/>
          </a:xfrm>
          <a:prstGeom prst="rect">
            <a:avLst/>
          </a:prstGeom>
        </p:spPr>
        <p:txBody>
          <a:bodyPr wrap="none">
            <a:spAutoFit/>
          </a:bodyPr>
          <a:lstStyle/>
          <a:p>
            <a:pPr algn="ctr"/>
            <a:r>
              <a:rPr lang="en-US" sz="2500" b="1">
                <a:solidFill>
                  <a:schemeClr val="bg1"/>
                </a:solidFill>
                <a:latin typeface="Arial" panose="020B0604020202020204" pitchFamily="34" charset="0"/>
                <a:cs typeface="Arial" panose="020B0604020202020204" pitchFamily="34" charset="0"/>
              </a:rPr>
              <a:t>Supporting literacy</a:t>
            </a:r>
            <a:endParaRPr lang="en-GB" sz="2500" b="1">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2130"/>
          <a:stretch/>
        </p:blipFill>
        <p:spPr>
          <a:xfrm>
            <a:off x="8725989" y="752350"/>
            <a:ext cx="3473976" cy="5324355"/>
          </a:xfrm>
          <a:prstGeom prst="rect">
            <a:avLst/>
          </a:prstGeom>
        </p:spPr>
      </p:pic>
    </p:spTree>
    <p:extLst>
      <p:ext uri="{BB962C8B-B14F-4D97-AF65-F5344CB8AC3E}">
        <p14:creationId xmlns:p14="http://schemas.microsoft.com/office/powerpoint/2010/main" val="3490389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3127"/>
          <a:stretch/>
        </p:blipFill>
        <p:spPr>
          <a:xfrm>
            <a:off x="8750460" y="752351"/>
            <a:ext cx="3438591" cy="5324355"/>
          </a:xfrm>
          <a:prstGeom prst="rect">
            <a:avLst/>
          </a:prstGeom>
        </p:spPr>
      </p:pic>
      <p:sp>
        <p:nvSpPr>
          <p:cNvPr id="6" name="Rectangle 5"/>
          <p:cNvSpPr/>
          <p:nvPr/>
        </p:nvSpPr>
        <p:spPr>
          <a:xfrm>
            <a:off x="8777647" y="6286278"/>
            <a:ext cx="3379451" cy="338554"/>
          </a:xfrm>
          <a:prstGeom prst="rect">
            <a:avLst/>
          </a:prstGeom>
        </p:spPr>
        <p:txBody>
          <a:bodyPr wrap="none">
            <a:spAutoFit/>
          </a:bodyPr>
          <a:lstStyle/>
          <a:p>
            <a:pPr algn="ctr"/>
            <a:r>
              <a:rPr lang="en-GB" sz="1600" b="1">
                <a:solidFill>
                  <a:srgbClr val="2B5084"/>
                </a:solidFill>
                <a:latin typeface="Arial" panose="020B0604020202020204" pitchFamily="34" charset="0"/>
                <a:cs typeface="Arial" panose="020B0604020202020204" pitchFamily="34" charset="0"/>
              </a:rPr>
              <a:t>Aspiration - Resilience - Respect</a:t>
            </a:r>
          </a:p>
        </p:txBody>
      </p:sp>
      <p:sp>
        <p:nvSpPr>
          <p:cNvPr id="5" name="Rectangle 4"/>
          <p:cNvSpPr/>
          <p:nvPr/>
        </p:nvSpPr>
        <p:spPr>
          <a:xfrm>
            <a:off x="0" y="1689463"/>
            <a:ext cx="8565266" cy="5075231"/>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9" name="Rectangle 8"/>
          <p:cNvSpPr/>
          <p:nvPr/>
        </p:nvSpPr>
        <p:spPr>
          <a:xfrm>
            <a:off x="10743" y="324031"/>
            <a:ext cx="8565266" cy="1178898"/>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26899" y="2118166"/>
            <a:ext cx="8225233" cy="830997"/>
          </a:xfrm>
          <a:prstGeom prst="rect">
            <a:avLst/>
          </a:prstGeom>
          <a:noFill/>
        </p:spPr>
        <p:txBody>
          <a:bodyPr wrap="square" rtlCol="0">
            <a:spAutoFit/>
          </a:bodyPr>
          <a:lstStyle/>
          <a:p>
            <a:endParaRPr lang="en-GB" sz="2400">
              <a:solidFill>
                <a:schemeClr val="bg1"/>
              </a:solidFill>
              <a:latin typeface="Arial" panose="020B0604020202020204" pitchFamily="34" charset="0"/>
              <a:cs typeface="Arial" panose="020B0604020202020204" pitchFamily="34" charset="0"/>
            </a:endParaRPr>
          </a:p>
          <a:p>
            <a:r>
              <a:rPr lang="en-GB" sz="2400">
                <a:solidFill>
                  <a:schemeClr val="bg1"/>
                </a:solidFill>
                <a:latin typeface="Arial" panose="020B0604020202020204" pitchFamily="34" charset="0"/>
                <a:cs typeface="Arial" panose="020B0604020202020204" pitchFamily="34" charset="0"/>
              </a:rPr>
              <a:t>	</a:t>
            </a:r>
            <a:endParaRPr lang="en-GB" sz="280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8699886" y="748340"/>
            <a:ext cx="3475021" cy="5328366"/>
          </a:xfrm>
          <a:prstGeom prst="rect">
            <a:avLst/>
          </a:prstGeom>
        </p:spPr>
      </p:pic>
      <p:pic>
        <p:nvPicPr>
          <p:cNvPr id="12" name="Picture 11"/>
          <p:cNvPicPr>
            <a:picLocks noChangeAspect="1"/>
          </p:cNvPicPr>
          <p:nvPr/>
        </p:nvPicPr>
        <p:blipFill rotWithShape="1">
          <a:blip r:embed="rId4"/>
          <a:srcRect l="24289" r="6925"/>
          <a:stretch/>
        </p:blipFill>
        <p:spPr>
          <a:xfrm>
            <a:off x="8742743" y="752354"/>
            <a:ext cx="3449257" cy="5324356"/>
          </a:xfrm>
          <a:prstGeom prst="rect">
            <a:avLst/>
          </a:prstGeom>
          <a:ln>
            <a:noFill/>
          </a:ln>
        </p:spPr>
      </p:pic>
      <p:sp>
        <p:nvSpPr>
          <p:cNvPr id="13" name="Rectangle 12"/>
          <p:cNvSpPr/>
          <p:nvPr/>
        </p:nvSpPr>
        <p:spPr>
          <a:xfrm>
            <a:off x="226899" y="674953"/>
            <a:ext cx="6705682" cy="477054"/>
          </a:xfrm>
          <a:prstGeom prst="rect">
            <a:avLst/>
          </a:prstGeom>
        </p:spPr>
        <p:txBody>
          <a:bodyPr wrap="none">
            <a:spAutoFit/>
          </a:bodyPr>
          <a:lstStyle/>
          <a:p>
            <a:r>
              <a:rPr lang="en-US" sz="2500" b="1">
                <a:solidFill>
                  <a:schemeClr val="bg1"/>
                </a:solidFill>
                <a:latin typeface="Arial" panose="020B0604020202020204" pitchFamily="34" charset="0"/>
                <a:cs typeface="Arial" panose="020B0604020202020204" pitchFamily="34" charset="0"/>
              </a:rPr>
              <a:t>Special Educational Needs and Disabilities</a:t>
            </a:r>
            <a:endParaRPr lang="en-GB" sz="2500" b="1">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17093" y="1689463"/>
            <a:ext cx="8494358" cy="6832640"/>
          </a:xfrm>
          <a:prstGeom prst="rect">
            <a:avLst/>
          </a:prstGeom>
          <a:noFill/>
        </p:spPr>
        <p:txBody>
          <a:bodyPr wrap="square" rtlCol="0">
            <a:spAutoFit/>
          </a:bodyPr>
          <a:lstStyle/>
          <a:p>
            <a:pPr marL="342900" indent="-342900">
              <a:buFont typeface="Arial" panose="020B0604020202020204" pitchFamily="34" charset="0"/>
              <a:buChar char="•"/>
            </a:pPr>
            <a:r>
              <a:rPr lang="en-GB">
                <a:solidFill>
                  <a:schemeClr val="bg1"/>
                </a:solidFill>
                <a:latin typeface="Arial" panose="020B0604020202020204" pitchFamily="34" charset="0"/>
                <a:cs typeface="Arial" panose="020B0604020202020204" pitchFamily="34" charset="0"/>
              </a:rPr>
              <a:t>The curriculum is ambitious and </a:t>
            </a:r>
            <a:r>
              <a:rPr lang="en-GB" b="1" u="sng">
                <a:solidFill>
                  <a:schemeClr val="bg1"/>
                </a:solidFill>
                <a:latin typeface="Arial" panose="020B0604020202020204" pitchFamily="34" charset="0"/>
                <a:cs typeface="Arial" panose="020B0604020202020204" pitchFamily="34" charset="0"/>
              </a:rPr>
              <a:t>accessible</a:t>
            </a:r>
            <a:r>
              <a:rPr lang="en-GB">
                <a:solidFill>
                  <a:schemeClr val="bg1"/>
                </a:solidFill>
                <a:latin typeface="Arial" panose="020B0604020202020204" pitchFamily="34" charset="0"/>
                <a:cs typeface="Arial" panose="020B0604020202020204" pitchFamily="34" charset="0"/>
              </a:rPr>
              <a:t> for all learners</a:t>
            </a:r>
          </a:p>
          <a:p>
            <a:endParaRPr lang="en-GB" sz="12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a:solidFill>
                  <a:schemeClr val="bg1"/>
                </a:solidFill>
                <a:latin typeface="Arial" panose="020B0604020202020204" pitchFamily="34" charset="0"/>
                <a:cs typeface="Arial" panose="020B0604020202020204" pitchFamily="34" charset="0"/>
              </a:rPr>
              <a:t>Teachers </a:t>
            </a:r>
            <a:r>
              <a:rPr lang="en-GB" b="1" u="sng">
                <a:solidFill>
                  <a:schemeClr val="bg1"/>
                </a:solidFill>
                <a:latin typeface="Arial" panose="020B0604020202020204" pitchFamily="34" charset="0"/>
                <a:cs typeface="Arial" panose="020B0604020202020204" pitchFamily="34" charset="0"/>
              </a:rPr>
              <a:t>value and anticipate </a:t>
            </a:r>
            <a:r>
              <a:rPr lang="en-GB">
                <a:solidFill>
                  <a:schemeClr val="bg1"/>
                </a:solidFill>
                <a:latin typeface="Arial" panose="020B0604020202020204" pitchFamily="34" charset="0"/>
                <a:cs typeface="Arial" panose="020B0604020202020204" pitchFamily="34" charset="0"/>
              </a:rPr>
              <a:t>diversity, creating learning environments that reflect this.</a:t>
            </a:r>
          </a:p>
          <a:p>
            <a:endParaRPr lang="en-GB" sz="12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b="1">
                <a:solidFill>
                  <a:srgbClr val="FFFF00"/>
                </a:solidFill>
                <a:latin typeface="Arial" panose="020B0604020202020204" pitchFamily="34" charset="0"/>
                <a:cs typeface="Arial" panose="020B0604020202020204" pitchFamily="34" charset="0"/>
              </a:rPr>
              <a:t>Every teacher is a teacher of SEND</a:t>
            </a:r>
          </a:p>
          <a:p>
            <a:endParaRPr lang="en-GB" sz="1200" b="1">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a:solidFill>
                  <a:schemeClr val="bg1"/>
                </a:solidFill>
                <a:latin typeface="Arial" panose="020B0604020202020204" pitchFamily="34" charset="0"/>
                <a:cs typeface="Arial" panose="020B0604020202020204" pitchFamily="34" charset="0"/>
              </a:rPr>
              <a:t>Teachers know their pupils and endeavour to implement strategies to </a:t>
            </a:r>
            <a:r>
              <a:rPr lang="en-GB" b="1" u="sng">
                <a:solidFill>
                  <a:schemeClr val="bg1"/>
                </a:solidFill>
                <a:latin typeface="Arial" panose="020B0604020202020204" pitchFamily="34" charset="0"/>
                <a:cs typeface="Arial" panose="020B0604020202020204" pitchFamily="34" charset="0"/>
              </a:rPr>
              <a:t>overcome barriers to learning</a:t>
            </a:r>
            <a:r>
              <a:rPr lang="en-GB" b="1">
                <a:solidFill>
                  <a:schemeClr val="bg1"/>
                </a:solidFill>
                <a:latin typeface="Arial" panose="020B0604020202020204" pitchFamily="34" charset="0"/>
                <a:cs typeface="Arial" panose="020B0604020202020204" pitchFamily="34" charset="0"/>
              </a:rPr>
              <a:t> </a:t>
            </a:r>
            <a:r>
              <a:rPr lang="en-GB">
                <a:solidFill>
                  <a:schemeClr val="bg1"/>
                </a:solidFill>
                <a:latin typeface="Arial" panose="020B0604020202020204" pitchFamily="34" charset="0"/>
                <a:cs typeface="Arial" panose="020B0604020202020204" pitchFamily="34" charset="0"/>
              </a:rPr>
              <a:t>and </a:t>
            </a:r>
            <a:r>
              <a:rPr lang="en-GB" b="1" u="sng">
                <a:solidFill>
                  <a:schemeClr val="bg1"/>
                </a:solidFill>
                <a:latin typeface="Arial" panose="020B0604020202020204" pitchFamily="34" charset="0"/>
                <a:cs typeface="Arial" panose="020B0604020202020204" pitchFamily="34" charset="0"/>
              </a:rPr>
              <a:t>motivate</a:t>
            </a:r>
            <a:r>
              <a:rPr lang="en-GB">
                <a:solidFill>
                  <a:schemeClr val="bg1"/>
                </a:solidFill>
                <a:latin typeface="Arial" panose="020B0604020202020204" pitchFamily="34" charset="0"/>
                <a:cs typeface="Arial" panose="020B0604020202020204" pitchFamily="34" charset="0"/>
              </a:rPr>
              <a:t> pupils</a:t>
            </a:r>
          </a:p>
          <a:p>
            <a:endParaRPr lang="en-GB" sz="12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a:solidFill>
                  <a:schemeClr val="bg1"/>
                </a:solidFill>
                <a:latin typeface="Arial" panose="020B0604020202020204" pitchFamily="34" charset="0"/>
                <a:cs typeface="Arial" panose="020B0604020202020204" pitchFamily="34" charset="0"/>
              </a:rPr>
              <a:t>CPD Termly SEND faculty agenda item</a:t>
            </a:r>
          </a:p>
          <a:p>
            <a:endParaRPr lang="en-GB" sz="12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a:solidFill>
                  <a:schemeClr val="bg1"/>
                </a:solidFill>
                <a:latin typeface="Arial" panose="020B0604020202020204" pitchFamily="34" charset="0"/>
                <a:cs typeface="Arial" panose="020B0604020202020204" pitchFamily="34" charset="0"/>
              </a:rPr>
              <a:t>CPD Pupil focus meetings</a:t>
            </a:r>
          </a:p>
          <a:p>
            <a:endParaRPr lang="en-GB" sz="12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a:solidFill>
                  <a:schemeClr val="bg1"/>
                </a:solidFill>
                <a:latin typeface="Arial" panose="020B0604020202020204" pitchFamily="34" charset="0"/>
                <a:cs typeface="Arial" panose="020B0604020202020204" pitchFamily="34" charset="0"/>
              </a:rPr>
              <a:t>CPD SEND briefings / Middle leader SEND training</a:t>
            </a:r>
          </a:p>
          <a:p>
            <a:endParaRPr lang="en-GB" sz="12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a:solidFill>
                  <a:schemeClr val="bg1"/>
                </a:solidFill>
                <a:latin typeface="Arial" panose="020B0604020202020204" pitchFamily="34" charset="0"/>
                <a:cs typeface="Arial" panose="020B0604020202020204" pitchFamily="34" charset="0"/>
              </a:rPr>
              <a:t>QA EHCP pupil pursuits</a:t>
            </a:r>
          </a:p>
          <a:p>
            <a:endParaRPr lang="en-GB" sz="12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solidFill>
                  <a:schemeClr val="bg1"/>
                </a:solidFill>
                <a:latin typeface="Arial" panose="020B0604020202020204" pitchFamily="34" charset="0"/>
                <a:cs typeface="Arial" panose="020B0604020202020204" pitchFamily="34" charset="0"/>
              </a:rPr>
              <a:t>Two Parental SEND review dates per year group</a:t>
            </a:r>
          </a:p>
          <a:p>
            <a:endParaRPr lang="en-GB" sz="12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solidFill>
                  <a:schemeClr val="bg1"/>
                </a:solidFill>
                <a:latin typeface="Arial" panose="020B0604020202020204" pitchFamily="34" charset="0"/>
                <a:cs typeface="Arial" panose="020B0604020202020204" pitchFamily="34" charset="0"/>
              </a:rPr>
              <a:t>Staff / pupil / parent surveys</a:t>
            </a:r>
          </a:p>
          <a:p>
            <a:pPr marL="342900" indent="-342900">
              <a:buFont typeface="Arial" panose="020B0604020202020204" pitchFamily="34" charset="0"/>
              <a:buChar char="•"/>
            </a:pPr>
            <a:endParaRPr lang="en-GB" sz="24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b="1">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2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732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376624" y="-95011"/>
            <a:ext cx="8882742" cy="6929150"/>
            <a:chOff x="0" y="0"/>
            <a:chExt cx="8882742" cy="6929150"/>
          </a:xfrm>
        </p:grpSpPr>
        <p:sp>
          <p:nvSpPr>
            <p:cNvPr id="5" name="Rectangle 4"/>
            <p:cNvSpPr/>
            <p:nvPr/>
          </p:nvSpPr>
          <p:spPr>
            <a:xfrm>
              <a:off x="0" y="2118167"/>
              <a:ext cx="8565266" cy="3958542"/>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9" name="Rectangle 8"/>
            <p:cNvSpPr/>
            <p:nvPr/>
          </p:nvSpPr>
          <p:spPr>
            <a:xfrm>
              <a:off x="0" y="752354"/>
              <a:ext cx="8565266" cy="1178898"/>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134620" y="2389278"/>
              <a:ext cx="8430646" cy="646331"/>
            </a:xfrm>
            <a:prstGeom prst="rect">
              <a:avLst/>
            </a:prstGeom>
          </p:spPr>
          <p:txBody>
            <a:bodyPr wrap="square">
              <a:spAutoFit/>
            </a:bodyPr>
            <a:lstStyle/>
            <a:p>
              <a:endParaRPr lang="en-US" b="1">
                <a:solidFill>
                  <a:schemeClr val="bg1"/>
                </a:solidFill>
                <a:latin typeface="Arial" panose="020B0604020202020204" pitchFamily="34" charset="0"/>
                <a:cs typeface="Arial" panose="020B0604020202020204" pitchFamily="34" charset="0"/>
              </a:endParaRPr>
            </a:p>
            <a:p>
              <a:endParaRPr lang="en-GB" b="1">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226899" y="1156024"/>
              <a:ext cx="4051109" cy="477054"/>
            </a:xfrm>
            <a:prstGeom prst="rect">
              <a:avLst/>
            </a:prstGeom>
          </p:spPr>
          <p:txBody>
            <a:bodyPr wrap="none">
              <a:spAutoFit/>
            </a:bodyPr>
            <a:lstStyle/>
            <a:p>
              <a:r>
                <a:rPr lang="en-US" sz="2500" b="1">
                  <a:solidFill>
                    <a:schemeClr val="bg1"/>
                  </a:solidFill>
                  <a:latin typeface="Arial" panose="020B0604020202020204" pitchFamily="34" charset="0"/>
                  <a:cs typeface="Arial" panose="020B0604020202020204" pitchFamily="34" charset="0"/>
                </a:rPr>
                <a:t>Assess, Plan, Do, Review</a:t>
              </a:r>
              <a:endParaRPr lang="en-GB" sz="2500" b="1">
                <a:solidFill>
                  <a:schemeClr val="bg1"/>
                </a:solidFill>
                <a:latin typeface="Arial" panose="020B0604020202020204" pitchFamily="34" charset="0"/>
                <a:cs typeface="Arial" panose="020B0604020202020204" pitchFamily="34" charset="0"/>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82742" cy="6929150"/>
            </a:xfrm>
            <a:prstGeom prst="rect">
              <a:avLst/>
            </a:prstGeom>
          </p:spPr>
        </p:pic>
        <p:sp>
          <p:nvSpPr>
            <p:cNvPr id="8" name="TextBox 7"/>
            <p:cNvSpPr txBox="1"/>
            <p:nvPr/>
          </p:nvSpPr>
          <p:spPr>
            <a:xfrm>
              <a:off x="487872" y="101969"/>
              <a:ext cx="7724142" cy="1200329"/>
            </a:xfrm>
            <a:prstGeom prst="rect">
              <a:avLst/>
            </a:prstGeom>
            <a:solidFill>
              <a:schemeClr val="bg1"/>
            </a:solidFill>
          </p:spPr>
          <p:txBody>
            <a:bodyPr wrap="square" rtlCol="0">
              <a:spAutoFit/>
            </a:bodyPr>
            <a:lstStyle/>
            <a:p>
              <a:pPr algn="ctr"/>
              <a:r>
                <a:rPr lang="en-GB" sz="3600"/>
                <a:t>                      </a:t>
              </a:r>
              <a:r>
                <a:rPr lang="en-GB" sz="3600" u="sng"/>
                <a:t>The SEND Review Cycle</a:t>
              </a:r>
            </a:p>
            <a:p>
              <a:pPr algn="ctr"/>
              <a:endParaRPr lang="en-GB" sz="3600"/>
            </a:p>
          </p:txBody>
        </p:sp>
        <p:sp>
          <p:nvSpPr>
            <p:cNvPr id="11" name="TextBox 10"/>
            <p:cNvSpPr txBox="1"/>
            <p:nvPr/>
          </p:nvSpPr>
          <p:spPr>
            <a:xfrm>
              <a:off x="3205583" y="849115"/>
              <a:ext cx="2471575" cy="1077218"/>
            </a:xfrm>
            <a:prstGeom prst="rect">
              <a:avLst/>
            </a:prstGeom>
            <a:solidFill>
              <a:srgbClr val="99CCFF"/>
            </a:solidFill>
            <a:ln>
              <a:solidFill>
                <a:srgbClr val="0070C0"/>
              </a:solidFill>
            </a:ln>
          </p:spPr>
          <p:txBody>
            <a:bodyPr wrap="square" rtlCol="0">
              <a:spAutoFit/>
            </a:bodyPr>
            <a:lstStyle/>
            <a:p>
              <a:pPr algn="ctr"/>
              <a:r>
                <a:rPr lang="en-GB" sz="1600" b="1" i="1" u="sng"/>
                <a:t>High quality first inclusive teaching</a:t>
              </a:r>
              <a:r>
                <a:rPr lang="en-GB" sz="1600" b="1"/>
                <a:t>, but child is not making expected progress</a:t>
              </a:r>
            </a:p>
          </p:txBody>
        </p:sp>
        <p:sp>
          <p:nvSpPr>
            <p:cNvPr id="15" name="TextBox 14"/>
            <p:cNvSpPr txBox="1"/>
            <p:nvPr/>
          </p:nvSpPr>
          <p:spPr>
            <a:xfrm>
              <a:off x="5916022" y="1795861"/>
              <a:ext cx="2649244" cy="1323439"/>
            </a:xfrm>
            <a:prstGeom prst="rect">
              <a:avLst/>
            </a:prstGeom>
            <a:solidFill>
              <a:srgbClr val="99CCFF"/>
            </a:solidFill>
            <a:ln>
              <a:solidFill>
                <a:srgbClr val="0070C0"/>
              </a:solidFill>
            </a:ln>
          </p:spPr>
          <p:txBody>
            <a:bodyPr wrap="square" rtlCol="0">
              <a:spAutoFit/>
            </a:bodyPr>
            <a:lstStyle/>
            <a:p>
              <a:pPr algn="ctr"/>
              <a:endParaRPr lang="en-GB" sz="1600" b="1"/>
            </a:p>
            <a:p>
              <a:pPr algn="ctr"/>
              <a:r>
                <a:rPr lang="en-GB" sz="1600" b="1"/>
                <a:t>Draw on information, lesson observations, views of the child/parent.  </a:t>
              </a:r>
            </a:p>
            <a:p>
              <a:pPr algn="ctr"/>
              <a:endParaRPr lang="en-GB" sz="1600" b="1"/>
            </a:p>
          </p:txBody>
        </p:sp>
        <p:sp>
          <p:nvSpPr>
            <p:cNvPr id="16" name="TextBox 15"/>
            <p:cNvSpPr txBox="1"/>
            <p:nvPr/>
          </p:nvSpPr>
          <p:spPr>
            <a:xfrm>
              <a:off x="6050642" y="5176612"/>
              <a:ext cx="2649244" cy="1569660"/>
            </a:xfrm>
            <a:prstGeom prst="rect">
              <a:avLst/>
            </a:prstGeom>
            <a:solidFill>
              <a:srgbClr val="99CCFF"/>
            </a:solidFill>
            <a:ln>
              <a:solidFill>
                <a:srgbClr val="0070C0"/>
              </a:solidFill>
            </a:ln>
          </p:spPr>
          <p:txBody>
            <a:bodyPr wrap="square" rtlCol="0">
              <a:spAutoFit/>
            </a:bodyPr>
            <a:lstStyle/>
            <a:p>
              <a:pPr algn="ctr"/>
              <a:endParaRPr lang="en-GB" sz="1600" b="1"/>
            </a:p>
            <a:p>
              <a:pPr algn="ctr"/>
              <a:r>
                <a:rPr lang="en-GB" sz="1600" b="1"/>
                <a:t>Teacher, SENDCO, parent, child, HOF agree </a:t>
              </a:r>
              <a:r>
                <a:rPr lang="en-GB" sz="1600" b="1" i="1" u="sng"/>
                <a:t>interventions</a:t>
              </a:r>
              <a:r>
                <a:rPr lang="en-GB" sz="1600" b="1"/>
                <a:t> and support/expected outcomes</a:t>
              </a:r>
            </a:p>
            <a:p>
              <a:pPr algn="ctr"/>
              <a:endParaRPr lang="en-GB" sz="1600" b="1"/>
            </a:p>
          </p:txBody>
        </p:sp>
        <p:sp>
          <p:nvSpPr>
            <p:cNvPr id="17" name="TextBox 16"/>
            <p:cNvSpPr txBox="1"/>
            <p:nvPr/>
          </p:nvSpPr>
          <p:spPr>
            <a:xfrm>
              <a:off x="156339" y="5242769"/>
              <a:ext cx="2649244" cy="1569660"/>
            </a:xfrm>
            <a:prstGeom prst="rect">
              <a:avLst/>
            </a:prstGeom>
            <a:solidFill>
              <a:srgbClr val="99CCFF"/>
            </a:solidFill>
            <a:ln>
              <a:solidFill>
                <a:srgbClr val="0070C0"/>
              </a:solidFill>
            </a:ln>
          </p:spPr>
          <p:txBody>
            <a:bodyPr wrap="square" rtlCol="0">
              <a:spAutoFit/>
            </a:bodyPr>
            <a:lstStyle/>
            <a:p>
              <a:pPr algn="ctr"/>
              <a:endParaRPr lang="en-GB" sz="1600" b="1"/>
            </a:p>
            <a:p>
              <a:pPr algn="ctr"/>
              <a:r>
                <a:rPr lang="en-GB" sz="1600" b="1"/>
                <a:t>Implement plan, class </a:t>
              </a:r>
              <a:r>
                <a:rPr lang="en-GB" sz="1600" b="1" i="1" u="sng"/>
                <a:t>teacher remains responsible </a:t>
              </a:r>
              <a:r>
                <a:rPr lang="en-GB" sz="1600" b="1"/>
                <a:t>for working with child and assessing the impact of the plan</a:t>
              </a:r>
            </a:p>
          </p:txBody>
        </p:sp>
        <p:sp>
          <p:nvSpPr>
            <p:cNvPr id="18" name="TextBox 17"/>
            <p:cNvSpPr txBox="1"/>
            <p:nvPr/>
          </p:nvSpPr>
          <p:spPr>
            <a:xfrm>
              <a:off x="226898" y="1210226"/>
              <a:ext cx="2687123" cy="1824376"/>
            </a:xfrm>
            <a:prstGeom prst="rect">
              <a:avLst/>
            </a:prstGeom>
            <a:solidFill>
              <a:srgbClr val="99CCFF"/>
            </a:solidFill>
            <a:ln>
              <a:solidFill>
                <a:srgbClr val="0070C0"/>
              </a:solidFill>
            </a:ln>
          </p:spPr>
          <p:txBody>
            <a:bodyPr wrap="square" rtlCol="0">
              <a:spAutoFit/>
            </a:bodyPr>
            <a:lstStyle/>
            <a:p>
              <a:pPr algn="ctr"/>
              <a:endParaRPr lang="en-GB" sz="1600" b="1"/>
            </a:p>
            <a:p>
              <a:pPr algn="ctr"/>
              <a:r>
                <a:rPr lang="en-GB" sz="1600" b="1"/>
                <a:t>Info from assessment, observations with child/parent views used to review overall impact of support. </a:t>
              </a:r>
              <a:r>
                <a:rPr lang="en-GB" sz="1600" b="1" i="1" u="sng"/>
                <a:t>APDR continues</a:t>
              </a:r>
            </a:p>
            <a:p>
              <a:pPr algn="ctr"/>
              <a:endParaRPr lang="en-GB" sz="1600" b="1"/>
            </a:p>
          </p:txBody>
        </p:sp>
      </p:grpSp>
      <p:pic>
        <p:nvPicPr>
          <p:cNvPr id="19" name="Content Placeholder 3"/>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9509782" y="141497"/>
            <a:ext cx="2590947" cy="954105"/>
          </a:xfrm>
          <a:prstGeom prst="rect">
            <a:avLst/>
          </a:prstGeom>
          <a:solidFill>
            <a:srgbClr val="0070C0"/>
          </a:solidFill>
        </p:spPr>
      </p:pic>
      <p:sp>
        <p:nvSpPr>
          <p:cNvPr id="6" name="Rectangle 5"/>
          <p:cNvSpPr/>
          <p:nvPr/>
        </p:nvSpPr>
        <p:spPr>
          <a:xfrm>
            <a:off x="4115011" y="6548141"/>
            <a:ext cx="3379451" cy="338554"/>
          </a:xfrm>
          <a:prstGeom prst="rect">
            <a:avLst/>
          </a:prstGeom>
        </p:spPr>
        <p:txBody>
          <a:bodyPr wrap="none">
            <a:spAutoFit/>
          </a:bodyPr>
          <a:lstStyle/>
          <a:p>
            <a:pPr algn="ctr"/>
            <a:r>
              <a:rPr lang="en-GB" sz="1600" b="1">
                <a:solidFill>
                  <a:srgbClr val="2B5084"/>
                </a:solidFill>
                <a:latin typeface="Arial" panose="020B0604020202020204" pitchFamily="34" charset="0"/>
                <a:cs typeface="Arial" panose="020B0604020202020204" pitchFamily="34" charset="0"/>
              </a:rPr>
              <a:t>Aspiration - Resilience - Respect</a:t>
            </a:r>
          </a:p>
        </p:txBody>
      </p:sp>
      <p:sp>
        <p:nvSpPr>
          <p:cNvPr id="22" name="TextBox 21"/>
          <p:cNvSpPr txBox="1"/>
          <p:nvPr/>
        </p:nvSpPr>
        <p:spPr>
          <a:xfrm>
            <a:off x="147523" y="137683"/>
            <a:ext cx="1363721" cy="2308324"/>
          </a:xfrm>
          <a:prstGeom prst="rect">
            <a:avLst/>
          </a:prstGeom>
          <a:solidFill>
            <a:schemeClr val="bg1"/>
          </a:solidFill>
          <a:ln>
            <a:solidFill>
              <a:schemeClr val="tx1"/>
            </a:solidFill>
          </a:ln>
        </p:spPr>
        <p:txBody>
          <a:bodyPr wrap="square" rtlCol="0">
            <a:spAutoFit/>
          </a:bodyPr>
          <a:lstStyle/>
          <a:p>
            <a:pPr algn="ctr"/>
            <a:r>
              <a:rPr lang="en-GB" sz="1600"/>
              <a:t>SEND department may consider further investigation / evidence or to involve external support</a:t>
            </a:r>
          </a:p>
        </p:txBody>
      </p:sp>
      <p:sp>
        <p:nvSpPr>
          <p:cNvPr id="14" name="Right Arrow 13"/>
          <p:cNvSpPr/>
          <p:nvPr/>
        </p:nvSpPr>
        <p:spPr>
          <a:xfrm rot="12236109">
            <a:off x="1303561" y="1046971"/>
            <a:ext cx="900117" cy="225999"/>
          </a:xfrm>
          <a:prstGeom prst="rightArrow">
            <a:avLst>
              <a:gd name="adj1" fmla="val 33724"/>
              <a:gd name="adj2" fmla="val 50000"/>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51067" y="3114709"/>
            <a:ext cx="1460176" cy="3293209"/>
          </a:xfrm>
          <a:prstGeom prst="rect">
            <a:avLst/>
          </a:prstGeom>
          <a:solidFill>
            <a:schemeClr val="bg1"/>
          </a:solidFill>
          <a:ln>
            <a:solidFill>
              <a:schemeClr val="tx1"/>
            </a:solidFill>
          </a:ln>
        </p:spPr>
        <p:txBody>
          <a:bodyPr wrap="square" rtlCol="0">
            <a:spAutoFit/>
          </a:bodyPr>
          <a:lstStyle/>
          <a:p>
            <a:pPr algn="ctr"/>
            <a:r>
              <a:rPr lang="en-GB" sz="1600"/>
              <a:t>If exam access arrangements are to be considered teachers must provide SEND department with evidence and this should be provided for as usual way of working</a:t>
            </a:r>
          </a:p>
        </p:txBody>
      </p:sp>
      <p:sp>
        <p:nvSpPr>
          <p:cNvPr id="24" name="Right Arrow 23"/>
          <p:cNvSpPr/>
          <p:nvPr/>
        </p:nvSpPr>
        <p:spPr>
          <a:xfrm rot="9059254">
            <a:off x="1061185" y="2803608"/>
            <a:ext cx="900117" cy="225999"/>
          </a:xfrm>
          <a:prstGeom prst="rightArrow">
            <a:avLst>
              <a:gd name="adj1" fmla="val 33724"/>
              <a:gd name="adj2" fmla="val 50000"/>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ight Arrow 25"/>
          <p:cNvSpPr/>
          <p:nvPr/>
        </p:nvSpPr>
        <p:spPr>
          <a:xfrm rot="18597163">
            <a:off x="9831027" y="5996956"/>
            <a:ext cx="900117" cy="225999"/>
          </a:xfrm>
          <a:prstGeom prst="rightArrow">
            <a:avLst>
              <a:gd name="adj1" fmla="val 33724"/>
              <a:gd name="adj2" fmla="val 50000"/>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10206668" y="1831322"/>
            <a:ext cx="1791064" cy="4031873"/>
          </a:xfrm>
          <a:prstGeom prst="rect">
            <a:avLst/>
          </a:prstGeom>
          <a:solidFill>
            <a:schemeClr val="bg1"/>
          </a:solidFill>
          <a:ln>
            <a:solidFill>
              <a:schemeClr val="tx1"/>
            </a:solidFill>
          </a:ln>
        </p:spPr>
        <p:txBody>
          <a:bodyPr wrap="square" rtlCol="0">
            <a:spAutoFit/>
          </a:bodyPr>
          <a:lstStyle/>
          <a:p>
            <a:pPr algn="ctr"/>
            <a:r>
              <a:rPr lang="en-GB" sz="1600"/>
              <a:t>‘Intervention’ does not always mean extra tuition / classes, it is ‘something else’ in place at classroom level to support the pupil</a:t>
            </a:r>
          </a:p>
          <a:p>
            <a:pPr algn="ctr"/>
            <a:endParaRPr lang="en-GB" sz="1600"/>
          </a:p>
          <a:p>
            <a:pPr algn="ctr"/>
            <a:r>
              <a:rPr lang="en-GB" sz="1600"/>
              <a:t>It needs to be </a:t>
            </a:r>
            <a:r>
              <a:rPr lang="en-GB" sz="1600" i="1" u="sng"/>
              <a:t>personalised, pupil centred </a:t>
            </a:r>
            <a:r>
              <a:rPr lang="en-GB" sz="1600"/>
              <a:t>and remove </a:t>
            </a:r>
            <a:r>
              <a:rPr lang="en-GB" sz="1600" i="1" u="sng"/>
              <a:t>their</a:t>
            </a:r>
            <a:r>
              <a:rPr lang="en-GB" sz="1600"/>
              <a:t> barriers to accessing the lesson </a:t>
            </a:r>
          </a:p>
        </p:txBody>
      </p:sp>
      <p:sp>
        <p:nvSpPr>
          <p:cNvPr id="20" name="Oval 19"/>
          <p:cNvSpPr/>
          <p:nvPr/>
        </p:nvSpPr>
        <p:spPr>
          <a:xfrm>
            <a:off x="1829225" y="66609"/>
            <a:ext cx="2331014" cy="931885"/>
          </a:xfrm>
          <a:prstGeom prst="ellipse">
            <a:avLst/>
          </a:prstGeom>
          <a:solidFill>
            <a:srgbClr val="53B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effectLst>
                  <a:outerShdw blurRad="38100" dist="38100" dir="2700000" algn="tl">
                    <a:srgbClr val="000000">
                      <a:alpha val="43137"/>
                    </a:srgbClr>
                  </a:outerShdw>
                </a:effectLst>
              </a:rPr>
              <a:t>Curriculum design</a:t>
            </a:r>
          </a:p>
        </p:txBody>
      </p:sp>
      <p:sp>
        <p:nvSpPr>
          <p:cNvPr id="28" name="Right Arrow 27"/>
          <p:cNvSpPr/>
          <p:nvPr/>
        </p:nvSpPr>
        <p:spPr>
          <a:xfrm rot="679522">
            <a:off x="3668663" y="724233"/>
            <a:ext cx="900117" cy="225999"/>
          </a:xfrm>
          <a:prstGeom prst="rightArrow">
            <a:avLst>
              <a:gd name="adj1" fmla="val 33724"/>
              <a:gd name="adj2" fmla="val 50000"/>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7327919" y="754104"/>
            <a:ext cx="1986581" cy="820727"/>
          </a:xfrm>
          <a:prstGeom prst="ellipse">
            <a:avLst/>
          </a:prstGeom>
          <a:solidFill>
            <a:srgbClr val="53B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effectLst>
                  <a:outerShdw blurRad="38100" dist="38100" dir="2700000" algn="tl">
                    <a:srgbClr val="000000">
                      <a:alpha val="43137"/>
                    </a:srgbClr>
                  </a:outerShdw>
                </a:effectLst>
              </a:rPr>
              <a:t>Staff training</a:t>
            </a:r>
          </a:p>
        </p:txBody>
      </p:sp>
      <p:sp>
        <p:nvSpPr>
          <p:cNvPr id="30" name="Right Arrow 29"/>
          <p:cNvSpPr/>
          <p:nvPr/>
        </p:nvSpPr>
        <p:spPr>
          <a:xfrm rot="10010731">
            <a:off x="6792572" y="1386894"/>
            <a:ext cx="900117" cy="225999"/>
          </a:xfrm>
          <a:prstGeom prst="rightArrow">
            <a:avLst>
              <a:gd name="adj1" fmla="val 33724"/>
              <a:gd name="adj2" fmla="val 50000"/>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0957035"/>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8" y="116632"/>
            <a:ext cx="11881320" cy="661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091819"/>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52354"/>
            <a:ext cx="8565266" cy="5324356"/>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98385" y="1235498"/>
            <a:ext cx="8368496" cy="630942"/>
          </a:xfrm>
          <a:prstGeom prst="rect">
            <a:avLst/>
          </a:prstGeom>
        </p:spPr>
        <p:txBody>
          <a:bodyPr wrap="square">
            <a:spAutoFit/>
          </a:bodyPr>
          <a:lstStyle/>
          <a:p>
            <a:pPr algn="ctr"/>
            <a:r>
              <a:rPr lang="en-GB" altLang="en-US" sz="3500">
                <a:solidFill>
                  <a:schemeClr val="bg1"/>
                </a:solidFill>
                <a:latin typeface="Arial" panose="020B0604020202020204" pitchFamily="34" charset="0"/>
                <a:cs typeface="Arial" panose="020B0604020202020204" pitchFamily="34" charset="0"/>
              </a:rPr>
              <a:t>Behaviour Hub – Common Issues</a:t>
            </a:r>
          </a:p>
        </p:txBody>
      </p:sp>
      <p:pic>
        <p:nvPicPr>
          <p:cNvPr id="4" name="Picture 3"/>
          <p:cNvPicPr>
            <a:picLocks noChangeAspect="1"/>
          </p:cNvPicPr>
          <p:nvPr/>
        </p:nvPicPr>
        <p:blipFill rotWithShape="1">
          <a:blip r:embed="rId2"/>
          <a:srcRect l="24289" r="6925"/>
          <a:stretch/>
        </p:blipFill>
        <p:spPr>
          <a:xfrm>
            <a:off x="8742743" y="752354"/>
            <a:ext cx="3449257" cy="5324356"/>
          </a:xfrm>
          <a:prstGeom prst="rect">
            <a:avLst/>
          </a:prstGeom>
          <a:ln>
            <a:noFill/>
          </a:ln>
        </p:spPr>
      </p:pic>
      <p:sp>
        <p:nvSpPr>
          <p:cNvPr id="6" name="Rectangle 5"/>
          <p:cNvSpPr/>
          <p:nvPr/>
        </p:nvSpPr>
        <p:spPr>
          <a:xfrm>
            <a:off x="8777645" y="6311626"/>
            <a:ext cx="3379451" cy="338554"/>
          </a:xfrm>
          <a:prstGeom prst="rect">
            <a:avLst/>
          </a:prstGeom>
        </p:spPr>
        <p:txBody>
          <a:bodyPr wrap="none">
            <a:spAutoFit/>
          </a:bodyPr>
          <a:lstStyle/>
          <a:p>
            <a:r>
              <a:rPr lang="en-GB" sz="1600" b="1">
                <a:solidFill>
                  <a:srgbClr val="2B5084"/>
                </a:solidFill>
                <a:latin typeface="Arial" panose="020B0604020202020204" pitchFamily="34" charset="0"/>
                <a:cs typeface="Arial" panose="020B0604020202020204" pitchFamily="34" charset="0"/>
              </a:rPr>
              <a:t>Aspiration - Resilience - Respect</a:t>
            </a:r>
          </a:p>
        </p:txBody>
      </p:sp>
      <p:graphicFrame>
        <p:nvGraphicFramePr>
          <p:cNvPr id="7" name="Diagram 6">
            <a:extLst>
              <a:ext uri="{FF2B5EF4-FFF2-40B4-BE49-F238E27FC236}">
                <a16:creationId xmlns:a16="http://schemas.microsoft.com/office/drawing/2014/main" id="{1E9E54F8-6771-42F7-8D93-8818DBE70F6B}"/>
              </a:ext>
            </a:extLst>
          </p:cNvPr>
          <p:cNvGraphicFramePr/>
          <p:nvPr>
            <p:extLst>
              <p:ext uri="{D42A27DB-BD31-4B8C-83A1-F6EECF244321}">
                <p14:modId xmlns:p14="http://schemas.microsoft.com/office/powerpoint/2010/main" val="1468491924"/>
              </p:ext>
            </p:extLst>
          </p:nvPr>
        </p:nvGraphicFramePr>
        <p:xfrm>
          <a:off x="317640" y="1988190"/>
          <a:ext cx="7929986" cy="4243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0780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sz="1200"/>
          </a:p>
        </p:txBody>
      </p:sp>
      <p:grpSp>
        <p:nvGrpSpPr>
          <p:cNvPr id="3" name="Group 3"/>
          <p:cNvGrpSpPr/>
          <p:nvPr/>
        </p:nvGrpSpPr>
        <p:grpSpPr>
          <a:xfrm>
            <a:off x="7714675" y="6235712"/>
            <a:ext cx="4571944" cy="478922"/>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sz="1200"/>
            </a:p>
          </p:txBody>
        </p:sp>
        <p:sp>
          <p:nvSpPr>
            <p:cNvPr id="5" name="TextBox 5"/>
            <p:cNvSpPr txBox="1"/>
            <p:nvPr/>
          </p:nvSpPr>
          <p:spPr>
            <a:xfrm>
              <a:off x="0" y="-47625"/>
              <a:ext cx="812800" cy="860425"/>
            </a:xfrm>
            <a:prstGeom prst="rect">
              <a:avLst/>
            </a:prstGeom>
          </p:spPr>
          <p:txBody>
            <a:bodyPr lIns="33867" tIns="33867" rIns="33867" bIns="33867" rtlCol="0" anchor="ctr"/>
            <a:lstStyle/>
            <a:p>
              <a:pPr algn="ctr">
                <a:lnSpc>
                  <a:spcPts val="2333"/>
                </a:lnSpc>
              </a:pPr>
              <a:endParaRPr sz="1200"/>
            </a:p>
          </p:txBody>
        </p:sp>
      </p:grpSp>
      <p:sp>
        <p:nvSpPr>
          <p:cNvPr id="6" name="TextBox 6"/>
          <p:cNvSpPr txBox="1"/>
          <p:nvPr/>
        </p:nvSpPr>
        <p:spPr>
          <a:xfrm>
            <a:off x="7714676" y="6265283"/>
            <a:ext cx="4477325" cy="344710"/>
          </a:xfrm>
          <a:prstGeom prst="rect">
            <a:avLst/>
          </a:prstGeom>
        </p:spPr>
        <p:txBody>
          <a:bodyPr lIns="0" tIns="0" rIns="0" bIns="0" rtlCol="0" anchor="t">
            <a:spAutoFit/>
          </a:bodyPr>
          <a:lstStyle/>
          <a:p>
            <a:pPr algn="ctr">
              <a:lnSpc>
                <a:spcPts val="2987"/>
              </a:lnSpc>
            </a:pPr>
            <a:r>
              <a:rPr lang="en-US" sz="2133">
                <a:solidFill>
                  <a:srgbClr val="FCFEFF"/>
                </a:solidFill>
                <a:latin typeface="Tahoma"/>
              </a:rPr>
              <a:t>IQM National Inclusion Conference</a:t>
            </a:r>
          </a:p>
        </p:txBody>
      </p:sp>
      <p:sp>
        <p:nvSpPr>
          <p:cNvPr id="7" name="Freeform 7"/>
          <p:cNvSpPr/>
          <p:nvPr/>
        </p:nvSpPr>
        <p:spPr>
          <a:xfrm>
            <a:off x="4229553" y="940264"/>
            <a:ext cx="3485123" cy="2997206"/>
          </a:xfrm>
          <a:custGeom>
            <a:avLst/>
            <a:gdLst/>
            <a:ahLst/>
            <a:cxnLst/>
            <a:rect l="l" t="t" r="r" b="b"/>
            <a:pathLst>
              <a:path w="5227684" h="4495809">
                <a:moveTo>
                  <a:pt x="0" y="0"/>
                </a:moveTo>
                <a:lnTo>
                  <a:pt x="5227684" y="0"/>
                </a:lnTo>
                <a:lnTo>
                  <a:pt x="5227684" y="4495808"/>
                </a:lnTo>
                <a:lnTo>
                  <a:pt x="0" y="4495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8" name="TextBox 8"/>
          <p:cNvSpPr txBox="1"/>
          <p:nvPr/>
        </p:nvSpPr>
        <p:spPr>
          <a:xfrm>
            <a:off x="94619" y="3823169"/>
            <a:ext cx="12192000" cy="1011367"/>
          </a:xfrm>
          <a:prstGeom prst="rect">
            <a:avLst/>
          </a:prstGeom>
        </p:spPr>
        <p:txBody>
          <a:bodyPr lIns="0" tIns="0" rIns="0" bIns="0" rtlCol="0" anchor="t">
            <a:spAutoFit/>
          </a:bodyPr>
          <a:lstStyle/>
          <a:p>
            <a:pPr algn="ctr">
              <a:lnSpc>
                <a:spcPts val="8773"/>
              </a:lnSpc>
            </a:pPr>
            <a:r>
              <a:rPr lang="en-US" sz="6266">
                <a:solidFill>
                  <a:srgbClr val="000000"/>
                </a:solidFill>
                <a:latin typeface="Tahoma Bold"/>
              </a:rPr>
              <a:t>Questions</a:t>
            </a:r>
          </a:p>
        </p:txBody>
      </p:sp>
      <p:sp>
        <p:nvSpPr>
          <p:cNvPr id="9" name="TextBox 9"/>
          <p:cNvSpPr txBox="1"/>
          <p:nvPr/>
        </p:nvSpPr>
        <p:spPr>
          <a:xfrm>
            <a:off x="179787" y="6387452"/>
            <a:ext cx="1309225" cy="299184"/>
          </a:xfrm>
          <a:prstGeom prst="rect">
            <a:avLst/>
          </a:prstGeom>
        </p:spPr>
        <p:txBody>
          <a:bodyPr lIns="0" tIns="0" rIns="0" bIns="0" rtlCol="0" anchor="t">
            <a:spAutoFit/>
          </a:bodyPr>
          <a:lstStyle/>
          <a:p>
            <a:pPr>
              <a:lnSpc>
                <a:spcPts val="2612"/>
              </a:lnSpc>
            </a:pPr>
            <a:r>
              <a:rPr lang="en-US" sz="1866">
                <a:solidFill>
                  <a:srgbClr val="000000"/>
                </a:solidFill>
                <a:latin typeface="Tahoma"/>
              </a:rPr>
              <a:t>#IQMFamily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0140788"/>
              </p:ext>
            </p:extLst>
          </p:nvPr>
        </p:nvGraphicFramePr>
        <p:xfrm>
          <a:off x="103414" y="685800"/>
          <a:ext cx="11859984" cy="6407214"/>
        </p:xfrm>
        <a:graphic>
          <a:graphicData uri="http://schemas.openxmlformats.org/drawingml/2006/table">
            <a:tbl>
              <a:tblPr firstRow="1" firstCol="1" bandRow="1">
                <a:tableStyleId>{5C22544A-7EE6-4342-B048-85BDC9FD1C3A}</a:tableStyleId>
              </a:tblPr>
              <a:tblGrid>
                <a:gridCol w="2371485">
                  <a:extLst>
                    <a:ext uri="{9D8B030D-6E8A-4147-A177-3AD203B41FA5}">
                      <a16:colId xmlns:a16="http://schemas.microsoft.com/office/drawing/2014/main" val="517081882"/>
                    </a:ext>
                  </a:extLst>
                </a:gridCol>
                <a:gridCol w="2371485">
                  <a:extLst>
                    <a:ext uri="{9D8B030D-6E8A-4147-A177-3AD203B41FA5}">
                      <a16:colId xmlns:a16="http://schemas.microsoft.com/office/drawing/2014/main" val="4243157767"/>
                    </a:ext>
                  </a:extLst>
                </a:gridCol>
                <a:gridCol w="2372338">
                  <a:extLst>
                    <a:ext uri="{9D8B030D-6E8A-4147-A177-3AD203B41FA5}">
                      <a16:colId xmlns:a16="http://schemas.microsoft.com/office/drawing/2014/main" val="513699517"/>
                    </a:ext>
                  </a:extLst>
                </a:gridCol>
                <a:gridCol w="2372338">
                  <a:extLst>
                    <a:ext uri="{9D8B030D-6E8A-4147-A177-3AD203B41FA5}">
                      <a16:colId xmlns:a16="http://schemas.microsoft.com/office/drawing/2014/main" val="3751099062"/>
                    </a:ext>
                  </a:extLst>
                </a:gridCol>
                <a:gridCol w="2372338">
                  <a:extLst>
                    <a:ext uri="{9D8B030D-6E8A-4147-A177-3AD203B41FA5}">
                      <a16:colId xmlns:a16="http://schemas.microsoft.com/office/drawing/2014/main" val="2923583045"/>
                    </a:ext>
                  </a:extLst>
                </a:gridCol>
              </a:tblGrid>
              <a:tr h="186797">
                <a:tc>
                  <a:txBody>
                    <a:bodyPr/>
                    <a:lstStyle/>
                    <a:p>
                      <a:pPr algn="ctr">
                        <a:lnSpc>
                          <a:spcPct val="107000"/>
                        </a:lnSpc>
                        <a:spcAft>
                          <a:spcPts val="0"/>
                        </a:spcAft>
                      </a:pPr>
                      <a:r>
                        <a:rPr lang="en-GB" sz="1400" dirty="0">
                          <a:solidFill>
                            <a:schemeClr val="tx1"/>
                          </a:solidFill>
                          <a:effectLst/>
                        </a:rPr>
                        <a:t>Year 1: 2019-2020</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42" marR="56642" marT="0" marB="0"/>
                </a:tc>
                <a:tc>
                  <a:txBody>
                    <a:bodyPr/>
                    <a:lstStyle/>
                    <a:p>
                      <a:pPr algn="ctr">
                        <a:lnSpc>
                          <a:spcPct val="107000"/>
                        </a:lnSpc>
                        <a:spcAft>
                          <a:spcPts val="0"/>
                        </a:spcAft>
                      </a:pPr>
                      <a:r>
                        <a:rPr lang="en-GB" sz="1400" dirty="0">
                          <a:solidFill>
                            <a:schemeClr val="tx1"/>
                          </a:solidFill>
                          <a:effectLst/>
                        </a:rPr>
                        <a:t>Year 2: 2020 - 2021</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42" marR="56642" marT="0" marB="0"/>
                </a:tc>
                <a:tc>
                  <a:txBody>
                    <a:bodyPr/>
                    <a:lstStyle/>
                    <a:p>
                      <a:pPr algn="ctr">
                        <a:lnSpc>
                          <a:spcPct val="107000"/>
                        </a:lnSpc>
                        <a:spcAft>
                          <a:spcPts val="0"/>
                        </a:spcAft>
                      </a:pPr>
                      <a:r>
                        <a:rPr lang="en-GB" sz="1400" dirty="0">
                          <a:solidFill>
                            <a:schemeClr val="tx1"/>
                          </a:solidFill>
                          <a:effectLst/>
                        </a:rPr>
                        <a:t>Year 3:</a:t>
                      </a:r>
                      <a:r>
                        <a:rPr lang="en-GB" sz="1400" baseline="0" dirty="0">
                          <a:solidFill>
                            <a:schemeClr val="tx1"/>
                          </a:solidFill>
                          <a:effectLst/>
                        </a:rPr>
                        <a:t> 2021 - 2022</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42" marR="56642" marT="0" marB="0"/>
                </a:tc>
                <a:tc>
                  <a:txBody>
                    <a:bodyPr/>
                    <a:lstStyle/>
                    <a:p>
                      <a:pPr algn="ctr">
                        <a:lnSpc>
                          <a:spcPct val="107000"/>
                        </a:lnSpc>
                        <a:spcAft>
                          <a:spcPts val="0"/>
                        </a:spcAft>
                      </a:pPr>
                      <a:r>
                        <a:rPr lang="en-GB" sz="1400" dirty="0">
                          <a:solidFill>
                            <a:schemeClr val="tx1"/>
                          </a:solidFill>
                          <a:effectLst/>
                        </a:rPr>
                        <a:t>Year 4: 2022-2023</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42" marR="56642" marT="0" marB="0"/>
                </a:tc>
                <a:tc>
                  <a:txBody>
                    <a:bodyPr/>
                    <a:lstStyle/>
                    <a:p>
                      <a:pPr algn="ctr">
                        <a:lnSpc>
                          <a:spcPct val="107000"/>
                        </a:lnSpc>
                        <a:spcAft>
                          <a:spcPts val="0"/>
                        </a:spcAft>
                      </a:pPr>
                      <a:r>
                        <a:rPr lang="en-GB" sz="1400" dirty="0">
                          <a:solidFill>
                            <a:schemeClr val="tx1"/>
                          </a:solidFill>
                          <a:effectLst/>
                        </a:rPr>
                        <a:t>Year 5: 2023-2024</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42" marR="56642" marT="0" marB="0"/>
                </a:tc>
                <a:extLst>
                  <a:ext uri="{0D108BD9-81ED-4DB2-BD59-A6C34878D82A}">
                    <a16:rowId xmlns:a16="http://schemas.microsoft.com/office/drawing/2014/main" val="2474592087"/>
                  </a:ext>
                </a:extLst>
              </a:tr>
              <a:tr h="5903702">
                <a:tc>
                  <a:txBody>
                    <a:bodyPr/>
                    <a:lstStyle/>
                    <a:p>
                      <a:pPr algn="ctr">
                        <a:lnSpc>
                          <a:spcPct val="107000"/>
                        </a:lnSpc>
                        <a:spcAft>
                          <a:spcPts val="0"/>
                        </a:spcAft>
                      </a:pPr>
                      <a:r>
                        <a:rPr lang="en-GB" sz="1400" b="1" dirty="0">
                          <a:solidFill>
                            <a:schemeClr val="tx1"/>
                          </a:solidFill>
                          <a:effectLst/>
                        </a:rPr>
                        <a:t>Doing the same but better</a:t>
                      </a:r>
                    </a:p>
                    <a:p>
                      <a:pPr>
                        <a:lnSpc>
                          <a:spcPct val="107000"/>
                        </a:lnSpc>
                        <a:spcAft>
                          <a:spcPts val="0"/>
                        </a:spcAft>
                      </a:pPr>
                      <a:endParaRPr lang="en-GB" sz="1400" b="1">
                        <a:solidFill>
                          <a:schemeClr val="tx1"/>
                        </a:solidFill>
                        <a:effectLst/>
                      </a:endParaRPr>
                    </a:p>
                    <a:p>
                      <a:pPr marL="457200">
                        <a:lnSpc>
                          <a:spcPct val="107000"/>
                        </a:lnSpc>
                        <a:spcAft>
                          <a:spcPts val="0"/>
                        </a:spcAft>
                      </a:pPr>
                      <a:endParaRPr lang="en-GB" sz="1100" b="0">
                        <a:solidFill>
                          <a:schemeClr val="tx1"/>
                        </a:solidFill>
                        <a:effectLst/>
                      </a:endParaRP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Embed curriculum - Workbooks in Year 10</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Embed culture</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Maximise outcomes</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Develop a coaching culture (40 staff)</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Curriculum review</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Full spending review</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Drive Teach Like A Champion (TLAC) - </a:t>
                      </a:r>
                      <a:r>
                        <a:rPr lang="en-GB" sz="1100" b="0" dirty="0" err="1">
                          <a:solidFill>
                            <a:schemeClr val="tx1"/>
                          </a:solidFill>
                          <a:effectLst/>
                        </a:rPr>
                        <a:t>Lemov</a:t>
                      </a:r>
                      <a:r>
                        <a:rPr lang="en-GB" sz="1100" b="0" dirty="0">
                          <a:solidFill>
                            <a:schemeClr val="tx1"/>
                          </a:solidFill>
                          <a:effectLst/>
                        </a:rPr>
                        <a:t> and </a:t>
                      </a:r>
                      <a:r>
                        <a:rPr lang="en-GB" sz="1100" b="0" dirty="0" err="1">
                          <a:solidFill>
                            <a:schemeClr val="tx1"/>
                          </a:solidFill>
                          <a:effectLst/>
                        </a:rPr>
                        <a:t>Rosenshine</a:t>
                      </a:r>
                      <a:r>
                        <a:rPr lang="en-GB" sz="1100" b="0" dirty="0">
                          <a:solidFill>
                            <a:schemeClr val="tx1"/>
                          </a:solidFill>
                          <a:effectLst/>
                        </a:rPr>
                        <a:t> principles</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Line-ups Year 7/8/9</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Launch show me your best Year 7/8/9</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Commence Direct Instruction</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Full training for all staff in the use of visualisers</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Build an in-house Positive Impact Centre (PIC)</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Prepare the school for a positive Ofsted</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Host the inaugural </a:t>
                      </a:r>
                      <a:r>
                        <a:rPr lang="en-GB" sz="1100" b="0" dirty="0" err="1">
                          <a:solidFill>
                            <a:schemeClr val="tx1"/>
                          </a:solidFill>
                          <a:effectLst/>
                        </a:rPr>
                        <a:t>ResearcheED</a:t>
                      </a:r>
                      <a:r>
                        <a:rPr lang="en-GB" sz="1100" b="0" dirty="0">
                          <a:solidFill>
                            <a:schemeClr val="tx1"/>
                          </a:solidFill>
                          <a:effectLst/>
                        </a:rPr>
                        <a:t> Northampton</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Appoint an internal bid writer </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Undertake a full review of Governance</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42" marR="56642" marT="0" marB="0"/>
                </a:tc>
                <a:tc>
                  <a:txBody>
                    <a:bodyPr/>
                    <a:lstStyle/>
                    <a:p>
                      <a:pPr algn="ctr">
                        <a:lnSpc>
                          <a:spcPct val="107000"/>
                        </a:lnSpc>
                        <a:spcAft>
                          <a:spcPts val="0"/>
                        </a:spcAft>
                      </a:pPr>
                      <a:r>
                        <a:rPr lang="en-GB" sz="1400" b="1" dirty="0">
                          <a:solidFill>
                            <a:schemeClr val="tx1"/>
                          </a:solidFill>
                          <a:effectLst/>
                        </a:rPr>
                        <a:t>Doing the same but better Part 2</a:t>
                      </a:r>
                    </a:p>
                    <a:p>
                      <a:pPr>
                        <a:lnSpc>
                          <a:spcPct val="107000"/>
                        </a:lnSpc>
                        <a:spcAft>
                          <a:spcPts val="0"/>
                        </a:spcAft>
                      </a:pPr>
                      <a:r>
                        <a:rPr lang="en-GB" sz="1100" dirty="0">
                          <a:solidFill>
                            <a:schemeClr val="tx1"/>
                          </a:solidFill>
                          <a:effectLst/>
                        </a:rPr>
                        <a:t>  </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Embed curriculum – workbooks in Year 11</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Line-ups Year 7-10</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Show me your best Years 7-10</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Drive TLAC (</a:t>
                      </a:r>
                      <a:r>
                        <a:rPr lang="en-GB" sz="1100" err="1">
                          <a:solidFill>
                            <a:schemeClr val="tx1"/>
                          </a:solidFill>
                          <a:effectLst/>
                        </a:rPr>
                        <a:t>Lemov</a:t>
                      </a:r>
                      <a:r>
                        <a:rPr lang="en-GB" sz="1100" dirty="0">
                          <a:solidFill>
                            <a:schemeClr val="tx1"/>
                          </a:solidFill>
                          <a:effectLst/>
                        </a:rPr>
                        <a:t>) and Rosenshine</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Develop the coaching culture further to 60 -80 staff and gain Gold accreditation</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Fully embed Direct Instruction</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Embed the PIC provision</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Full curriculum review</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Full spending review</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Gold IIP review</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Secure a positive Ofsted</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Apply to become a SCITT salaried trainee provider</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Utilise the expertise of our in-house SLEs + NLE to support other schools. Principal to become an NLE</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Host ResearchED Northampton</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Work with Tom Bennett to become a Behaviour Support Hub and offer external support and training</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Apply to become a regional Research Hub</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Develop key Business Links</a:t>
                      </a:r>
                    </a:p>
                    <a:p>
                      <a:pPr marL="342900" lvl="0" indent="-342900">
                        <a:lnSpc>
                          <a:spcPct val="107000"/>
                        </a:lnSpc>
                        <a:spcAft>
                          <a:spcPts val="0"/>
                        </a:spcAft>
                        <a:buFont typeface="Symbol" panose="05050102010706020507" pitchFamily="18" charset="2"/>
                        <a:buChar char=""/>
                      </a:pPr>
                      <a:r>
                        <a:rPr lang="en-GB" sz="1100" dirty="0">
                          <a:solidFill>
                            <a:schemeClr val="tx1"/>
                          </a:solidFill>
                          <a:effectLst/>
                        </a:rPr>
                        <a:t>Undertake a full review of Governance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42" marR="56642" marT="0" marB="0"/>
                </a:tc>
                <a:tc>
                  <a:txBody>
                    <a:bodyPr/>
                    <a:lstStyle/>
                    <a:p>
                      <a:pPr algn="ctr">
                        <a:lnSpc>
                          <a:spcPct val="107000"/>
                        </a:lnSpc>
                        <a:spcAft>
                          <a:spcPts val="0"/>
                        </a:spcAft>
                      </a:pPr>
                      <a:r>
                        <a:rPr lang="en-GB" sz="1400" b="1" dirty="0">
                          <a:solidFill>
                            <a:schemeClr val="tx1"/>
                          </a:solidFill>
                          <a:effectLst/>
                        </a:rPr>
                        <a:t>Striving For Excellence</a:t>
                      </a:r>
                    </a:p>
                    <a:p>
                      <a:pPr>
                        <a:lnSpc>
                          <a:spcPct val="107000"/>
                        </a:lnSpc>
                        <a:spcAft>
                          <a:spcPts val="0"/>
                        </a:spcAft>
                      </a:pPr>
                      <a:endParaRPr lang="en-GB" sz="1100" b="0" dirty="0">
                        <a:solidFill>
                          <a:schemeClr val="tx1"/>
                        </a:solidFill>
                        <a:effectLst/>
                      </a:endParaRPr>
                    </a:p>
                    <a:p>
                      <a:pPr marL="457200">
                        <a:lnSpc>
                          <a:spcPct val="107000"/>
                        </a:lnSpc>
                        <a:spcAft>
                          <a:spcPts val="0"/>
                        </a:spcAft>
                      </a:pPr>
                      <a:endParaRPr lang="en-GB" sz="1100" b="0" dirty="0">
                        <a:solidFill>
                          <a:schemeClr val="tx1"/>
                        </a:solidFill>
                        <a:effectLst/>
                      </a:endParaRP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Embed curriculum – workbooks in Year 7</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Line-ups Year 7-11</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Show me your best Years 7-11</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Whole-school coaching approach fully embedded</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Refine the full TDS approach</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Full curriculum review</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Full spending review</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Decouple the Primary and Secondary Phases</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Planning permission/permission to build a free school</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Host </a:t>
                      </a:r>
                      <a:r>
                        <a:rPr lang="en-GB" sz="1100" b="0" dirty="0" err="1">
                          <a:solidFill>
                            <a:schemeClr val="tx1"/>
                          </a:solidFill>
                          <a:effectLst/>
                        </a:rPr>
                        <a:t>ResearchED</a:t>
                      </a:r>
                      <a:r>
                        <a:rPr lang="en-GB" sz="1100" b="0" dirty="0">
                          <a:solidFill>
                            <a:schemeClr val="tx1"/>
                          </a:solidFill>
                          <a:effectLst/>
                        </a:rPr>
                        <a:t> Northampton</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Undertake a full review of Governance</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42" marR="56642" marT="0" marB="0"/>
                </a:tc>
                <a:tc>
                  <a:txBody>
                    <a:bodyPr/>
                    <a:lstStyle/>
                    <a:p>
                      <a:pPr algn="ctr">
                        <a:lnSpc>
                          <a:spcPct val="107000"/>
                        </a:lnSpc>
                        <a:spcAft>
                          <a:spcPts val="0"/>
                        </a:spcAft>
                      </a:pPr>
                      <a:r>
                        <a:rPr lang="en-GB" sz="1400" b="1" dirty="0">
                          <a:solidFill>
                            <a:schemeClr val="tx1"/>
                          </a:solidFill>
                          <a:effectLst/>
                        </a:rPr>
                        <a:t>Expansion</a:t>
                      </a:r>
                    </a:p>
                    <a:p>
                      <a:pPr>
                        <a:lnSpc>
                          <a:spcPct val="107000"/>
                        </a:lnSpc>
                        <a:spcAft>
                          <a:spcPts val="0"/>
                        </a:spcAft>
                      </a:pPr>
                      <a:endParaRPr lang="en-GB" sz="1100" b="1" dirty="0">
                        <a:solidFill>
                          <a:schemeClr val="tx1"/>
                        </a:solidFill>
                        <a:effectLst/>
                      </a:endParaRPr>
                    </a:p>
                    <a:p>
                      <a:pPr marL="457200">
                        <a:lnSpc>
                          <a:spcPct val="107000"/>
                        </a:lnSpc>
                        <a:spcAft>
                          <a:spcPts val="0"/>
                        </a:spcAft>
                      </a:pPr>
                      <a:endParaRPr lang="en-GB" sz="1100" b="1" dirty="0">
                        <a:solidFill>
                          <a:schemeClr val="tx1"/>
                        </a:solidFill>
                        <a:effectLst/>
                      </a:endParaRP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Embed curriculum – workbooks in Year 8</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Full curriculum review</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Full spending review</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Attract Primary Cluster schools into the TDET MAT</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Free School plans in place</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Host </a:t>
                      </a:r>
                      <a:r>
                        <a:rPr lang="en-GB" sz="1100" b="0" dirty="0" err="1">
                          <a:solidFill>
                            <a:schemeClr val="tx1"/>
                          </a:solidFill>
                          <a:effectLst/>
                        </a:rPr>
                        <a:t>ResearchED</a:t>
                      </a:r>
                      <a:r>
                        <a:rPr lang="en-GB" sz="1100" b="0" dirty="0">
                          <a:solidFill>
                            <a:schemeClr val="tx1"/>
                          </a:solidFill>
                          <a:effectLst/>
                        </a:rPr>
                        <a:t> Northampton</a:t>
                      </a:r>
                    </a:p>
                    <a:p>
                      <a:pPr marL="342900" lvl="0" indent="-342900">
                        <a:lnSpc>
                          <a:spcPct val="107000"/>
                        </a:lnSpc>
                        <a:spcAft>
                          <a:spcPts val="0"/>
                        </a:spcAft>
                        <a:buFont typeface="Symbol" panose="05050102010706020507" pitchFamily="18" charset="2"/>
                        <a:buChar char=""/>
                      </a:pPr>
                      <a:r>
                        <a:rPr lang="en-GB" sz="1100" b="0" dirty="0">
                          <a:solidFill>
                            <a:schemeClr val="tx1"/>
                          </a:solidFill>
                          <a:effectLst/>
                        </a:rPr>
                        <a:t>Undertake a full review of Governance</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42" marR="56642" marT="0" marB="0"/>
                </a:tc>
                <a:tc>
                  <a:txBody>
                    <a:bodyPr/>
                    <a:lstStyle/>
                    <a:p>
                      <a:pPr algn="ctr">
                        <a:lnSpc>
                          <a:spcPct val="107000"/>
                        </a:lnSpc>
                        <a:spcAft>
                          <a:spcPts val="0"/>
                        </a:spcAft>
                      </a:pPr>
                      <a:r>
                        <a:rPr lang="en-GB" sz="1400" b="1" dirty="0">
                          <a:solidFill>
                            <a:schemeClr val="tx1"/>
                          </a:solidFill>
                          <a:effectLst/>
                        </a:rPr>
                        <a:t>Embedding A MAT</a:t>
                      </a:r>
                    </a:p>
                    <a:p>
                      <a:pPr>
                        <a:lnSpc>
                          <a:spcPct val="107000"/>
                        </a:lnSpc>
                        <a:spcAft>
                          <a:spcPts val="0"/>
                        </a:spcAft>
                      </a:pPr>
                      <a:endParaRPr lang="en-GB" sz="1100" dirty="0">
                        <a:solidFill>
                          <a:schemeClr val="tx1"/>
                        </a:solidFill>
                        <a:effectLst/>
                      </a:endParaRPr>
                    </a:p>
                    <a:p>
                      <a:pPr marL="457200">
                        <a:lnSpc>
                          <a:spcPct val="107000"/>
                        </a:lnSpc>
                        <a:spcAft>
                          <a:spcPts val="0"/>
                        </a:spcAft>
                      </a:pPr>
                      <a:endParaRPr lang="en-GB" sz="1100" dirty="0">
                        <a:solidFill>
                          <a:schemeClr val="tx1"/>
                        </a:solidFill>
                        <a:effectLst/>
                      </a:endParaRPr>
                    </a:p>
                    <a:p>
                      <a:pPr marL="342900" lvl="0" indent="-342900">
                        <a:lnSpc>
                          <a:spcPct val="107000"/>
                        </a:lnSpc>
                        <a:spcAft>
                          <a:spcPts val="0"/>
                        </a:spcAft>
                        <a:buFont typeface="Symbol" panose="05050102010706020507" pitchFamily="18" charset="2"/>
                        <a:buChar char=""/>
                      </a:pPr>
                      <a:r>
                        <a:rPr lang="en-GB" sz="1100" b="1" dirty="0">
                          <a:solidFill>
                            <a:schemeClr val="tx1"/>
                          </a:solidFill>
                          <a:effectLst/>
                        </a:rPr>
                        <a:t>Embed curriculum – workbooks in Year 9</a:t>
                      </a:r>
                    </a:p>
                    <a:p>
                      <a:pPr marL="342900" lvl="0" indent="-342900">
                        <a:lnSpc>
                          <a:spcPct val="107000"/>
                        </a:lnSpc>
                        <a:spcAft>
                          <a:spcPts val="0"/>
                        </a:spcAft>
                        <a:buFont typeface="Symbol" panose="05050102010706020507" pitchFamily="18" charset="2"/>
                        <a:buChar char=""/>
                      </a:pPr>
                      <a:r>
                        <a:rPr lang="en-GB" sz="1100" b="1" dirty="0">
                          <a:solidFill>
                            <a:schemeClr val="tx1"/>
                          </a:solidFill>
                          <a:effectLst/>
                        </a:rPr>
                        <a:t>Full curriculum review</a:t>
                      </a:r>
                    </a:p>
                    <a:p>
                      <a:pPr marL="342900" lvl="0" indent="-342900">
                        <a:lnSpc>
                          <a:spcPct val="107000"/>
                        </a:lnSpc>
                        <a:spcAft>
                          <a:spcPts val="0"/>
                        </a:spcAft>
                        <a:buFont typeface="Symbol" panose="05050102010706020507" pitchFamily="18" charset="2"/>
                        <a:buChar char=""/>
                      </a:pPr>
                      <a:r>
                        <a:rPr lang="en-GB" sz="1100" b="1" dirty="0">
                          <a:solidFill>
                            <a:schemeClr val="tx1"/>
                          </a:solidFill>
                          <a:effectLst/>
                        </a:rPr>
                        <a:t>Full spending review</a:t>
                      </a:r>
                    </a:p>
                    <a:p>
                      <a:pPr marL="342900" lvl="0" indent="-342900">
                        <a:lnSpc>
                          <a:spcPct val="107000"/>
                        </a:lnSpc>
                        <a:spcAft>
                          <a:spcPts val="0"/>
                        </a:spcAft>
                        <a:buFont typeface="Symbol" panose="05050102010706020507" pitchFamily="18" charset="2"/>
                        <a:buChar char=""/>
                      </a:pPr>
                      <a:r>
                        <a:rPr lang="en-GB" sz="1100" b="1" dirty="0">
                          <a:solidFill>
                            <a:schemeClr val="tx1"/>
                          </a:solidFill>
                          <a:effectLst/>
                        </a:rPr>
                        <a:t>Full MAT in Place</a:t>
                      </a:r>
                    </a:p>
                    <a:p>
                      <a:pPr marL="342900" lvl="0" indent="-342900">
                        <a:lnSpc>
                          <a:spcPct val="107000"/>
                        </a:lnSpc>
                        <a:spcAft>
                          <a:spcPts val="0"/>
                        </a:spcAft>
                        <a:buFont typeface="Symbol" panose="05050102010706020507" pitchFamily="18" charset="2"/>
                        <a:buChar char=""/>
                      </a:pPr>
                      <a:r>
                        <a:rPr lang="en-GB" sz="1100" b="1" dirty="0">
                          <a:solidFill>
                            <a:schemeClr val="tx1"/>
                          </a:solidFill>
                          <a:effectLst/>
                        </a:rPr>
                        <a:t>Free School opens</a:t>
                      </a:r>
                    </a:p>
                    <a:p>
                      <a:pPr marL="342900" lvl="0" indent="-342900">
                        <a:lnSpc>
                          <a:spcPct val="107000"/>
                        </a:lnSpc>
                        <a:spcAft>
                          <a:spcPts val="0"/>
                        </a:spcAft>
                        <a:buFont typeface="Symbol" panose="05050102010706020507" pitchFamily="18" charset="2"/>
                        <a:buChar char=""/>
                      </a:pPr>
                      <a:r>
                        <a:rPr lang="en-GB" sz="1100" b="1" dirty="0">
                          <a:solidFill>
                            <a:schemeClr val="tx1"/>
                          </a:solidFill>
                          <a:effectLst/>
                        </a:rPr>
                        <a:t>Host </a:t>
                      </a:r>
                      <a:r>
                        <a:rPr lang="en-GB" sz="1100" b="1" dirty="0" err="1">
                          <a:solidFill>
                            <a:schemeClr val="tx1"/>
                          </a:solidFill>
                          <a:effectLst/>
                        </a:rPr>
                        <a:t>ResearchED</a:t>
                      </a:r>
                      <a:r>
                        <a:rPr lang="en-GB" sz="1100" b="1" dirty="0">
                          <a:solidFill>
                            <a:schemeClr val="tx1"/>
                          </a:solidFill>
                          <a:effectLst/>
                        </a:rPr>
                        <a:t> Northampton</a:t>
                      </a:r>
                    </a:p>
                    <a:p>
                      <a:pPr marL="342900" lvl="0" indent="-342900">
                        <a:lnSpc>
                          <a:spcPct val="107000"/>
                        </a:lnSpc>
                        <a:spcAft>
                          <a:spcPts val="0"/>
                        </a:spcAft>
                        <a:buFont typeface="Symbol" panose="05050102010706020507" pitchFamily="18" charset="2"/>
                        <a:buChar char=""/>
                      </a:pPr>
                      <a:r>
                        <a:rPr lang="en-GB" sz="1100" b="1" dirty="0">
                          <a:solidFill>
                            <a:schemeClr val="tx1"/>
                          </a:solidFill>
                          <a:effectLst/>
                        </a:rPr>
                        <a:t>Undertake a full review of Governance</a:t>
                      </a:r>
                      <a:endPar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42" marR="56642" marT="0" marB="0"/>
                </a:tc>
                <a:extLst>
                  <a:ext uri="{0D108BD9-81ED-4DB2-BD59-A6C34878D82A}">
                    <a16:rowId xmlns:a16="http://schemas.microsoft.com/office/drawing/2014/main" val="1456026930"/>
                  </a:ext>
                </a:extLst>
              </a:tr>
            </a:tbl>
          </a:graphicData>
        </a:graphic>
      </p:graphicFrame>
      <p:sp>
        <p:nvSpPr>
          <p:cNvPr id="4" name="TextBox 3"/>
          <p:cNvSpPr txBox="1"/>
          <p:nvPr/>
        </p:nvSpPr>
        <p:spPr>
          <a:xfrm>
            <a:off x="2389019" y="156655"/>
            <a:ext cx="7207134" cy="369332"/>
          </a:xfrm>
          <a:prstGeom prst="rect">
            <a:avLst/>
          </a:prstGeom>
          <a:noFill/>
        </p:spPr>
        <p:txBody>
          <a:bodyPr wrap="square" rtlCol="0">
            <a:spAutoFit/>
          </a:bodyPr>
          <a:lstStyle/>
          <a:p>
            <a:pPr algn="ctr"/>
            <a:r>
              <a:rPr lang="en-GB"/>
              <a:t>The Duston School Five Year Plan</a:t>
            </a:r>
          </a:p>
        </p:txBody>
      </p:sp>
    </p:spTree>
    <p:extLst>
      <p:ext uri="{BB962C8B-B14F-4D97-AF65-F5344CB8AC3E}">
        <p14:creationId xmlns:p14="http://schemas.microsoft.com/office/powerpoint/2010/main" val="119838427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743950" y="752354"/>
            <a:ext cx="3448050" cy="5324355"/>
            <a:chOff x="8743950" y="752354"/>
            <a:chExt cx="3448050" cy="5324355"/>
          </a:xfrm>
        </p:grpSpPr>
        <p:sp>
          <p:nvSpPr>
            <p:cNvPr id="13" name="Rectangle 12"/>
            <p:cNvSpPr/>
            <p:nvPr/>
          </p:nvSpPr>
          <p:spPr>
            <a:xfrm>
              <a:off x="8753475" y="752354"/>
              <a:ext cx="3438525" cy="5324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2"/>
            <a:srcRect l="31728" r="33729"/>
            <a:stretch/>
          </p:blipFill>
          <p:spPr>
            <a:xfrm>
              <a:off x="8743950" y="752354"/>
              <a:ext cx="3448050" cy="5324355"/>
            </a:xfrm>
            <a:prstGeom prst="rect">
              <a:avLst/>
            </a:prstGeom>
            <a:ln>
              <a:noFill/>
            </a:ln>
          </p:spPr>
        </p:pic>
      </p:grpSp>
      <p:sp>
        <p:nvSpPr>
          <p:cNvPr id="3" name="Rectangle 2"/>
          <p:cNvSpPr/>
          <p:nvPr/>
        </p:nvSpPr>
        <p:spPr>
          <a:xfrm>
            <a:off x="0" y="2611292"/>
            <a:ext cx="8368496" cy="2785378"/>
          </a:xfrm>
          <a:prstGeom prst="rect">
            <a:avLst/>
          </a:prstGeom>
        </p:spPr>
        <p:txBody>
          <a:bodyPr wrap="square">
            <a:spAutoFit/>
          </a:bodyPr>
          <a:lstStyle/>
          <a:p>
            <a:pPr algn="ctr"/>
            <a:r>
              <a:rPr lang="en-GB" altLang="en-US" sz="3500">
                <a:solidFill>
                  <a:schemeClr val="bg1"/>
                </a:solidFill>
                <a:latin typeface="Arial" panose="020B0604020202020204" pitchFamily="34" charset="0"/>
                <a:cs typeface="Arial" panose="020B0604020202020204" pitchFamily="34" charset="0"/>
              </a:rPr>
              <a:t>Welcome to </a:t>
            </a:r>
          </a:p>
          <a:p>
            <a:pPr algn="ctr"/>
            <a:r>
              <a:rPr lang="en-GB" altLang="en-US" sz="3500">
                <a:solidFill>
                  <a:schemeClr val="bg1"/>
                </a:solidFill>
                <a:latin typeface="Arial" panose="020B0604020202020204" pitchFamily="34" charset="0"/>
                <a:cs typeface="Arial" panose="020B0604020202020204" pitchFamily="34" charset="0"/>
              </a:rPr>
              <a:t>The Duston School</a:t>
            </a:r>
          </a:p>
          <a:p>
            <a:pPr algn="ctr"/>
            <a:endParaRPr lang="en-GB" altLang="en-US" sz="3500">
              <a:solidFill>
                <a:schemeClr val="bg1"/>
              </a:solidFill>
              <a:latin typeface="Arial" panose="020B0604020202020204" pitchFamily="34" charset="0"/>
              <a:cs typeface="Arial" panose="020B0604020202020204" pitchFamily="34" charset="0"/>
            </a:endParaRPr>
          </a:p>
          <a:p>
            <a:pPr algn="ctr"/>
            <a:r>
              <a:rPr lang="en-GB" altLang="en-US" sz="3500">
                <a:solidFill>
                  <a:schemeClr val="bg1"/>
                </a:solidFill>
                <a:latin typeface="Arial" panose="020B0604020202020204" pitchFamily="34" charset="0"/>
                <a:cs typeface="Arial" panose="020B0604020202020204" pitchFamily="34" charset="0"/>
              </a:rPr>
              <a:t>Principal: </a:t>
            </a:r>
          </a:p>
          <a:p>
            <a:pPr algn="ctr"/>
            <a:r>
              <a:rPr lang="en-GB" altLang="en-US" sz="3500">
                <a:solidFill>
                  <a:schemeClr val="bg1"/>
                </a:solidFill>
                <a:latin typeface="Arial" panose="020B0604020202020204" pitchFamily="34" charset="0"/>
                <a:cs typeface="Arial" panose="020B0604020202020204" pitchFamily="34" charset="0"/>
              </a:rPr>
              <a:t>Mr Sam Strickland</a:t>
            </a:r>
          </a:p>
        </p:txBody>
      </p:sp>
      <p:sp>
        <p:nvSpPr>
          <p:cNvPr id="6" name="Rectangle 5"/>
          <p:cNvSpPr/>
          <p:nvPr/>
        </p:nvSpPr>
        <p:spPr>
          <a:xfrm>
            <a:off x="9123703" y="6286278"/>
            <a:ext cx="2687338" cy="338554"/>
          </a:xfrm>
          <a:prstGeom prst="rect">
            <a:avLst/>
          </a:prstGeom>
        </p:spPr>
        <p:txBody>
          <a:bodyPr wrap="none">
            <a:spAutoFit/>
          </a:bodyPr>
          <a:lstStyle/>
          <a:p>
            <a:pPr algn="ctr"/>
            <a:r>
              <a:rPr lang="en-GB" sz="1600" b="1">
                <a:solidFill>
                  <a:srgbClr val="2B5084"/>
                </a:solidFill>
                <a:latin typeface="Arial" panose="020B0604020202020204" pitchFamily="34" charset="0"/>
                <a:cs typeface="Arial" panose="020B0604020202020204" pitchFamily="34" charset="0"/>
              </a:rPr>
              <a:t>Dream - Believe - Achieve</a:t>
            </a:r>
          </a:p>
        </p:txBody>
      </p:sp>
      <p:sp>
        <p:nvSpPr>
          <p:cNvPr id="5" name="Rectangle 4"/>
          <p:cNvSpPr/>
          <p:nvPr/>
        </p:nvSpPr>
        <p:spPr>
          <a:xfrm>
            <a:off x="0" y="2118167"/>
            <a:ext cx="8565266" cy="3958542"/>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0" y="752354"/>
            <a:ext cx="8565266" cy="1178898"/>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26899" y="1156024"/>
            <a:ext cx="7844858" cy="523220"/>
          </a:xfrm>
          <a:prstGeom prst="rect">
            <a:avLst/>
          </a:prstGeom>
        </p:spPr>
        <p:txBody>
          <a:bodyPr wrap="square">
            <a:spAutoFit/>
          </a:bodyPr>
          <a:lstStyle/>
          <a:p>
            <a:pPr algn="ctr"/>
            <a:r>
              <a:rPr lang="en-GB" sz="2800">
                <a:solidFill>
                  <a:schemeClr val="bg1">
                    <a:lumMod val="95000"/>
                  </a:schemeClr>
                </a:solidFill>
              </a:rPr>
              <a:t>SIP 2023 – 2024: Driving The Enacted Curriculum</a:t>
            </a:r>
            <a:endParaRPr lang="en-GB" sz="2500" b="1">
              <a:solidFill>
                <a:schemeClr val="bg1">
                  <a:lumMod val="95000"/>
                </a:schemeClr>
              </a:solidFill>
              <a:latin typeface="Arial" panose="020B0604020202020204" pitchFamily="34" charset="0"/>
              <a:cs typeface="Arial" panose="020B0604020202020204" pitchFamily="34" charset="0"/>
            </a:endParaRPr>
          </a:p>
        </p:txBody>
      </p:sp>
      <p:graphicFrame>
        <p:nvGraphicFramePr>
          <p:cNvPr id="12" name="Diagram 11">
            <a:extLst>
              <a:ext uri="{FF2B5EF4-FFF2-40B4-BE49-F238E27FC236}">
                <a16:creationId xmlns:a16="http://schemas.microsoft.com/office/drawing/2014/main" id="{D57BD3A0-348E-424F-9871-D5E8C06D60E7}"/>
              </a:ext>
            </a:extLst>
          </p:cNvPr>
          <p:cNvGraphicFramePr/>
          <p:nvPr>
            <p:extLst>
              <p:ext uri="{D42A27DB-BD31-4B8C-83A1-F6EECF244321}">
                <p14:modId xmlns:p14="http://schemas.microsoft.com/office/powerpoint/2010/main" val="1952866271"/>
              </p:ext>
            </p:extLst>
          </p:nvPr>
        </p:nvGraphicFramePr>
        <p:xfrm>
          <a:off x="0" y="2118167"/>
          <a:ext cx="8448517" cy="3958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B816B454-D766-4365-BBB4-974A3B4F12F8}"/>
              </a:ext>
            </a:extLst>
          </p:cNvPr>
          <p:cNvGraphicFramePr/>
          <p:nvPr>
            <p:extLst>
              <p:ext uri="{D42A27DB-BD31-4B8C-83A1-F6EECF244321}">
                <p14:modId xmlns:p14="http://schemas.microsoft.com/office/powerpoint/2010/main" val="1119686861"/>
              </p:ext>
            </p:extLst>
          </p:nvPr>
        </p:nvGraphicFramePr>
        <p:xfrm>
          <a:off x="252060" y="2158041"/>
          <a:ext cx="8205982" cy="38787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38626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52354"/>
            <a:ext cx="8565266" cy="5324356"/>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a:srcRect l="24289" r="6925"/>
          <a:stretch/>
        </p:blipFill>
        <p:spPr>
          <a:xfrm>
            <a:off x="8742743" y="752354"/>
            <a:ext cx="3449257" cy="5324356"/>
          </a:xfrm>
          <a:prstGeom prst="rect">
            <a:avLst/>
          </a:prstGeom>
          <a:ln>
            <a:noFill/>
          </a:ln>
        </p:spPr>
      </p:pic>
      <p:sp>
        <p:nvSpPr>
          <p:cNvPr id="6" name="Rectangle 5"/>
          <p:cNvSpPr/>
          <p:nvPr/>
        </p:nvSpPr>
        <p:spPr>
          <a:xfrm>
            <a:off x="0" y="6344877"/>
            <a:ext cx="3379451" cy="338554"/>
          </a:xfrm>
          <a:prstGeom prst="rect">
            <a:avLst/>
          </a:prstGeom>
        </p:spPr>
        <p:txBody>
          <a:bodyPr wrap="none">
            <a:spAutoFit/>
          </a:bodyPr>
          <a:lstStyle/>
          <a:p>
            <a:r>
              <a:rPr lang="en-GB" sz="1600" b="1">
                <a:solidFill>
                  <a:srgbClr val="2B5084"/>
                </a:solidFill>
                <a:latin typeface="Arial" panose="020B0604020202020204" pitchFamily="34" charset="0"/>
                <a:cs typeface="Arial" panose="020B0604020202020204" pitchFamily="34" charset="0"/>
              </a:rPr>
              <a:t>Aspiration - Resilience - Respect</a:t>
            </a:r>
          </a:p>
        </p:txBody>
      </p:sp>
      <p:sp>
        <p:nvSpPr>
          <p:cNvPr id="7" name="TextBox 6"/>
          <p:cNvSpPr txBox="1"/>
          <p:nvPr/>
        </p:nvSpPr>
        <p:spPr>
          <a:xfrm>
            <a:off x="1152891" y="2410691"/>
            <a:ext cx="6259484" cy="1569660"/>
          </a:xfrm>
          <a:prstGeom prst="rect">
            <a:avLst/>
          </a:prstGeom>
          <a:noFill/>
        </p:spPr>
        <p:txBody>
          <a:bodyPr wrap="square" lIns="91440" tIns="45720" rIns="91440" bIns="45720" rtlCol="0" anchor="t">
            <a:spAutoFit/>
          </a:bodyPr>
          <a:lstStyle/>
          <a:p>
            <a:pPr algn="ctr"/>
            <a:r>
              <a:rPr lang="en-GB" sz="3200" dirty="0">
                <a:solidFill>
                  <a:schemeClr val="bg1"/>
                </a:solidFill>
              </a:rPr>
              <a:t>You permit what you promote</a:t>
            </a:r>
          </a:p>
          <a:p>
            <a:pPr algn="ctr"/>
            <a:endParaRPr lang="en-GB" sz="3200">
              <a:solidFill>
                <a:schemeClr val="bg1"/>
              </a:solidFill>
            </a:endParaRPr>
          </a:p>
          <a:p>
            <a:pPr algn="ctr"/>
            <a:r>
              <a:rPr lang="en-GB" sz="3200" dirty="0">
                <a:solidFill>
                  <a:schemeClr val="bg1"/>
                </a:solidFill>
              </a:rPr>
              <a:t>You promote what you permit</a:t>
            </a:r>
          </a:p>
        </p:txBody>
      </p:sp>
    </p:spTree>
    <p:extLst>
      <p:ext uri="{BB962C8B-B14F-4D97-AF65-F5344CB8AC3E}">
        <p14:creationId xmlns:p14="http://schemas.microsoft.com/office/powerpoint/2010/main" val="3742078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738886" y="748344"/>
            <a:ext cx="3453114" cy="5328366"/>
            <a:chOff x="8738886" y="748344"/>
            <a:chExt cx="3453114" cy="5328366"/>
          </a:xfrm>
        </p:grpSpPr>
        <p:sp>
          <p:nvSpPr>
            <p:cNvPr id="10" name="Rectangle 9"/>
            <p:cNvSpPr/>
            <p:nvPr/>
          </p:nvSpPr>
          <p:spPr>
            <a:xfrm>
              <a:off x="9734550" y="2867025"/>
              <a:ext cx="2457450" cy="254992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2"/>
            <a:srcRect l="24580"/>
            <a:stretch/>
          </p:blipFill>
          <p:spPr>
            <a:xfrm>
              <a:off x="8738886" y="748344"/>
              <a:ext cx="3453114" cy="5328366"/>
            </a:xfrm>
            <a:prstGeom prst="rect">
              <a:avLst/>
            </a:prstGeom>
          </p:spPr>
        </p:pic>
      </p:grpSp>
      <p:sp>
        <p:nvSpPr>
          <p:cNvPr id="5" name="Rectangle 4"/>
          <p:cNvSpPr/>
          <p:nvPr/>
        </p:nvSpPr>
        <p:spPr>
          <a:xfrm>
            <a:off x="0" y="752354"/>
            <a:ext cx="8565266" cy="5324356"/>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253902" y="1509854"/>
            <a:ext cx="8067753" cy="3907097"/>
          </a:xfrm>
          <a:prstGeom prst="rect">
            <a:avLst/>
          </a:prstGeom>
        </p:spPr>
      </p:pic>
      <p:sp>
        <p:nvSpPr>
          <p:cNvPr id="9" name="Rectangle 8"/>
          <p:cNvSpPr/>
          <p:nvPr/>
        </p:nvSpPr>
        <p:spPr>
          <a:xfrm>
            <a:off x="8777645" y="6311626"/>
            <a:ext cx="3414355" cy="338554"/>
          </a:xfrm>
          <a:prstGeom prst="rect">
            <a:avLst/>
          </a:prstGeom>
        </p:spPr>
        <p:txBody>
          <a:bodyPr wrap="square">
            <a:spAutoFit/>
          </a:bodyPr>
          <a:lstStyle/>
          <a:p>
            <a:pPr algn="ctr"/>
            <a:r>
              <a:rPr lang="en-GB" sz="1600" b="1">
                <a:solidFill>
                  <a:srgbClr val="2B5084"/>
                </a:solidFill>
                <a:latin typeface="Arial" panose="020B0604020202020204" pitchFamily="34" charset="0"/>
                <a:cs typeface="Arial" panose="020B0604020202020204" pitchFamily="34" charset="0"/>
              </a:rPr>
              <a:t>Dream - Believe - Achieve</a:t>
            </a:r>
          </a:p>
        </p:txBody>
      </p:sp>
    </p:spTree>
    <p:extLst>
      <p:ext uri="{BB962C8B-B14F-4D97-AF65-F5344CB8AC3E}">
        <p14:creationId xmlns:p14="http://schemas.microsoft.com/office/powerpoint/2010/main" val="1794058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696" r="34122"/>
          <a:stretch/>
        </p:blipFill>
        <p:spPr>
          <a:xfrm>
            <a:off x="8724900" y="730693"/>
            <a:ext cx="3467100" cy="5346016"/>
          </a:xfrm>
          <a:prstGeom prst="rect">
            <a:avLst/>
          </a:prstGeom>
        </p:spPr>
      </p:pic>
      <p:sp>
        <p:nvSpPr>
          <p:cNvPr id="3" name="Rectangle 2"/>
          <p:cNvSpPr/>
          <p:nvPr/>
        </p:nvSpPr>
        <p:spPr>
          <a:xfrm>
            <a:off x="0" y="2611292"/>
            <a:ext cx="8368496" cy="2785378"/>
          </a:xfrm>
          <a:prstGeom prst="rect">
            <a:avLst/>
          </a:prstGeom>
        </p:spPr>
        <p:txBody>
          <a:bodyPr wrap="square">
            <a:spAutoFit/>
          </a:bodyPr>
          <a:lstStyle/>
          <a:p>
            <a:pPr algn="ctr"/>
            <a:r>
              <a:rPr lang="en-GB" altLang="en-US" sz="3500">
                <a:solidFill>
                  <a:schemeClr val="bg1"/>
                </a:solidFill>
                <a:latin typeface="Arial" panose="020B0604020202020204" pitchFamily="34" charset="0"/>
                <a:cs typeface="Arial" panose="020B0604020202020204" pitchFamily="34" charset="0"/>
              </a:rPr>
              <a:t>Welcome to </a:t>
            </a:r>
          </a:p>
          <a:p>
            <a:pPr algn="ctr"/>
            <a:r>
              <a:rPr lang="en-GB" altLang="en-US" sz="3500">
                <a:solidFill>
                  <a:schemeClr val="bg1"/>
                </a:solidFill>
                <a:latin typeface="Arial" panose="020B0604020202020204" pitchFamily="34" charset="0"/>
                <a:cs typeface="Arial" panose="020B0604020202020204" pitchFamily="34" charset="0"/>
              </a:rPr>
              <a:t>The Duston School</a:t>
            </a:r>
          </a:p>
          <a:p>
            <a:pPr algn="ctr"/>
            <a:endParaRPr lang="en-GB" altLang="en-US" sz="3500">
              <a:solidFill>
                <a:schemeClr val="bg1"/>
              </a:solidFill>
              <a:latin typeface="Arial" panose="020B0604020202020204" pitchFamily="34" charset="0"/>
              <a:cs typeface="Arial" panose="020B0604020202020204" pitchFamily="34" charset="0"/>
            </a:endParaRPr>
          </a:p>
          <a:p>
            <a:pPr algn="ctr"/>
            <a:r>
              <a:rPr lang="en-GB" altLang="en-US" sz="3500">
                <a:solidFill>
                  <a:schemeClr val="bg1"/>
                </a:solidFill>
                <a:latin typeface="Arial" panose="020B0604020202020204" pitchFamily="34" charset="0"/>
                <a:cs typeface="Arial" panose="020B0604020202020204" pitchFamily="34" charset="0"/>
              </a:rPr>
              <a:t>Principal: </a:t>
            </a:r>
          </a:p>
          <a:p>
            <a:pPr algn="ctr"/>
            <a:r>
              <a:rPr lang="en-GB" altLang="en-US" sz="3500">
                <a:solidFill>
                  <a:schemeClr val="bg1"/>
                </a:solidFill>
                <a:latin typeface="Arial" panose="020B0604020202020204" pitchFamily="34" charset="0"/>
                <a:cs typeface="Arial" panose="020B0604020202020204" pitchFamily="34" charset="0"/>
              </a:rPr>
              <a:t>Mr Sam Strickland</a:t>
            </a:r>
          </a:p>
        </p:txBody>
      </p:sp>
      <p:sp>
        <p:nvSpPr>
          <p:cNvPr id="6" name="Rectangle 5"/>
          <p:cNvSpPr/>
          <p:nvPr/>
        </p:nvSpPr>
        <p:spPr>
          <a:xfrm>
            <a:off x="8743950" y="6276753"/>
            <a:ext cx="3379451" cy="338554"/>
          </a:xfrm>
          <a:prstGeom prst="rect">
            <a:avLst/>
          </a:prstGeom>
        </p:spPr>
        <p:txBody>
          <a:bodyPr wrap="none">
            <a:spAutoFit/>
          </a:bodyPr>
          <a:lstStyle/>
          <a:p>
            <a:r>
              <a:rPr lang="en-GB" sz="1600" b="1">
                <a:solidFill>
                  <a:srgbClr val="2B5084"/>
                </a:solidFill>
                <a:latin typeface="Arial" panose="020B0604020202020204" pitchFamily="34" charset="0"/>
                <a:cs typeface="Arial" panose="020B0604020202020204" pitchFamily="34" charset="0"/>
              </a:rPr>
              <a:t>Aspiration - Resilience - Respect</a:t>
            </a:r>
          </a:p>
        </p:txBody>
      </p:sp>
      <p:sp>
        <p:nvSpPr>
          <p:cNvPr id="5" name="Rectangle 4"/>
          <p:cNvSpPr/>
          <p:nvPr/>
        </p:nvSpPr>
        <p:spPr>
          <a:xfrm>
            <a:off x="0" y="2118167"/>
            <a:ext cx="8565266" cy="3958542"/>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0" y="752354"/>
            <a:ext cx="8565266" cy="1178898"/>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26899" y="1156024"/>
            <a:ext cx="2106667" cy="477054"/>
          </a:xfrm>
          <a:prstGeom prst="rect">
            <a:avLst/>
          </a:prstGeom>
        </p:spPr>
        <p:txBody>
          <a:bodyPr wrap="none">
            <a:spAutoFit/>
          </a:bodyPr>
          <a:lstStyle/>
          <a:p>
            <a:r>
              <a:rPr lang="en-GB" sz="2500" b="1">
                <a:solidFill>
                  <a:schemeClr val="bg1"/>
                </a:solidFill>
                <a:latin typeface="Arial" panose="020B0604020202020204" pitchFamily="34" charset="0"/>
                <a:cs typeface="Arial" panose="020B0604020202020204" pitchFamily="34" charset="0"/>
              </a:rPr>
              <a:t>TDS ETHOS </a:t>
            </a:r>
          </a:p>
        </p:txBody>
      </p:sp>
      <p:sp>
        <p:nvSpPr>
          <p:cNvPr id="16" name="Rectangle 15"/>
          <p:cNvSpPr/>
          <p:nvPr/>
        </p:nvSpPr>
        <p:spPr>
          <a:xfrm>
            <a:off x="69806" y="2404667"/>
            <a:ext cx="8298690" cy="3385542"/>
          </a:xfrm>
          <a:prstGeom prst="rect">
            <a:avLst/>
          </a:prstGeom>
        </p:spPr>
        <p:txBody>
          <a:bodyPr wrap="square" anchor="ctr">
            <a:spAutoFit/>
          </a:bodyPr>
          <a:lstStyle/>
          <a:p>
            <a:pPr marL="285750" indent="-285750" defTabSz="360000">
              <a:spcAft>
                <a:spcPts val="1200"/>
              </a:spcAft>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Supportive Environment</a:t>
            </a:r>
          </a:p>
          <a:p>
            <a:pPr marL="285750" indent="-285750" defTabSz="360000">
              <a:spcAft>
                <a:spcPts val="1200"/>
              </a:spcAft>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All work together</a:t>
            </a:r>
          </a:p>
          <a:p>
            <a:pPr marL="285750" indent="-285750" defTabSz="360000">
              <a:spcAft>
                <a:spcPts val="1200"/>
              </a:spcAft>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Mutual Respect</a:t>
            </a:r>
          </a:p>
          <a:p>
            <a:pPr marL="285750" indent="-285750" defTabSz="360000">
              <a:spcAft>
                <a:spcPts val="1200"/>
              </a:spcAft>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Respect for the School and the Community</a:t>
            </a:r>
          </a:p>
          <a:p>
            <a:pPr marL="285750" indent="-285750" defTabSz="360000">
              <a:spcAft>
                <a:spcPts val="1200"/>
              </a:spcAft>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No shouting</a:t>
            </a:r>
          </a:p>
          <a:p>
            <a:pPr marL="285750" indent="-285750" defTabSz="360000">
              <a:spcAft>
                <a:spcPts val="1200"/>
              </a:spcAft>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Focus on preparing students for the adult world</a:t>
            </a:r>
          </a:p>
          <a:p>
            <a:pPr marL="285750" indent="-285750" defTabSz="360000">
              <a:spcAft>
                <a:spcPts val="1200"/>
              </a:spcAft>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A ‘can do’ culture</a:t>
            </a:r>
          </a:p>
          <a:p>
            <a:pPr marL="285750" indent="-285750" defTabSz="360000">
              <a:spcAft>
                <a:spcPts val="1200"/>
              </a:spcAft>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Inclusive</a:t>
            </a:r>
          </a:p>
        </p:txBody>
      </p:sp>
    </p:spTree>
    <p:extLst>
      <p:ext uri="{BB962C8B-B14F-4D97-AF65-F5344CB8AC3E}">
        <p14:creationId xmlns:p14="http://schemas.microsoft.com/office/powerpoint/2010/main" val="2385172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7521" r="29133"/>
          <a:stretch/>
        </p:blipFill>
        <p:spPr>
          <a:xfrm flipH="1">
            <a:off x="0" y="744228"/>
            <a:ext cx="3467099" cy="5332482"/>
          </a:xfrm>
          <a:prstGeom prst="rect">
            <a:avLst/>
          </a:prstGeom>
        </p:spPr>
      </p:pic>
      <p:sp>
        <p:nvSpPr>
          <p:cNvPr id="5" name="Rectangle 4"/>
          <p:cNvSpPr/>
          <p:nvPr/>
        </p:nvSpPr>
        <p:spPr>
          <a:xfrm flipH="1">
            <a:off x="3626734" y="2118167"/>
            <a:ext cx="8565266" cy="3958542"/>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9806" y="6305328"/>
            <a:ext cx="3379450" cy="338554"/>
          </a:xfrm>
          <a:prstGeom prst="rect">
            <a:avLst/>
          </a:prstGeom>
        </p:spPr>
        <p:txBody>
          <a:bodyPr wrap="square">
            <a:spAutoFit/>
          </a:bodyPr>
          <a:lstStyle/>
          <a:p>
            <a:pPr algn="ctr"/>
            <a:r>
              <a:rPr lang="en-GB" sz="1600" b="1">
                <a:solidFill>
                  <a:srgbClr val="2B5084"/>
                </a:solidFill>
                <a:latin typeface="Arial" panose="020B0604020202020204" pitchFamily="34" charset="0"/>
                <a:cs typeface="Arial" panose="020B0604020202020204" pitchFamily="34" charset="0"/>
              </a:rPr>
              <a:t>Knowledge itself is power</a:t>
            </a:r>
          </a:p>
        </p:txBody>
      </p:sp>
      <p:sp>
        <p:nvSpPr>
          <p:cNvPr id="8" name="Rectangle 7"/>
          <p:cNvSpPr/>
          <p:nvPr/>
        </p:nvSpPr>
        <p:spPr>
          <a:xfrm>
            <a:off x="7909367" y="2612144"/>
            <a:ext cx="3895003" cy="2031325"/>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dirty="0">
                <a:solidFill>
                  <a:schemeClr val="bg1"/>
                </a:solidFill>
                <a:latin typeface="Arial"/>
                <a:cs typeface="Arial"/>
              </a:rPr>
              <a:t>Tutors </a:t>
            </a:r>
            <a:endParaRPr lang="en-US">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a:cs typeface="Arial"/>
              </a:rPr>
              <a:t>ADOY/ DOY </a:t>
            </a: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a:cs typeface="Arial"/>
              </a:rPr>
              <a:t>Assistant Principal </a:t>
            </a: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a:cs typeface="Arial"/>
              </a:rPr>
              <a:t>Vice Principal</a:t>
            </a:r>
          </a:p>
          <a:p>
            <a:pPr marL="285750" indent="-285750">
              <a:buFont typeface="Arial" panose="020B0604020202020204" pitchFamily="34" charset="0"/>
              <a:buChar char="•"/>
            </a:pPr>
            <a:r>
              <a:rPr lang="en-US" dirty="0">
                <a:solidFill>
                  <a:schemeClr val="bg1"/>
                </a:solidFill>
                <a:latin typeface="Arial"/>
                <a:cs typeface="Arial"/>
              </a:rPr>
              <a:t>Student/ Family Welfare Team</a:t>
            </a:r>
          </a:p>
          <a:p>
            <a:pPr marL="285750" indent="-285750">
              <a:buFont typeface="Arial" panose="020B0604020202020204" pitchFamily="34" charset="0"/>
              <a:buChar char="•"/>
            </a:pPr>
            <a:r>
              <a:rPr lang="en-US" dirty="0">
                <a:solidFill>
                  <a:schemeClr val="bg1"/>
                </a:solidFill>
                <a:latin typeface="Arial"/>
                <a:cs typeface="Arial"/>
              </a:rPr>
              <a:t>Positive Impact Centre (PIC)</a:t>
            </a: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a:cs typeface="Arial"/>
              </a:rPr>
              <a:t>SENDCo</a:t>
            </a:r>
          </a:p>
        </p:txBody>
      </p:sp>
      <p:sp>
        <p:nvSpPr>
          <p:cNvPr id="9" name="Rectangle 8"/>
          <p:cNvSpPr/>
          <p:nvPr/>
        </p:nvSpPr>
        <p:spPr>
          <a:xfrm flipH="1">
            <a:off x="3626734" y="752354"/>
            <a:ext cx="8565266" cy="1178898"/>
          </a:xfrm>
          <a:prstGeom prst="rect">
            <a:avLst/>
          </a:prstGeom>
          <a:solidFill>
            <a:srgbClr val="2B5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858050" y="1103276"/>
            <a:ext cx="4224233" cy="477054"/>
          </a:xfrm>
          <a:prstGeom prst="rect">
            <a:avLst/>
          </a:prstGeom>
        </p:spPr>
        <p:txBody>
          <a:bodyPr wrap="none">
            <a:spAutoFit/>
          </a:bodyPr>
          <a:lstStyle/>
          <a:p>
            <a:r>
              <a:rPr lang="en-GB" sz="2500" b="1">
                <a:solidFill>
                  <a:schemeClr val="bg1"/>
                </a:solidFill>
                <a:latin typeface="Arial" panose="020B0604020202020204" pitchFamily="34" charset="0"/>
                <a:cs typeface="Arial" panose="020B0604020202020204" pitchFamily="34" charset="0"/>
              </a:rPr>
              <a:t>SUPPORTING THE ETHOS</a:t>
            </a:r>
          </a:p>
        </p:txBody>
      </p:sp>
      <p:pic>
        <p:nvPicPr>
          <p:cNvPr id="7" name="Picture 6"/>
          <p:cNvPicPr>
            <a:picLocks noChangeAspect="1"/>
          </p:cNvPicPr>
          <p:nvPr/>
        </p:nvPicPr>
        <p:blipFill>
          <a:blip r:embed="rId4"/>
          <a:stretch>
            <a:fillRect/>
          </a:stretch>
        </p:blipFill>
        <p:spPr>
          <a:xfrm>
            <a:off x="3238598" y="2376207"/>
            <a:ext cx="4767485" cy="3255546"/>
          </a:xfrm>
          <a:prstGeom prst="rect">
            <a:avLst/>
          </a:prstGeom>
        </p:spPr>
      </p:pic>
    </p:spTree>
    <p:extLst>
      <p:ext uri="{BB962C8B-B14F-4D97-AF65-F5344CB8AC3E}">
        <p14:creationId xmlns:p14="http://schemas.microsoft.com/office/powerpoint/2010/main" val="204635793"/>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8D93F5BFFD5243A1963B60F3485A07" ma:contentTypeVersion="15" ma:contentTypeDescription="Create a new document." ma:contentTypeScope="" ma:versionID="45cba8a91e4b6768a2810845adf1c285">
  <xsd:schema xmlns:xsd="http://www.w3.org/2001/XMLSchema" xmlns:xs="http://www.w3.org/2001/XMLSchema" xmlns:p="http://schemas.microsoft.com/office/2006/metadata/properties" xmlns:ns2="259ce971-8e4f-45dd-970f-28b2c027d3e3" xmlns:ns3="6e3d52fe-50b3-4eff-a469-deeccc962dc4" targetNamespace="http://schemas.microsoft.com/office/2006/metadata/properties" ma:root="true" ma:fieldsID="a005b20fd4ec57cc7b4b0000cf229d05" ns2:_="" ns3:_="">
    <xsd:import namespace="259ce971-8e4f-45dd-970f-28b2c027d3e3"/>
    <xsd:import namespace="6e3d52fe-50b3-4eff-a469-deeccc962d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9ce971-8e4f-45dd-970f-28b2c027d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e486aba-4ae0-446c-829b-2528bae80bd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3d52fe-50b3-4eff-a469-deeccc962dc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25485df-fef4-433c-961e-91cf44355d6c}" ma:internalName="TaxCatchAll" ma:showField="CatchAllData" ma:web="6e3d52fe-50b3-4eff-a469-deeccc962dc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59ce971-8e4f-45dd-970f-28b2c027d3e3">
      <Terms xmlns="http://schemas.microsoft.com/office/infopath/2007/PartnerControls"/>
    </lcf76f155ced4ddcb4097134ff3c332f>
    <TaxCatchAll xmlns="6e3d52fe-50b3-4eff-a469-deeccc962dc4" xsi:nil="true"/>
  </documentManagement>
</p:properties>
</file>

<file path=customXml/itemProps1.xml><?xml version="1.0" encoding="utf-8"?>
<ds:datastoreItem xmlns:ds="http://schemas.openxmlformats.org/officeDocument/2006/customXml" ds:itemID="{B3585C05-CD30-4DBE-AA43-B521763F8D46}">
  <ds:schemaRefs>
    <ds:schemaRef ds:uri="259ce971-8e4f-45dd-970f-28b2c027d3e3"/>
    <ds:schemaRef ds:uri="6e3d52fe-50b3-4eff-a469-deeccc962d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BF75E00-4B41-4A78-A757-796C2AB2D861}">
  <ds:schemaRefs>
    <ds:schemaRef ds:uri="http://schemas.microsoft.com/sharepoint/v3/contenttype/forms"/>
  </ds:schemaRefs>
</ds:datastoreItem>
</file>

<file path=customXml/itemProps3.xml><?xml version="1.0" encoding="utf-8"?>
<ds:datastoreItem xmlns:ds="http://schemas.openxmlformats.org/officeDocument/2006/customXml" ds:itemID="{B6866155-1C38-44B8-95B6-708962B9F6CF}">
  <ds:schemaRefs>
    <ds:schemaRef ds:uri="259ce971-8e4f-45dd-970f-28b2c027d3e3"/>
    <ds:schemaRef ds:uri="6e3d52fe-50b3-4eff-a469-deeccc962dc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TM03457475[[fn=Frame]]</Template>
  <Application>Microsoft Office PowerPoint</Application>
  <PresentationFormat>Widescreen</PresentationFormat>
  <Slides>30</Slides>
  <Notes>0</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Frame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DUSSCCM-CORE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ELLIOTT A</dc:creator>
  <cp:revision>41</cp:revision>
  <dcterms:created xsi:type="dcterms:W3CDTF">2018-05-22T11:50:17Z</dcterms:created>
  <dcterms:modified xsi:type="dcterms:W3CDTF">2023-11-10T10:41:52Z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0x0101009A8D93F5BFFD5243A1963B60F3485A07</vt:lpwstr>
  </property>
  <property fmtid="{D5CDD505-2E9C-101B-9397-08002B2CF9AE}" pid="3" name="MediaServiceImageTags">
    <vt:lpwstr/>
  </property>
</Properties>
</file>