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67" r:id="rId5"/>
    <p:sldId id="268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Tahoma Bold" panose="020B0804030504040204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94E47-4EE1-39AE-5A62-B7D57C217E53}" v="1" dt="2023-10-24T13:33:57.098"/>
    <p1510:client id="{99650223-ADE2-11F5-7BE6-2B931B93D8F6}" v="6" dt="2023-11-15T14:20:5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en Murphy" userId="S::aileen@iqmaward.com::375926b2-77fa-45bb-9949-95dd92be88b2" providerId="AD" clId="Web-{78A94E47-4EE1-39AE-5A62-B7D57C217E53}"/>
    <pc:docChg chg="modSld">
      <pc:chgData name="Aileen Murphy" userId="S::aileen@iqmaward.com::375926b2-77fa-45bb-9949-95dd92be88b2" providerId="AD" clId="Web-{78A94E47-4EE1-39AE-5A62-B7D57C217E53}" dt="2023-10-24T13:33:57.098" v="0" actId="1076"/>
      <pc:docMkLst>
        <pc:docMk/>
      </pc:docMkLst>
      <pc:sldChg chg="modSp">
        <pc:chgData name="Aileen Murphy" userId="S::aileen@iqmaward.com::375926b2-77fa-45bb-9949-95dd92be88b2" providerId="AD" clId="Web-{78A94E47-4EE1-39AE-5A62-B7D57C217E53}" dt="2023-10-24T13:33:57.098" v="0" actId="1076"/>
        <pc:sldMkLst>
          <pc:docMk/>
          <pc:sldMk cId="0" sldId="257"/>
        </pc:sldMkLst>
        <pc:grpChg chg="mod">
          <ac:chgData name="Aileen Murphy" userId="S::aileen@iqmaward.com::375926b2-77fa-45bb-9949-95dd92be88b2" providerId="AD" clId="Web-{78A94E47-4EE1-39AE-5A62-B7D57C217E53}" dt="2023-10-24T13:33:57.098" v="0" actId="1076"/>
          <ac:grpSpMkLst>
            <pc:docMk/>
            <pc:sldMk cId="0" sldId="257"/>
            <ac:grpSpMk id="4" creationId="{00000000-0000-0000-0000-000000000000}"/>
          </ac:grpSpMkLst>
        </pc:grpChg>
      </pc:sldChg>
    </pc:docChg>
  </pc:docChgLst>
  <pc:docChgLst>
    <pc:chgData name="Aileen Murphy" userId="S::aileen@iqmaward.com::375926b2-77fa-45bb-9949-95dd92be88b2" providerId="AD" clId="Web-{99650223-ADE2-11F5-7BE6-2B931B93D8F6}"/>
    <pc:docChg chg="addSld delSld modSld">
      <pc:chgData name="Aileen Murphy" userId="S::aileen@iqmaward.com::375926b2-77fa-45bb-9949-95dd92be88b2" providerId="AD" clId="Web-{99650223-ADE2-11F5-7BE6-2B931B93D8F6}" dt="2023-11-15T14:20:56.785" v="4" actId="14100"/>
      <pc:docMkLst>
        <pc:docMk/>
      </pc:docMkLst>
      <pc:sldChg chg="del">
        <pc:chgData name="Aileen Murphy" userId="S::aileen@iqmaward.com::375926b2-77fa-45bb-9949-95dd92be88b2" providerId="AD" clId="Web-{99650223-ADE2-11F5-7BE6-2B931B93D8F6}" dt="2023-11-15T14:20:45.410" v="1"/>
        <pc:sldMkLst>
          <pc:docMk/>
          <pc:sldMk cId="0" sldId="257"/>
        </pc:sldMkLst>
      </pc:sldChg>
      <pc:sldChg chg="modSp add">
        <pc:chgData name="Aileen Murphy" userId="S::aileen@iqmaward.com::375926b2-77fa-45bb-9949-95dd92be88b2" providerId="AD" clId="Web-{99650223-ADE2-11F5-7BE6-2B931B93D8F6}" dt="2023-11-15T14:20:56.785" v="4" actId="14100"/>
        <pc:sldMkLst>
          <pc:docMk/>
          <pc:sldMk cId="687434987" sldId="268"/>
        </pc:sldMkLst>
        <pc:spChg chg="mod">
          <ac:chgData name="Aileen Murphy" userId="S::aileen@iqmaward.com::375926b2-77fa-45bb-9949-95dd92be88b2" providerId="AD" clId="Web-{99650223-ADE2-11F5-7BE6-2B931B93D8F6}" dt="2023-11-15T14:20:56.785" v="4" actId="14100"/>
          <ac:spMkLst>
            <pc:docMk/>
            <pc:sldMk cId="687434987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3F61-38C5-4C7F-966C-F664DEEE81C0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E9D3B-A567-437B-8127-EC0CB8D8F6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0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1221425C-CDB7-C17F-7425-DAD620B33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72013" y="9353567"/>
            <a:ext cx="6857916" cy="718383"/>
            <a:chOff x="0" y="0"/>
            <a:chExt cx="1806200" cy="1892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6200" cy="189204"/>
            </a:xfrm>
            <a:custGeom>
              <a:avLst/>
              <a:gdLst/>
              <a:ahLst/>
              <a:cxnLst/>
              <a:rect l="l" t="t" r="r" b="b"/>
              <a:pathLst>
                <a:path w="1806200" h="189204">
                  <a:moveTo>
                    <a:pt x="0" y="0"/>
                  </a:moveTo>
                  <a:lnTo>
                    <a:pt x="1806200" y="0"/>
                  </a:lnTo>
                  <a:lnTo>
                    <a:pt x="1806200" y="189204"/>
                  </a:lnTo>
                  <a:lnTo>
                    <a:pt x="0" y="189204"/>
                  </a:lnTo>
                  <a:close/>
                </a:path>
              </a:pathLst>
            </a:custGeom>
            <a:solidFill>
              <a:srgbClr val="1B704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06200" cy="236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936844" y="3452589"/>
            <a:ext cx="5574967" cy="5574967"/>
          </a:xfrm>
          <a:custGeom>
            <a:avLst/>
            <a:gdLst/>
            <a:ahLst/>
            <a:cxnLst/>
            <a:rect l="l" t="t" r="r" b="b"/>
            <a:pathLst>
              <a:path w="5574967" h="5574967">
                <a:moveTo>
                  <a:pt x="0" y="0"/>
                </a:moveTo>
                <a:lnTo>
                  <a:pt x="5574967" y="0"/>
                </a:lnTo>
                <a:lnTo>
                  <a:pt x="5574967" y="5574967"/>
                </a:lnTo>
                <a:lnTo>
                  <a:pt x="0" y="5574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572013" y="9397924"/>
            <a:ext cx="6715987" cy="53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CFEFF"/>
                </a:solidFill>
                <a:latin typeface="Tahoma"/>
              </a:rPr>
              <a:t>IQM National Inclusion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1664" y="342095"/>
            <a:ext cx="17735516" cy="2602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30"/>
              </a:lnSpc>
            </a:pPr>
            <a:r>
              <a:rPr lang="en-US" sz="7650" b="1">
                <a:solidFill>
                  <a:srgbClr val="000000"/>
                </a:solidFill>
                <a:latin typeface="Tahoma Bold"/>
              </a:rPr>
              <a:t>What inventions in our lifetimes have come from making mistakes? </a:t>
            </a:r>
            <a:endParaRPr lang="en-US" sz="7650" b="1">
              <a:solidFill>
                <a:srgbClr val="000000"/>
              </a:solidFill>
              <a:latin typeface="Tahoma Bold"/>
              <a:ea typeface="Tahoma Bold"/>
              <a:cs typeface="Tahom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18981" y="3566522"/>
            <a:ext cx="4177470" cy="10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4"/>
              </a:lnSpc>
            </a:pPr>
            <a:r>
              <a:rPr lang="en-US" sz="6132">
                <a:solidFill>
                  <a:srgbClr val="000000"/>
                </a:solidFill>
                <a:latin typeface="Tahoma Bold"/>
              </a:rPr>
              <a:t>•Include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8981" y="5175222"/>
            <a:ext cx="4177470" cy="10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4"/>
              </a:lnSpc>
            </a:pPr>
            <a:r>
              <a:rPr lang="en-US" sz="6132">
                <a:solidFill>
                  <a:srgbClr val="000000"/>
                </a:solidFill>
                <a:latin typeface="Tahoma Bold"/>
              </a:rPr>
              <a:t>•Inspire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8981" y="6783922"/>
            <a:ext cx="4177470" cy="10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4"/>
              </a:lnSpc>
            </a:pPr>
            <a:r>
              <a:rPr lang="en-US" sz="6132">
                <a:solidFill>
                  <a:srgbClr val="000000"/>
                </a:solidFill>
                <a:latin typeface="Tahoma Bold"/>
              </a:rPr>
              <a:t>•Interact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8981" y="8310978"/>
            <a:ext cx="7899358" cy="1042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4"/>
              </a:lnSpc>
            </a:pPr>
            <a:r>
              <a:rPr lang="en-US" sz="6132">
                <a:solidFill>
                  <a:srgbClr val="000000"/>
                </a:solidFill>
                <a:latin typeface="Tahoma Bold"/>
              </a:rPr>
              <a:t>•Effort Vs Outcome</a:t>
            </a:r>
          </a:p>
        </p:txBody>
      </p:sp>
    </p:spTree>
    <p:extLst>
      <p:ext uri="{BB962C8B-B14F-4D97-AF65-F5344CB8AC3E}">
        <p14:creationId xmlns:p14="http://schemas.microsoft.com/office/powerpoint/2010/main" val="68743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617E6-4AA5-430E-90EB-9789F6394EE4}">
  <ds:schemaRefs>
    <ds:schemaRef ds:uri="259ce971-8e4f-45dd-970f-28b2c027d3e3"/>
    <ds:schemaRef ds:uri="6e3d52fe-50b3-4eff-a469-deeccc962dc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FCE85B-9672-40F1-AAE1-362AA864EB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DF71E-4C24-4CE6-8BB1-461700966AB6}">
  <ds:schemaRefs>
    <ds:schemaRef ds:uri="259ce971-8e4f-45dd-970f-28b2c027d3e3"/>
    <ds:schemaRef ds:uri="6e3d52fe-50b3-4eff-a469-deeccc962d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National Inclusion Conference</dc:title>
  <dc:creator>siona robson</dc:creator>
  <cp:revision>1</cp:revision>
  <dcterms:created xsi:type="dcterms:W3CDTF">2006-08-16T00:00:00Z</dcterms:created>
  <dcterms:modified xsi:type="dcterms:W3CDTF">2023-11-15T14:21:30Z</dcterms:modified>
  <dc:identifier>DAFuzO5b474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