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Tahoma" panose="020B0604030504040204" pitchFamily="34" charset="0"/>
      <p:regular r:id="rId11"/>
      <p:bold r:id="rId12"/>
    </p:embeddedFont>
    <p:embeddedFont>
      <p:font typeface="Tahoma Bold" panose="020B0804030504040204" pitchFamily="34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1A7FBD-6A60-FC57-32D0-9ECA8446A0BA}" v="1" dt="2023-11-09T13:52:18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9" autoAdjust="0"/>
  </p:normalViewPr>
  <p:slideViewPr>
    <p:cSldViewPr>
      <p:cViewPr varScale="1">
        <p:scale>
          <a:sx n="67" d="100"/>
          <a:sy n="67" d="100"/>
        </p:scale>
        <p:origin x="1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ona Robson" userId="S::siona@iqmaward.com::3cde1b79-21cf-47d3-9540-c1bbef8e8b85" providerId="AD" clId="Web-{E31A7FBD-6A60-FC57-32D0-9ECA8446A0BA}"/>
    <pc:docChg chg="delSld">
      <pc:chgData name="Siona Robson" userId="S::siona@iqmaward.com::3cde1b79-21cf-47d3-9540-c1bbef8e8b85" providerId="AD" clId="Web-{E31A7FBD-6A60-FC57-32D0-9ECA8446A0BA}" dt="2023-11-09T13:52:18.319" v="0"/>
      <pc:docMkLst>
        <pc:docMk/>
      </pc:docMkLst>
      <pc:sldChg chg="del">
        <pc:chgData name="Siona Robson" userId="S::siona@iqmaward.com::3cde1b79-21cf-47d3-9540-c1bbef8e8b85" providerId="AD" clId="Web-{E31A7FBD-6A60-FC57-32D0-9ECA8446A0BA}" dt="2023-11-09T13:52:18.319" v="0"/>
        <pc:sldMkLst>
          <pc:docMk/>
          <pc:sldMk cId="402581549" sldId="2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689712" y="-3968528"/>
            <a:ext cx="6166608" cy="616660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09746" y="8900309"/>
            <a:ext cx="5371769" cy="537176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475460" y="-2230104"/>
            <a:ext cx="4227497" cy="15201482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1028700"/>
            <a:ext cx="2977719" cy="8324867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91208" y="2560974"/>
            <a:ext cx="12488414" cy="368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838"/>
              </a:lnSpc>
            </a:pPr>
            <a:r>
              <a:rPr lang="en-US" sz="10599">
                <a:solidFill>
                  <a:srgbClr val="000000"/>
                </a:solidFill>
                <a:latin typeface="Tahoma Bold"/>
              </a:rPr>
              <a:t>Trauma Sensitive Classrooms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83900" y="9489769"/>
            <a:ext cx="3419773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  <p:sp>
        <p:nvSpPr>
          <p:cNvPr id="16" name="Freeform 16"/>
          <p:cNvSpPr/>
          <p:nvPr/>
        </p:nvSpPr>
        <p:spPr>
          <a:xfrm>
            <a:off x="5883109" y="6729149"/>
            <a:ext cx="1566280" cy="1566280"/>
          </a:xfrm>
          <a:custGeom>
            <a:avLst/>
            <a:gdLst/>
            <a:ahLst/>
            <a:cxnLst/>
            <a:rect l="l" t="t" r="r" b="b"/>
            <a:pathLst>
              <a:path w="1566280" h="1566280">
                <a:moveTo>
                  <a:pt x="0" y="0"/>
                </a:moveTo>
                <a:lnTo>
                  <a:pt x="1566279" y="0"/>
                </a:lnTo>
                <a:lnTo>
                  <a:pt x="1566279" y="1566280"/>
                </a:lnTo>
                <a:lnTo>
                  <a:pt x="0" y="1566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7577887" y="6740874"/>
            <a:ext cx="8562694" cy="102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Tahoma"/>
              </a:rPr>
              <a:t>Presented by Marie Beale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Tahoma"/>
              </a:rPr>
              <a:t>from Whitefield Primary School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577887" y="8040098"/>
            <a:ext cx="6633588" cy="333730"/>
            <a:chOff x="0" y="0"/>
            <a:chExt cx="8844784" cy="444974"/>
          </a:xfrm>
        </p:grpSpPr>
        <p:sp>
          <p:nvSpPr>
            <p:cNvPr id="19" name="TextBox 19"/>
            <p:cNvSpPr txBox="1"/>
            <p:nvPr/>
          </p:nvSpPr>
          <p:spPr>
            <a:xfrm>
              <a:off x="5925078" y="-28575"/>
              <a:ext cx="490084" cy="333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r>
                <a:rPr lang="en-US" sz="1500">
                  <a:solidFill>
                    <a:srgbClr val="000000"/>
                  </a:solidFill>
                  <a:latin typeface="Tahoma"/>
                </a:rPr>
                <a:t>th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7218"/>
              <a:ext cx="6351913" cy="462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Tahoma"/>
                </a:rPr>
                <a:t>IQM National Inclusion Conference, 27  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351913" y="-17218"/>
              <a:ext cx="2492871" cy="462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Tahoma"/>
                </a:rPr>
                <a:t>November 2023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itefield clip 7">
            <a:hlinkClick r:id="" action="ppaction://media"/>
            <a:extLst>
              <a:ext uri="{FF2B5EF4-FFF2-40B4-BE49-F238E27FC236}">
                <a16:creationId xmlns:a16="http://schemas.microsoft.com/office/drawing/2014/main" id="{38A352AC-113C-7A0B-90F4-B8E782300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793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6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D93F5BFFD5243A1963B60F3485A07" ma:contentTypeVersion="15" ma:contentTypeDescription="Create a new document." ma:contentTypeScope="" ma:versionID="45cba8a91e4b6768a2810845adf1c285">
  <xsd:schema xmlns:xsd="http://www.w3.org/2001/XMLSchema" xmlns:xs="http://www.w3.org/2001/XMLSchema" xmlns:p="http://schemas.microsoft.com/office/2006/metadata/properties" xmlns:ns2="259ce971-8e4f-45dd-970f-28b2c027d3e3" xmlns:ns3="6e3d52fe-50b3-4eff-a469-deeccc962dc4" targetNamespace="http://schemas.microsoft.com/office/2006/metadata/properties" ma:root="true" ma:fieldsID="a005b20fd4ec57cc7b4b0000cf229d05" ns2:_="" ns3:_="">
    <xsd:import namespace="259ce971-8e4f-45dd-970f-28b2c027d3e3"/>
    <xsd:import namespace="6e3d52fe-50b3-4eff-a469-deeccc962d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9ce971-8e4f-45dd-970f-28b2c027d3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e486aba-4ae0-446c-829b-2528bae80b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d52fe-50b3-4eff-a469-deeccc962dc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25485df-fef4-433c-961e-91cf44355d6c}" ma:internalName="TaxCatchAll" ma:showField="CatchAllData" ma:web="6e3d52fe-50b3-4eff-a469-deeccc962d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9ce971-8e4f-45dd-970f-28b2c027d3e3">
      <Terms xmlns="http://schemas.microsoft.com/office/infopath/2007/PartnerControls"/>
    </lcf76f155ced4ddcb4097134ff3c332f>
    <TaxCatchAll xmlns="6e3d52fe-50b3-4eff-a469-deeccc962dc4" xsi:nil="true"/>
  </documentManagement>
</p:properties>
</file>

<file path=customXml/itemProps1.xml><?xml version="1.0" encoding="utf-8"?>
<ds:datastoreItem xmlns:ds="http://schemas.openxmlformats.org/officeDocument/2006/customXml" ds:itemID="{15631AD2-850F-4239-A526-AED2BBD8DA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9ce971-8e4f-45dd-970f-28b2c027d3e3"/>
    <ds:schemaRef ds:uri="6e3d52fe-50b3-4eff-a469-deeccc962d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DEEA87-DE71-4F4B-B46C-D18DDBB3B2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D88BDF-4D9A-424C-8121-4CD4EF0786D2}">
  <ds:schemaRefs>
    <ds:schemaRef ds:uri="http://schemas.microsoft.com/office/2006/metadata/properties"/>
    <ds:schemaRef ds:uri="http://schemas.microsoft.com/office/infopath/2007/PartnerControls"/>
    <ds:schemaRef ds:uri="259ce971-8e4f-45dd-970f-28b2c027d3e3"/>
    <ds:schemaRef ds:uri="6e3d52fe-50b3-4eff-a469-deeccc962dc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26</Words>
  <Application>Microsoft Office PowerPoint</Application>
  <PresentationFormat>Custom</PresentationFormat>
  <Paragraphs>8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Marie Beale golden nugget</dc:title>
  <dc:creator>Aileen Murphy</dc:creator>
  <cp:lastModifiedBy>Aileen Murphy</cp:lastModifiedBy>
  <cp:revision>5</cp:revision>
  <dcterms:created xsi:type="dcterms:W3CDTF">2006-08-16T00:00:00Z</dcterms:created>
  <dcterms:modified xsi:type="dcterms:W3CDTF">2023-11-09T13:52:20Z</dcterms:modified>
  <dc:identifier>DAFxgComRfk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0x0101009A8D93F5BFFD5243A1963B60F3485A07</vt:lpwstr>
  </property>
  <property fmtid="{D5CDD505-2E9C-101B-9397-08002B2CF9AE}" pid="3" name="MediaServiceImageTags">
    <vt:lpwstr/>
  </property>
</Properties>
</file>