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65" r:id="rId5"/>
    <p:sldId id="261" r:id="rId6"/>
    <p:sldId id="262" r:id="rId7"/>
    <p:sldId id="257" r:id="rId8"/>
    <p:sldId id="264" r:id="rId9"/>
    <p:sldId id="263" r:id="rId10"/>
    <p:sldId id="258" r:id="rId11"/>
    <p:sldId id="260" r:id="rId12"/>
    <p:sldId id="259"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Tahoma" panose="020B0604030504040204" pitchFamily="34" charset="0"/>
      <p:regular r:id="rId18"/>
      <p:bold r:id="rId19"/>
    </p:embeddedFont>
    <p:embeddedFont>
      <p:font typeface="Tahoma Bold" panose="020B0804030504040204" pitchFamily="3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42D57-73D3-572B-45F6-F77099BF178E}" v="42" dt="2023-10-24T13:54:29.302"/>
    <p1510:client id="{50ACD834-A8E0-5377-9E56-10F38626C40B}" v="91" dt="2023-11-01T15:44:53.901"/>
    <p1510:client id="{52B57C2A-FCB7-FF80-C2BE-FD853C67C319}" v="17" dt="2023-10-24T14:24:20.567"/>
    <p1510:client id="{626EB116-D529-3572-CBE9-596E274BA5F1}" v="1" dt="2023-10-23T13:57:38.699"/>
    <p1510:client id="{AFB462CE-6627-C21E-D97A-3686B94C8901}" v="94" dt="2023-10-24T14:14:37.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leen Murphy" userId="S::aileen@iqmaward.com::375926b2-77fa-45bb-9949-95dd92be88b2" providerId="AD" clId="Web-{626EB116-D529-3572-CBE9-596E274BA5F1}"/>
    <pc:docChg chg="modSld">
      <pc:chgData name="Aileen Murphy" userId="S::aileen@iqmaward.com::375926b2-77fa-45bb-9949-95dd92be88b2" providerId="AD" clId="Web-{626EB116-D529-3572-CBE9-596E274BA5F1}" dt="2023-10-23T13:57:38.699" v="0" actId="1076"/>
      <pc:docMkLst>
        <pc:docMk/>
      </pc:docMkLst>
      <pc:sldChg chg="modSp">
        <pc:chgData name="Aileen Murphy" userId="S::aileen@iqmaward.com::375926b2-77fa-45bb-9949-95dd92be88b2" providerId="AD" clId="Web-{626EB116-D529-3572-CBE9-596E274BA5F1}" dt="2023-10-23T13:57:38.699" v="0" actId="1076"/>
        <pc:sldMkLst>
          <pc:docMk/>
          <pc:sldMk cId="0" sldId="256"/>
        </pc:sldMkLst>
        <pc:spChg chg="mod">
          <ac:chgData name="Aileen Murphy" userId="S::aileen@iqmaward.com::375926b2-77fa-45bb-9949-95dd92be88b2" providerId="AD" clId="Web-{626EB116-D529-3572-CBE9-596E274BA5F1}" dt="2023-10-23T13:57:38.699" v="0" actId="1076"/>
          <ac:spMkLst>
            <pc:docMk/>
            <pc:sldMk cId="0" sldId="256"/>
            <ac:spMk id="2" creationId="{00000000-0000-0000-0000-000000000000}"/>
          </ac:spMkLst>
        </pc:spChg>
      </pc:sldChg>
    </pc:docChg>
  </pc:docChgLst>
  <pc:docChgLst>
    <pc:chgData name="Aileen Murphy" userId="S::aileen@iqmaward.com::375926b2-77fa-45bb-9949-95dd92be88b2" providerId="AD" clId="Web-{AFB462CE-6627-C21E-D97A-3686B94C8901}"/>
    <pc:docChg chg="modSld">
      <pc:chgData name="Aileen Murphy" userId="S::aileen@iqmaward.com::375926b2-77fa-45bb-9949-95dd92be88b2" providerId="AD" clId="Web-{AFB462CE-6627-C21E-D97A-3686B94C8901}" dt="2023-10-24T14:14:37.719" v="59" actId="20577"/>
      <pc:docMkLst>
        <pc:docMk/>
      </pc:docMkLst>
      <pc:sldChg chg="modSp">
        <pc:chgData name="Aileen Murphy" userId="S::aileen@iqmaward.com::375926b2-77fa-45bb-9949-95dd92be88b2" providerId="AD" clId="Web-{AFB462CE-6627-C21E-D97A-3686B94C8901}" dt="2023-10-24T14:13:04.732" v="35" actId="1076"/>
        <pc:sldMkLst>
          <pc:docMk/>
          <pc:sldMk cId="0" sldId="258"/>
        </pc:sldMkLst>
        <pc:graphicFrameChg chg="mod">
          <ac:chgData name="Aileen Murphy" userId="S::aileen@iqmaward.com::375926b2-77fa-45bb-9949-95dd92be88b2" providerId="AD" clId="Web-{AFB462CE-6627-C21E-D97A-3686B94C8901}" dt="2023-10-24T14:13:04.732" v="35" actId="1076"/>
          <ac:graphicFrameMkLst>
            <pc:docMk/>
            <pc:sldMk cId="0" sldId="258"/>
            <ac:graphicFrameMk id="54" creationId="{D93B9BF3-B781-CDA8-25CD-56AF11CB1A53}"/>
          </ac:graphicFrameMkLst>
        </pc:graphicFrameChg>
      </pc:sldChg>
      <pc:sldChg chg="modSp">
        <pc:chgData name="Aileen Murphy" userId="S::aileen@iqmaward.com::375926b2-77fa-45bb-9949-95dd92be88b2" providerId="AD" clId="Web-{AFB462CE-6627-C21E-D97A-3686B94C8901}" dt="2023-10-24T14:14:06.031" v="39" actId="20577"/>
        <pc:sldMkLst>
          <pc:docMk/>
          <pc:sldMk cId="3886155611" sldId="260"/>
        </pc:sldMkLst>
        <pc:spChg chg="mod">
          <ac:chgData name="Aileen Murphy" userId="S::aileen@iqmaward.com::375926b2-77fa-45bb-9949-95dd92be88b2" providerId="AD" clId="Web-{AFB462CE-6627-C21E-D97A-3686B94C8901}" dt="2023-10-24T14:14:06.031" v="39" actId="20577"/>
          <ac:spMkLst>
            <pc:docMk/>
            <pc:sldMk cId="3886155611" sldId="260"/>
            <ac:spMk id="12" creationId="{F6F239A2-2260-8EA7-37AB-CB7A67942DFE}"/>
          </ac:spMkLst>
        </pc:spChg>
      </pc:sldChg>
      <pc:sldChg chg="modSp">
        <pc:chgData name="Aileen Murphy" userId="S::aileen@iqmaward.com::375926b2-77fa-45bb-9949-95dd92be88b2" providerId="AD" clId="Web-{AFB462CE-6627-C21E-D97A-3686B94C8901}" dt="2023-10-24T14:09:27.240" v="19" actId="20577"/>
        <pc:sldMkLst>
          <pc:docMk/>
          <pc:sldMk cId="167420777" sldId="261"/>
        </pc:sldMkLst>
        <pc:spChg chg="mod">
          <ac:chgData name="Aileen Murphy" userId="S::aileen@iqmaward.com::375926b2-77fa-45bb-9949-95dd92be88b2" providerId="AD" clId="Web-{AFB462CE-6627-C21E-D97A-3686B94C8901}" dt="2023-10-24T14:09:27.240" v="19" actId="20577"/>
          <ac:spMkLst>
            <pc:docMk/>
            <pc:sldMk cId="167420777" sldId="261"/>
            <ac:spMk id="30" creationId="{19CD9795-953F-1C00-1A0F-3460EB4AF703}"/>
          </ac:spMkLst>
        </pc:spChg>
      </pc:sldChg>
      <pc:sldChg chg="modSp">
        <pc:chgData name="Aileen Murphy" userId="S::aileen@iqmaward.com::375926b2-77fa-45bb-9949-95dd92be88b2" providerId="AD" clId="Web-{AFB462CE-6627-C21E-D97A-3686B94C8901}" dt="2023-10-24T14:09:12.115" v="14" actId="1076"/>
        <pc:sldMkLst>
          <pc:docMk/>
          <pc:sldMk cId="713093024" sldId="262"/>
        </pc:sldMkLst>
        <pc:spChg chg="mod">
          <ac:chgData name="Aileen Murphy" userId="S::aileen@iqmaward.com::375926b2-77fa-45bb-9949-95dd92be88b2" providerId="AD" clId="Web-{AFB462CE-6627-C21E-D97A-3686B94C8901}" dt="2023-10-24T14:09:12.115" v="14" actId="1076"/>
          <ac:spMkLst>
            <pc:docMk/>
            <pc:sldMk cId="713093024" sldId="262"/>
            <ac:spMk id="2" creationId="{00000000-0000-0000-0000-000000000000}"/>
          </ac:spMkLst>
        </pc:spChg>
      </pc:sldChg>
      <pc:sldChg chg="modSp">
        <pc:chgData name="Aileen Murphy" userId="S::aileen@iqmaward.com::375926b2-77fa-45bb-9949-95dd92be88b2" providerId="AD" clId="Web-{AFB462CE-6627-C21E-D97A-3686B94C8901}" dt="2023-10-24T14:14:37.719" v="59" actId="20577"/>
        <pc:sldMkLst>
          <pc:docMk/>
          <pc:sldMk cId="604095892" sldId="263"/>
        </pc:sldMkLst>
        <pc:spChg chg="mod">
          <ac:chgData name="Aileen Murphy" userId="S::aileen@iqmaward.com::375926b2-77fa-45bb-9949-95dd92be88b2" providerId="AD" clId="Web-{AFB462CE-6627-C21E-D97A-3686B94C8901}" dt="2023-10-24T14:14:37.719" v="59" actId="20577"/>
          <ac:spMkLst>
            <pc:docMk/>
            <pc:sldMk cId="604095892" sldId="263"/>
            <ac:spMk id="8" creationId="{B9B07CB1-47F2-FD22-DA62-43B1E9DAFCA5}"/>
          </ac:spMkLst>
        </pc:spChg>
      </pc:sldChg>
      <pc:sldChg chg="modSp">
        <pc:chgData name="Aileen Murphy" userId="S::aileen@iqmaward.com::375926b2-77fa-45bb-9949-95dd92be88b2" providerId="AD" clId="Web-{AFB462CE-6627-C21E-D97A-3686B94C8901}" dt="2023-10-24T14:09:47.585" v="20" actId="20577"/>
        <pc:sldMkLst>
          <pc:docMk/>
          <pc:sldMk cId="3360731133" sldId="264"/>
        </pc:sldMkLst>
        <pc:spChg chg="mod">
          <ac:chgData name="Aileen Murphy" userId="S::aileen@iqmaward.com::375926b2-77fa-45bb-9949-95dd92be88b2" providerId="AD" clId="Web-{AFB462CE-6627-C21E-D97A-3686B94C8901}" dt="2023-10-24T14:09:47.585" v="20" actId="20577"/>
          <ac:spMkLst>
            <pc:docMk/>
            <pc:sldMk cId="3360731133" sldId="264"/>
            <ac:spMk id="10" creationId="{10722600-0F51-C608-53E5-61C80CD86BDB}"/>
          </ac:spMkLst>
        </pc:spChg>
      </pc:sldChg>
    </pc:docChg>
  </pc:docChgLst>
  <pc:docChgLst>
    <pc:chgData name="Aileen Murphy" userId="S::aileen@iqmaward.com::375926b2-77fa-45bb-9949-95dd92be88b2" providerId="AD" clId="Web-{03242D57-73D3-572B-45F6-F77099BF178E}"/>
    <pc:docChg chg="addSld delSld modSld">
      <pc:chgData name="Aileen Murphy" userId="S::aileen@iqmaward.com::375926b2-77fa-45bb-9949-95dd92be88b2" providerId="AD" clId="Web-{03242D57-73D3-572B-45F6-F77099BF178E}" dt="2023-10-24T13:54:29.302" v="34" actId="14100"/>
      <pc:docMkLst>
        <pc:docMk/>
      </pc:docMkLst>
      <pc:sldChg chg="addSp delSp del">
        <pc:chgData name="Aileen Murphy" userId="S::aileen@iqmaward.com::375926b2-77fa-45bb-9949-95dd92be88b2" providerId="AD" clId="Web-{03242D57-73D3-572B-45F6-F77099BF178E}" dt="2023-10-24T13:54:04.802" v="27"/>
        <pc:sldMkLst>
          <pc:docMk/>
          <pc:sldMk cId="0" sldId="256"/>
        </pc:sldMkLst>
        <pc:spChg chg="add del">
          <ac:chgData name="Aileen Murphy" userId="S::aileen@iqmaward.com::375926b2-77fa-45bb-9949-95dd92be88b2" providerId="AD" clId="Web-{03242D57-73D3-572B-45F6-F77099BF178E}" dt="2023-10-24T13:53:54.895" v="22"/>
          <ac:spMkLst>
            <pc:docMk/>
            <pc:sldMk cId="0" sldId="256"/>
            <ac:spMk id="2" creationId="{00000000-0000-0000-0000-000000000000}"/>
          </ac:spMkLst>
        </pc:spChg>
        <pc:spChg chg="add del">
          <ac:chgData name="Aileen Murphy" userId="S::aileen@iqmaward.com::375926b2-77fa-45bb-9949-95dd92be88b2" providerId="AD" clId="Web-{03242D57-73D3-572B-45F6-F77099BF178E}" dt="2023-10-24T13:53:54.895" v="21"/>
          <ac:spMkLst>
            <pc:docMk/>
            <pc:sldMk cId="0" sldId="256"/>
            <ac:spMk id="3" creationId="{00000000-0000-0000-0000-000000000000}"/>
          </ac:spMkLst>
        </pc:spChg>
        <pc:spChg chg="add del">
          <ac:chgData name="Aileen Murphy" userId="S::aileen@iqmaward.com::375926b2-77fa-45bb-9949-95dd92be88b2" providerId="AD" clId="Web-{03242D57-73D3-572B-45F6-F77099BF178E}" dt="2023-10-24T13:53:58.942" v="25"/>
          <ac:spMkLst>
            <pc:docMk/>
            <pc:sldMk cId="0" sldId="256"/>
            <ac:spMk id="10" creationId="{00000000-0000-0000-0000-000000000000}"/>
          </ac:spMkLst>
        </pc:spChg>
        <pc:spChg chg="add del">
          <ac:chgData name="Aileen Murphy" userId="S::aileen@iqmaward.com::375926b2-77fa-45bb-9949-95dd92be88b2" providerId="AD" clId="Web-{03242D57-73D3-572B-45F6-F77099BF178E}" dt="2023-10-24T13:53:54.895" v="19"/>
          <ac:spMkLst>
            <pc:docMk/>
            <pc:sldMk cId="0" sldId="256"/>
            <ac:spMk id="15" creationId="{00000000-0000-0000-0000-000000000000}"/>
          </ac:spMkLst>
        </pc:spChg>
        <pc:spChg chg="add del">
          <ac:chgData name="Aileen Murphy" userId="S::aileen@iqmaward.com::375926b2-77fa-45bb-9949-95dd92be88b2" providerId="AD" clId="Web-{03242D57-73D3-572B-45F6-F77099BF178E}" dt="2023-10-24T13:53:54.895" v="18"/>
          <ac:spMkLst>
            <pc:docMk/>
            <pc:sldMk cId="0" sldId="256"/>
            <ac:spMk id="16" creationId="{00000000-0000-0000-0000-000000000000}"/>
          </ac:spMkLst>
        </pc:spChg>
        <pc:spChg chg="add del">
          <ac:chgData name="Aileen Murphy" userId="S::aileen@iqmaward.com::375926b2-77fa-45bb-9949-95dd92be88b2" providerId="AD" clId="Web-{03242D57-73D3-572B-45F6-F77099BF178E}" dt="2023-10-24T13:53:54.895" v="17"/>
          <ac:spMkLst>
            <pc:docMk/>
            <pc:sldMk cId="0" sldId="256"/>
            <ac:spMk id="17" creationId="{00000000-0000-0000-0000-000000000000}"/>
          </ac:spMkLst>
        </pc:spChg>
        <pc:grpChg chg="del">
          <ac:chgData name="Aileen Murphy" userId="S::aileen@iqmaward.com::375926b2-77fa-45bb-9949-95dd92be88b2" providerId="AD" clId="Web-{03242D57-73D3-572B-45F6-F77099BF178E}" dt="2023-10-24T13:53:58.864" v="23"/>
          <ac:grpSpMkLst>
            <pc:docMk/>
            <pc:sldMk cId="0" sldId="256"/>
            <ac:grpSpMk id="4" creationId="{00000000-0000-0000-0000-000000000000}"/>
          </ac:grpSpMkLst>
        </pc:grpChg>
        <pc:grpChg chg="del">
          <ac:chgData name="Aileen Murphy" userId="S::aileen@iqmaward.com::375926b2-77fa-45bb-9949-95dd92be88b2" providerId="AD" clId="Web-{03242D57-73D3-572B-45F6-F77099BF178E}" dt="2023-10-24T13:53:58.927" v="24"/>
          <ac:grpSpMkLst>
            <pc:docMk/>
            <pc:sldMk cId="0" sldId="256"/>
            <ac:grpSpMk id="7" creationId="{00000000-0000-0000-0000-000000000000}"/>
          </ac:grpSpMkLst>
        </pc:grpChg>
        <pc:grpChg chg="add del">
          <ac:chgData name="Aileen Murphy" userId="S::aileen@iqmaward.com::375926b2-77fa-45bb-9949-95dd92be88b2" providerId="AD" clId="Web-{03242D57-73D3-572B-45F6-F77099BF178E}" dt="2023-10-24T13:53:54.895" v="20"/>
          <ac:grpSpMkLst>
            <pc:docMk/>
            <pc:sldMk cId="0" sldId="256"/>
            <ac:grpSpMk id="11" creationId="{00000000-0000-0000-0000-000000000000}"/>
          </ac:grpSpMkLst>
        </pc:grpChg>
        <pc:grpChg chg="add del">
          <ac:chgData name="Aileen Murphy" userId="S::aileen@iqmaward.com::375926b2-77fa-45bb-9949-95dd92be88b2" providerId="AD" clId="Web-{03242D57-73D3-572B-45F6-F77099BF178E}" dt="2023-10-24T13:53:54.895" v="16"/>
          <ac:grpSpMkLst>
            <pc:docMk/>
            <pc:sldMk cId="0" sldId="256"/>
            <ac:grpSpMk id="18" creationId="{00000000-0000-0000-0000-000000000000}"/>
          </ac:grpSpMkLst>
        </pc:grpChg>
      </pc:sldChg>
      <pc:sldChg chg="addSp modSp new">
        <pc:chgData name="Aileen Murphy" userId="S::aileen@iqmaward.com::375926b2-77fa-45bb-9949-95dd92be88b2" providerId="AD" clId="Web-{03242D57-73D3-572B-45F6-F77099BF178E}" dt="2023-10-24T13:54:29.302" v="34" actId="14100"/>
        <pc:sldMkLst>
          <pc:docMk/>
          <pc:sldMk cId="4280607635" sldId="265"/>
        </pc:sldMkLst>
        <pc:picChg chg="add mod">
          <ac:chgData name="Aileen Murphy" userId="S::aileen@iqmaward.com::375926b2-77fa-45bb-9949-95dd92be88b2" providerId="AD" clId="Web-{03242D57-73D3-572B-45F6-F77099BF178E}" dt="2023-10-24T13:54:29.302" v="34" actId="14100"/>
          <ac:picMkLst>
            <pc:docMk/>
            <pc:sldMk cId="4280607635" sldId="265"/>
            <ac:picMk id="2" creationId="{3870E05A-907C-8FA5-E020-EE85E0C9CB61}"/>
          </ac:picMkLst>
        </pc:picChg>
      </pc:sldChg>
    </pc:docChg>
  </pc:docChgLst>
  <pc:docChgLst>
    <pc:chgData name="Aileen Murphy" userId="S::aileen@iqmaward.com::375926b2-77fa-45bb-9949-95dd92be88b2" providerId="AD" clId="Web-{52B57C2A-FCB7-FF80-C2BE-FD853C67C319}"/>
    <pc:docChg chg="modSld">
      <pc:chgData name="Aileen Murphy" userId="S::aileen@iqmaward.com::375926b2-77fa-45bb-9949-95dd92be88b2" providerId="AD" clId="Web-{52B57C2A-FCB7-FF80-C2BE-FD853C67C319}" dt="2023-10-24T14:24:25.958" v="13" actId="1076"/>
      <pc:docMkLst>
        <pc:docMk/>
      </pc:docMkLst>
      <pc:sldChg chg="modSp">
        <pc:chgData name="Aileen Murphy" userId="S::aileen@iqmaward.com::375926b2-77fa-45bb-9949-95dd92be88b2" providerId="AD" clId="Web-{52B57C2A-FCB7-FF80-C2BE-FD853C67C319}" dt="2023-10-24T14:24:25.958" v="13" actId="1076"/>
        <pc:sldMkLst>
          <pc:docMk/>
          <pc:sldMk cId="0" sldId="258"/>
        </pc:sldMkLst>
        <pc:spChg chg="mod">
          <ac:chgData name="Aileen Murphy" userId="S::aileen@iqmaward.com::375926b2-77fa-45bb-9949-95dd92be88b2" providerId="AD" clId="Web-{52B57C2A-FCB7-FF80-C2BE-FD853C67C319}" dt="2023-10-24T14:24:02.832" v="10" actId="20577"/>
          <ac:spMkLst>
            <pc:docMk/>
            <pc:sldMk cId="0" sldId="258"/>
            <ac:spMk id="53" creationId="{AA1D581B-3873-25E0-E1E7-F3718B6BC868}"/>
          </ac:spMkLst>
        </pc:spChg>
        <pc:spChg chg="mod">
          <ac:chgData name="Aileen Murphy" userId="S::aileen@iqmaward.com::375926b2-77fa-45bb-9949-95dd92be88b2" providerId="AD" clId="Web-{52B57C2A-FCB7-FF80-C2BE-FD853C67C319}" dt="2023-10-24T14:24:20.567" v="12" actId="1076"/>
          <ac:spMkLst>
            <pc:docMk/>
            <pc:sldMk cId="0" sldId="258"/>
            <ac:spMk id="55" creationId="{947553AB-7525-230B-95E5-92F2A69AA3F6}"/>
          </ac:spMkLst>
        </pc:spChg>
        <pc:graphicFrameChg chg="mod">
          <ac:chgData name="Aileen Murphy" userId="S::aileen@iqmaward.com::375926b2-77fa-45bb-9949-95dd92be88b2" providerId="AD" clId="Web-{52B57C2A-FCB7-FF80-C2BE-FD853C67C319}" dt="2023-10-24T14:24:25.958" v="13" actId="1076"/>
          <ac:graphicFrameMkLst>
            <pc:docMk/>
            <pc:sldMk cId="0" sldId="258"/>
            <ac:graphicFrameMk id="54" creationId="{D93B9BF3-B781-CDA8-25CD-56AF11CB1A53}"/>
          </ac:graphicFrameMkLst>
        </pc:graphicFrameChg>
      </pc:sldChg>
    </pc:docChg>
  </pc:docChgLst>
  <pc:docChgLst>
    <pc:chgData name="Aileen Murphy" userId="S::aileen@iqmaward.com::375926b2-77fa-45bb-9949-95dd92be88b2" providerId="AD" clId="Web-{50ACD834-A8E0-5377-9E56-10F38626C40B}"/>
    <pc:docChg chg="modSld">
      <pc:chgData name="Aileen Murphy" userId="S::aileen@iqmaward.com::375926b2-77fa-45bb-9949-95dd92be88b2" providerId="AD" clId="Web-{50ACD834-A8E0-5377-9E56-10F38626C40B}" dt="2023-11-01T15:44:49.025" v="60" actId="20577"/>
      <pc:docMkLst>
        <pc:docMk/>
      </pc:docMkLst>
      <pc:sldChg chg="delSp modSp">
        <pc:chgData name="Aileen Murphy" userId="S::aileen@iqmaward.com::375926b2-77fa-45bb-9949-95dd92be88b2" providerId="AD" clId="Web-{50ACD834-A8E0-5377-9E56-10F38626C40B}" dt="2023-11-01T15:44:49.025" v="60" actId="20577"/>
        <pc:sldMkLst>
          <pc:docMk/>
          <pc:sldMk cId="0" sldId="258"/>
        </pc:sldMkLst>
        <pc:spChg chg="del mod">
          <ac:chgData name="Aileen Murphy" userId="S::aileen@iqmaward.com::375926b2-77fa-45bb-9949-95dd92be88b2" providerId="AD" clId="Web-{50ACD834-A8E0-5377-9E56-10F38626C40B}" dt="2023-11-01T15:43:51.272" v="33"/>
          <ac:spMkLst>
            <pc:docMk/>
            <pc:sldMk cId="0" sldId="258"/>
            <ac:spMk id="40" creationId="{A6A87203-72DF-48EB-A3B2-EAA9B4171ECE}"/>
          </ac:spMkLst>
        </pc:spChg>
        <pc:spChg chg="del mod">
          <ac:chgData name="Aileen Murphy" userId="S::aileen@iqmaward.com::375926b2-77fa-45bb-9949-95dd92be88b2" providerId="AD" clId="Web-{50ACD834-A8E0-5377-9E56-10F38626C40B}" dt="2023-11-01T15:42:53.440" v="26"/>
          <ac:spMkLst>
            <pc:docMk/>
            <pc:sldMk cId="0" sldId="258"/>
            <ac:spMk id="53" creationId="{AA1D581B-3873-25E0-E1E7-F3718B6BC868}"/>
          </ac:spMkLst>
        </pc:spChg>
        <pc:spChg chg="mod">
          <ac:chgData name="Aileen Murphy" userId="S::aileen@iqmaward.com::375926b2-77fa-45bb-9949-95dd92be88b2" providerId="AD" clId="Web-{50ACD834-A8E0-5377-9E56-10F38626C40B}" dt="2023-11-01T15:44:49.025" v="60" actId="20577"/>
          <ac:spMkLst>
            <pc:docMk/>
            <pc:sldMk cId="0" sldId="258"/>
            <ac:spMk id="58" creationId="{063B3E52-D319-96FF-CA28-485424C1F227}"/>
          </ac:spMkLst>
        </pc:spChg>
        <pc:grpChg chg="mod">
          <ac:chgData name="Aileen Murphy" userId="S::aileen@iqmaward.com::375926b2-77fa-45bb-9949-95dd92be88b2" providerId="AD" clId="Web-{50ACD834-A8E0-5377-9E56-10F38626C40B}" dt="2023-11-01T15:41:00.557" v="4" actId="1076"/>
          <ac:grpSpMkLst>
            <pc:docMk/>
            <pc:sldMk cId="0" sldId="258"/>
            <ac:grpSpMk id="38" creationId="{AC189F11-29EB-D177-7C50-635C09945809}"/>
          </ac:grpSpMkLst>
        </pc:grpChg>
        <pc:graphicFrameChg chg="mod">
          <ac:chgData name="Aileen Murphy" userId="S::aileen@iqmaward.com::375926b2-77fa-45bb-9949-95dd92be88b2" providerId="AD" clId="Web-{50ACD834-A8E0-5377-9E56-10F38626C40B}" dt="2023-11-01T15:41:05.151" v="6" actId="1076"/>
          <ac:graphicFrameMkLst>
            <pc:docMk/>
            <pc:sldMk cId="0" sldId="258"/>
            <ac:graphicFrameMk id="37" creationId="{914C0F4D-810A-D0B9-59F2-B7A6F52F56C2}"/>
          </ac:graphicFrameMkLst>
        </pc:graphicFrameChg>
        <pc:graphicFrameChg chg="mod">
          <ac:chgData name="Aileen Murphy" userId="S::aileen@iqmaward.com::375926b2-77fa-45bb-9949-95dd92be88b2" providerId="AD" clId="Web-{50ACD834-A8E0-5377-9E56-10F38626C40B}" dt="2023-11-01T15:42:57.956" v="27" actId="1076"/>
          <ac:graphicFrameMkLst>
            <pc:docMk/>
            <pc:sldMk cId="0" sldId="258"/>
            <ac:graphicFrameMk id="54" creationId="{D93B9BF3-B781-CDA8-25CD-56AF11CB1A5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DDD65B-CBE9-4D64-A3B9-D5B23D39701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8F4DF64E-22CB-4885-A7E3-6F00971558A3}">
      <dgm:prSet phldrT="[Text]"/>
      <dgm:spPr/>
      <dgm:t>
        <a:bodyPr/>
        <a:lstStyle/>
        <a:p>
          <a:r>
            <a:rPr lang="en-GB" dirty="0"/>
            <a:t>30</a:t>
          </a:r>
        </a:p>
      </dgm:t>
    </dgm:pt>
    <dgm:pt modelId="{6C0E8821-510C-4879-AB72-8E026DE6F664}" type="parTrans" cxnId="{1FC76FA8-48A4-4AD2-B8AA-AF76946ED49E}">
      <dgm:prSet/>
      <dgm:spPr/>
      <dgm:t>
        <a:bodyPr/>
        <a:lstStyle/>
        <a:p>
          <a:endParaRPr lang="en-GB"/>
        </a:p>
      </dgm:t>
    </dgm:pt>
    <dgm:pt modelId="{1014658D-3721-4B30-88C0-AEB8C009C634}" type="sibTrans" cxnId="{1FC76FA8-48A4-4AD2-B8AA-AF76946ED49E}">
      <dgm:prSet/>
      <dgm:spPr/>
      <dgm:t>
        <a:bodyPr/>
        <a:lstStyle/>
        <a:p>
          <a:endParaRPr lang="en-GB"/>
        </a:p>
      </dgm:t>
    </dgm:pt>
    <dgm:pt modelId="{9BC5B644-CF58-4978-921F-AD8CD8D93A94}">
      <dgm:prSet phldrT="[Text]"/>
      <dgm:spPr/>
      <dgm:t>
        <a:bodyPr/>
        <a:lstStyle/>
        <a:p>
          <a:r>
            <a:rPr lang="en-GB" dirty="0"/>
            <a:t>29</a:t>
          </a:r>
        </a:p>
      </dgm:t>
    </dgm:pt>
    <dgm:pt modelId="{B7C008B8-935C-46E6-9DD3-9101B446491C}" type="parTrans" cxnId="{BA7FF7DB-F4EE-40F8-BBB2-04751E753BB2}">
      <dgm:prSet/>
      <dgm:spPr/>
      <dgm:t>
        <a:bodyPr/>
        <a:lstStyle/>
        <a:p>
          <a:endParaRPr lang="en-GB"/>
        </a:p>
      </dgm:t>
    </dgm:pt>
    <dgm:pt modelId="{DFC88413-6D25-4314-AE2F-B0071B2F7195}" type="sibTrans" cxnId="{BA7FF7DB-F4EE-40F8-BBB2-04751E753BB2}">
      <dgm:prSet/>
      <dgm:spPr/>
      <dgm:t>
        <a:bodyPr/>
        <a:lstStyle/>
        <a:p>
          <a:endParaRPr lang="en-GB"/>
        </a:p>
      </dgm:t>
    </dgm:pt>
    <dgm:pt modelId="{92C9F01D-63AE-41BF-9783-E2843008C82F}">
      <dgm:prSet phldrT="[Text]"/>
      <dgm:spPr/>
      <dgm:t>
        <a:bodyPr/>
        <a:lstStyle/>
        <a:p>
          <a:r>
            <a:rPr lang="en-GB" dirty="0"/>
            <a:t>1</a:t>
          </a:r>
        </a:p>
      </dgm:t>
    </dgm:pt>
    <dgm:pt modelId="{129BA4E0-31B3-42B5-9BA0-338841690A04}" type="parTrans" cxnId="{8743F2F6-81B1-4978-88B2-685E62563B0D}">
      <dgm:prSet/>
      <dgm:spPr/>
      <dgm:t>
        <a:bodyPr/>
        <a:lstStyle/>
        <a:p>
          <a:endParaRPr lang="en-GB"/>
        </a:p>
      </dgm:t>
    </dgm:pt>
    <dgm:pt modelId="{F4A1D046-51CC-410B-B0A0-D5BFC91A0F23}" type="sibTrans" cxnId="{8743F2F6-81B1-4978-88B2-685E62563B0D}">
      <dgm:prSet/>
      <dgm:spPr/>
      <dgm:t>
        <a:bodyPr/>
        <a:lstStyle/>
        <a:p>
          <a:endParaRPr lang="en-GB"/>
        </a:p>
      </dgm:t>
    </dgm:pt>
    <dgm:pt modelId="{001F2CFB-0B30-4363-99FF-07922A3977DE}" type="pres">
      <dgm:prSet presAssocID="{24DDD65B-CBE9-4D64-A3B9-D5B23D39701A}" presName="Name0" presStyleCnt="0">
        <dgm:presLayoutVars>
          <dgm:orgChart val="1"/>
          <dgm:chPref val="1"/>
          <dgm:dir/>
          <dgm:animOne val="branch"/>
          <dgm:animLvl val="lvl"/>
          <dgm:resizeHandles/>
        </dgm:presLayoutVars>
      </dgm:prSet>
      <dgm:spPr/>
    </dgm:pt>
    <dgm:pt modelId="{5DCE351B-5545-481E-8FDA-B42831DA0639}" type="pres">
      <dgm:prSet presAssocID="{8F4DF64E-22CB-4885-A7E3-6F00971558A3}" presName="hierRoot1" presStyleCnt="0">
        <dgm:presLayoutVars>
          <dgm:hierBranch val="init"/>
        </dgm:presLayoutVars>
      </dgm:prSet>
      <dgm:spPr/>
    </dgm:pt>
    <dgm:pt modelId="{6B5941FB-4373-4571-BE80-7BC94642DCAC}" type="pres">
      <dgm:prSet presAssocID="{8F4DF64E-22CB-4885-A7E3-6F00971558A3}" presName="rootComposite1" presStyleCnt="0"/>
      <dgm:spPr/>
    </dgm:pt>
    <dgm:pt modelId="{BDD1B45E-95BD-4722-8CE3-5D593B3B98A2}" type="pres">
      <dgm:prSet presAssocID="{8F4DF64E-22CB-4885-A7E3-6F00971558A3}" presName="rootText1" presStyleLbl="alignAcc1" presStyleIdx="0" presStyleCnt="0">
        <dgm:presLayoutVars>
          <dgm:chPref val="3"/>
        </dgm:presLayoutVars>
      </dgm:prSet>
      <dgm:spPr/>
    </dgm:pt>
    <dgm:pt modelId="{8EF97993-2E96-4B98-ACB1-95F9F727DCC6}" type="pres">
      <dgm:prSet presAssocID="{8F4DF64E-22CB-4885-A7E3-6F00971558A3}" presName="topArc1" presStyleLbl="parChTrans1D1" presStyleIdx="0" presStyleCnt="6"/>
      <dgm:spPr/>
    </dgm:pt>
    <dgm:pt modelId="{CD204580-8A51-49FF-B713-6BA167085EE2}" type="pres">
      <dgm:prSet presAssocID="{8F4DF64E-22CB-4885-A7E3-6F00971558A3}" presName="bottomArc1" presStyleLbl="parChTrans1D1" presStyleIdx="1" presStyleCnt="6"/>
      <dgm:spPr/>
    </dgm:pt>
    <dgm:pt modelId="{CFEA35F3-6356-42CB-9471-12573E3E2B79}" type="pres">
      <dgm:prSet presAssocID="{8F4DF64E-22CB-4885-A7E3-6F00971558A3}" presName="topConnNode1" presStyleLbl="node1" presStyleIdx="0" presStyleCnt="0"/>
      <dgm:spPr/>
    </dgm:pt>
    <dgm:pt modelId="{430B8CAD-3D9A-4D0C-B1A2-C3952172B714}" type="pres">
      <dgm:prSet presAssocID="{8F4DF64E-22CB-4885-A7E3-6F00971558A3}" presName="hierChild2" presStyleCnt="0"/>
      <dgm:spPr/>
    </dgm:pt>
    <dgm:pt modelId="{0E5D50BB-A8EA-4D33-9573-1842512D8B36}" type="pres">
      <dgm:prSet presAssocID="{B7C008B8-935C-46E6-9DD3-9101B446491C}" presName="Name28" presStyleLbl="parChTrans1D2" presStyleIdx="0" presStyleCnt="2"/>
      <dgm:spPr/>
    </dgm:pt>
    <dgm:pt modelId="{E29245F3-4118-415C-8426-AC309868ACA2}" type="pres">
      <dgm:prSet presAssocID="{9BC5B644-CF58-4978-921F-AD8CD8D93A94}" presName="hierRoot2" presStyleCnt="0">
        <dgm:presLayoutVars>
          <dgm:hierBranch val="init"/>
        </dgm:presLayoutVars>
      </dgm:prSet>
      <dgm:spPr/>
    </dgm:pt>
    <dgm:pt modelId="{0D9A8C46-A161-44A1-A654-62E20E3CCB20}" type="pres">
      <dgm:prSet presAssocID="{9BC5B644-CF58-4978-921F-AD8CD8D93A94}" presName="rootComposite2" presStyleCnt="0"/>
      <dgm:spPr/>
    </dgm:pt>
    <dgm:pt modelId="{9571D24D-BA92-4578-9131-1CC72F63A5F9}" type="pres">
      <dgm:prSet presAssocID="{9BC5B644-CF58-4978-921F-AD8CD8D93A94}" presName="rootText2" presStyleLbl="alignAcc1" presStyleIdx="0" presStyleCnt="0">
        <dgm:presLayoutVars>
          <dgm:chPref val="3"/>
        </dgm:presLayoutVars>
      </dgm:prSet>
      <dgm:spPr/>
    </dgm:pt>
    <dgm:pt modelId="{F5CBAD89-C10C-44F2-9AD3-0F96BE77CF68}" type="pres">
      <dgm:prSet presAssocID="{9BC5B644-CF58-4978-921F-AD8CD8D93A94}" presName="topArc2" presStyleLbl="parChTrans1D1" presStyleIdx="2" presStyleCnt="6"/>
      <dgm:spPr/>
    </dgm:pt>
    <dgm:pt modelId="{FC6E4BBF-A88C-49A3-8C1A-18E0D371BE3D}" type="pres">
      <dgm:prSet presAssocID="{9BC5B644-CF58-4978-921F-AD8CD8D93A94}" presName="bottomArc2" presStyleLbl="parChTrans1D1" presStyleIdx="3" presStyleCnt="6"/>
      <dgm:spPr/>
    </dgm:pt>
    <dgm:pt modelId="{135DA5A9-BC41-457D-A65D-4FB6C673FB72}" type="pres">
      <dgm:prSet presAssocID="{9BC5B644-CF58-4978-921F-AD8CD8D93A94}" presName="topConnNode2" presStyleLbl="node2" presStyleIdx="0" presStyleCnt="0"/>
      <dgm:spPr/>
    </dgm:pt>
    <dgm:pt modelId="{CD12A356-81B4-4EE9-8A4F-B87CBE6333D7}" type="pres">
      <dgm:prSet presAssocID="{9BC5B644-CF58-4978-921F-AD8CD8D93A94}" presName="hierChild4" presStyleCnt="0"/>
      <dgm:spPr/>
    </dgm:pt>
    <dgm:pt modelId="{D5718B6C-25C8-44A3-8BF1-7378D401FF39}" type="pres">
      <dgm:prSet presAssocID="{9BC5B644-CF58-4978-921F-AD8CD8D93A94}" presName="hierChild5" presStyleCnt="0"/>
      <dgm:spPr/>
    </dgm:pt>
    <dgm:pt modelId="{60AAF9DF-6AEA-4931-8A53-49F1195EF16C}" type="pres">
      <dgm:prSet presAssocID="{129BA4E0-31B3-42B5-9BA0-338841690A04}" presName="Name28" presStyleLbl="parChTrans1D2" presStyleIdx="1" presStyleCnt="2"/>
      <dgm:spPr/>
    </dgm:pt>
    <dgm:pt modelId="{C77BB149-CD67-4D16-B9E7-7F23F1D5D17D}" type="pres">
      <dgm:prSet presAssocID="{92C9F01D-63AE-41BF-9783-E2843008C82F}" presName="hierRoot2" presStyleCnt="0">
        <dgm:presLayoutVars>
          <dgm:hierBranch val="init"/>
        </dgm:presLayoutVars>
      </dgm:prSet>
      <dgm:spPr/>
    </dgm:pt>
    <dgm:pt modelId="{930BB119-DF68-4C82-9BB9-E3E99B865122}" type="pres">
      <dgm:prSet presAssocID="{92C9F01D-63AE-41BF-9783-E2843008C82F}" presName="rootComposite2" presStyleCnt="0"/>
      <dgm:spPr/>
    </dgm:pt>
    <dgm:pt modelId="{9BF6BB96-AA28-4AE5-AD90-D572CEFBE219}" type="pres">
      <dgm:prSet presAssocID="{92C9F01D-63AE-41BF-9783-E2843008C82F}" presName="rootText2" presStyleLbl="alignAcc1" presStyleIdx="0" presStyleCnt="0">
        <dgm:presLayoutVars>
          <dgm:chPref val="3"/>
        </dgm:presLayoutVars>
      </dgm:prSet>
      <dgm:spPr/>
    </dgm:pt>
    <dgm:pt modelId="{58C26B6A-FD7E-4180-9772-E9D145C6F714}" type="pres">
      <dgm:prSet presAssocID="{92C9F01D-63AE-41BF-9783-E2843008C82F}" presName="topArc2" presStyleLbl="parChTrans1D1" presStyleIdx="4" presStyleCnt="6"/>
      <dgm:spPr/>
    </dgm:pt>
    <dgm:pt modelId="{9B776C45-C39C-4C4C-9DEC-F14875C774DE}" type="pres">
      <dgm:prSet presAssocID="{92C9F01D-63AE-41BF-9783-E2843008C82F}" presName="bottomArc2" presStyleLbl="parChTrans1D1" presStyleIdx="5" presStyleCnt="6"/>
      <dgm:spPr/>
    </dgm:pt>
    <dgm:pt modelId="{50B8FDEE-1469-4CBF-B828-5800C78C052C}" type="pres">
      <dgm:prSet presAssocID="{92C9F01D-63AE-41BF-9783-E2843008C82F}" presName="topConnNode2" presStyleLbl="node2" presStyleIdx="0" presStyleCnt="0"/>
      <dgm:spPr/>
    </dgm:pt>
    <dgm:pt modelId="{7D785B03-22DD-4370-BA49-6B7A9866B8BE}" type="pres">
      <dgm:prSet presAssocID="{92C9F01D-63AE-41BF-9783-E2843008C82F}" presName="hierChild4" presStyleCnt="0"/>
      <dgm:spPr/>
    </dgm:pt>
    <dgm:pt modelId="{861BF227-D0CC-44EC-8CD9-CA59E917D356}" type="pres">
      <dgm:prSet presAssocID="{92C9F01D-63AE-41BF-9783-E2843008C82F}" presName="hierChild5" presStyleCnt="0"/>
      <dgm:spPr/>
    </dgm:pt>
    <dgm:pt modelId="{7E034A3E-AF3B-4E4E-B690-8FC3F591F007}" type="pres">
      <dgm:prSet presAssocID="{8F4DF64E-22CB-4885-A7E3-6F00971558A3}" presName="hierChild3" presStyleCnt="0"/>
      <dgm:spPr/>
    </dgm:pt>
  </dgm:ptLst>
  <dgm:cxnLst>
    <dgm:cxn modelId="{6FF02335-568D-45B4-B091-EB31FEE34E1B}" type="presOf" srcId="{92C9F01D-63AE-41BF-9783-E2843008C82F}" destId="{9BF6BB96-AA28-4AE5-AD90-D572CEFBE219}" srcOrd="0" destOrd="0" presId="urn:microsoft.com/office/officeart/2008/layout/HalfCircleOrganizationChart"/>
    <dgm:cxn modelId="{95E3D268-7914-4C0B-9B1D-D27FE2FA098B}" type="presOf" srcId="{8F4DF64E-22CB-4885-A7E3-6F00971558A3}" destId="{CFEA35F3-6356-42CB-9471-12573E3E2B79}" srcOrd="1" destOrd="0" presId="urn:microsoft.com/office/officeart/2008/layout/HalfCircleOrganizationChart"/>
    <dgm:cxn modelId="{3E857479-8434-4B55-9B1E-CAF4805B4DB7}" type="presOf" srcId="{9BC5B644-CF58-4978-921F-AD8CD8D93A94}" destId="{9571D24D-BA92-4578-9131-1CC72F63A5F9}" srcOrd="0" destOrd="0" presId="urn:microsoft.com/office/officeart/2008/layout/HalfCircleOrganizationChart"/>
    <dgm:cxn modelId="{9A0389A3-2D13-4AD3-8BAA-FD80A658C249}" type="presOf" srcId="{9BC5B644-CF58-4978-921F-AD8CD8D93A94}" destId="{135DA5A9-BC41-457D-A65D-4FB6C673FB72}" srcOrd="1" destOrd="0" presId="urn:microsoft.com/office/officeart/2008/layout/HalfCircleOrganizationChart"/>
    <dgm:cxn modelId="{1FC76FA8-48A4-4AD2-B8AA-AF76946ED49E}" srcId="{24DDD65B-CBE9-4D64-A3B9-D5B23D39701A}" destId="{8F4DF64E-22CB-4885-A7E3-6F00971558A3}" srcOrd="0" destOrd="0" parTransId="{6C0E8821-510C-4879-AB72-8E026DE6F664}" sibTransId="{1014658D-3721-4B30-88C0-AEB8C009C634}"/>
    <dgm:cxn modelId="{040C73A9-B9B4-46A6-8F7E-11FD4089F314}" type="presOf" srcId="{B7C008B8-935C-46E6-9DD3-9101B446491C}" destId="{0E5D50BB-A8EA-4D33-9573-1842512D8B36}" srcOrd="0" destOrd="0" presId="urn:microsoft.com/office/officeart/2008/layout/HalfCircleOrganizationChart"/>
    <dgm:cxn modelId="{F72C82B4-6095-4B7A-B833-23AE5DD8E2A8}" type="presOf" srcId="{8F4DF64E-22CB-4885-A7E3-6F00971558A3}" destId="{BDD1B45E-95BD-4722-8CE3-5D593B3B98A2}" srcOrd="0" destOrd="0" presId="urn:microsoft.com/office/officeart/2008/layout/HalfCircleOrganizationChart"/>
    <dgm:cxn modelId="{1C1C26D6-D031-4131-ACFE-D5FBF4FD0C8B}" type="presOf" srcId="{92C9F01D-63AE-41BF-9783-E2843008C82F}" destId="{50B8FDEE-1469-4CBF-B828-5800C78C052C}" srcOrd="1" destOrd="0" presId="urn:microsoft.com/office/officeart/2008/layout/HalfCircleOrganizationChart"/>
    <dgm:cxn modelId="{BA7FF7DB-F4EE-40F8-BBB2-04751E753BB2}" srcId="{8F4DF64E-22CB-4885-A7E3-6F00971558A3}" destId="{9BC5B644-CF58-4978-921F-AD8CD8D93A94}" srcOrd="0" destOrd="0" parTransId="{B7C008B8-935C-46E6-9DD3-9101B446491C}" sibTransId="{DFC88413-6D25-4314-AE2F-B0071B2F7195}"/>
    <dgm:cxn modelId="{C99643E7-1506-473D-BD18-EB605117CA44}" type="presOf" srcId="{24DDD65B-CBE9-4D64-A3B9-D5B23D39701A}" destId="{001F2CFB-0B30-4363-99FF-07922A3977DE}" srcOrd="0" destOrd="0" presId="urn:microsoft.com/office/officeart/2008/layout/HalfCircleOrganizationChart"/>
    <dgm:cxn modelId="{074B36F2-33BD-446C-ACD4-0F5F5DD26A4A}" type="presOf" srcId="{129BA4E0-31B3-42B5-9BA0-338841690A04}" destId="{60AAF9DF-6AEA-4931-8A53-49F1195EF16C}" srcOrd="0" destOrd="0" presId="urn:microsoft.com/office/officeart/2008/layout/HalfCircleOrganizationChart"/>
    <dgm:cxn modelId="{8743F2F6-81B1-4978-88B2-685E62563B0D}" srcId="{8F4DF64E-22CB-4885-A7E3-6F00971558A3}" destId="{92C9F01D-63AE-41BF-9783-E2843008C82F}" srcOrd="1" destOrd="0" parTransId="{129BA4E0-31B3-42B5-9BA0-338841690A04}" sibTransId="{F4A1D046-51CC-410B-B0A0-D5BFC91A0F23}"/>
    <dgm:cxn modelId="{DC2F1B2B-2D44-464D-A096-60BE52A5B222}" type="presParOf" srcId="{001F2CFB-0B30-4363-99FF-07922A3977DE}" destId="{5DCE351B-5545-481E-8FDA-B42831DA0639}" srcOrd="0" destOrd="0" presId="urn:microsoft.com/office/officeart/2008/layout/HalfCircleOrganizationChart"/>
    <dgm:cxn modelId="{0A991624-0E8F-42C9-BA40-CCCC0C19B74D}" type="presParOf" srcId="{5DCE351B-5545-481E-8FDA-B42831DA0639}" destId="{6B5941FB-4373-4571-BE80-7BC94642DCAC}" srcOrd="0" destOrd="0" presId="urn:microsoft.com/office/officeart/2008/layout/HalfCircleOrganizationChart"/>
    <dgm:cxn modelId="{EC5929E5-663C-4EA7-8128-DC4983B449F6}" type="presParOf" srcId="{6B5941FB-4373-4571-BE80-7BC94642DCAC}" destId="{BDD1B45E-95BD-4722-8CE3-5D593B3B98A2}" srcOrd="0" destOrd="0" presId="urn:microsoft.com/office/officeart/2008/layout/HalfCircleOrganizationChart"/>
    <dgm:cxn modelId="{C8A00867-8650-4E19-82B9-32EED0326FC3}" type="presParOf" srcId="{6B5941FB-4373-4571-BE80-7BC94642DCAC}" destId="{8EF97993-2E96-4B98-ACB1-95F9F727DCC6}" srcOrd="1" destOrd="0" presId="urn:microsoft.com/office/officeart/2008/layout/HalfCircleOrganizationChart"/>
    <dgm:cxn modelId="{53772D41-F8B5-4AB8-AE8F-2E5057A22AD0}" type="presParOf" srcId="{6B5941FB-4373-4571-BE80-7BC94642DCAC}" destId="{CD204580-8A51-49FF-B713-6BA167085EE2}" srcOrd="2" destOrd="0" presId="urn:microsoft.com/office/officeart/2008/layout/HalfCircleOrganizationChart"/>
    <dgm:cxn modelId="{6C671D2A-4746-4C3A-8214-938D7CED2654}" type="presParOf" srcId="{6B5941FB-4373-4571-BE80-7BC94642DCAC}" destId="{CFEA35F3-6356-42CB-9471-12573E3E2B79}" srcOrd="3" destOrd="0" presId="urn:microsoft.com/office/officeart/2008/layout/HalfCircleOrganizationChart"/>
    <dgm:cxn modelId="{8B06C72F-DAB0-4E09-A13C-270578DAC304}" type="presParOf" srcId="{5DCE351B-5545-481E-8FDA-B42831DA0639}" destId="{430B8CAD-3D9A-4D0C-B1A2-C3952172B714}" srcOrd="1" destOrd="0" presId="urn:microsoft.com/office/officeart/2008/layout/HalfCircleOrganizationChart"/>
    <dgm:cxn modelId="{A4EE8982-8AF9-4388-9083-E9FEED7A99C1}" type="presParOf" srcId="{430B8CAD-3D9A-4D0C-B1A2-C3952172B714}" destId="{0E5D50BB-A8EA-4D33-9573-1842512D8B36}" srcOrd="0" destOrd="0" presId="urn:microsoft.com/office/officeart/2008/layout/HalfCircleOrganizationChart"/>
    <dgm:cxn modelId="{728AE74B-36FC-4879-B68C-606434F3E564}" type="presParOf" srcId="{430B8CAD-3D9A-4D0C-B1A2-C3952172B714}" destId="{E29245F3-4118-415C-8426-AC309868ACA2}" srcOrd="1" destOrd="0" presId="urn:microsoft.com/office/officeart/2008/layout/HalfCircleOrganizationChart"/>
    <dgm:cxn modelId="{F149027A-8F20-4166-AD10-D540E6FD788B}" type="presParOf" srcId="{E29245F3-4118-415C-8426-AC309868ACA2}" destId="{0D9A8C46-A161-44A1-A654-62E20E3CCB20}" srcOrd="0" destOrd="0" presId="urn:microsoft.com/office/officeart/2008/layout/HalfCircleOrganizationChart"/>
    <dgm:cxn modelId="{DB984F37-64F9-46AC-BAF3-3C9A7148D416}" type="presParOf" srcId="{0D9A8C46-A161-44A1-A654-62E20E3CCB20}" destId="{9571D24D-BA92-4578-9131-1CC72F63A5F9}" srcOrd="0" destOrd="0" presId="urn:microsoft.com/office/officeart/2008/layout/HalfCircleOrganizationChart"/>
    <dgm:cxn modelId="{69B4A1EA-6AD1-45C7-9081-C27E5BA28CA1}" type="presParOf" srcId="{0D9A8C46-A161-44A1-A654-62E20E3CCB20}" destId="{F5CBAD89-C10C-44F2-9AD3-0F96BE77CF68}" srcOrd="1" destOrd="0" presId="urn:microsoft.com/office/officeart/2008/layout/HalfCircleOrganizationChart"/>
    <dgm:cxn modelId="{1A3CCCC5-46C6-4165-B47F-F76AB24E0C0E}" type="presParOf" srcId="{0D9A8C46-A161-44A1-A654-62E20E3CCB20}" destId="{FC6E4BBF-A88C-49A3-8C1A-18E0D371BE3D}" srcOrd="2" destOrd="0" presId="urn:microsoft.com/office/officeart/2008/layout/HalfCircleOrganizationChart"/>
    <dgm:cxn modelId="{0AE01182-3E4D-43C9-8F71-2D9BDAC857B7}" type="presParOf" srcId="{0D9A8C46-A161-44A1-A654-62E20E3CCB20}" destId="{135DA5A9-BC41-457D-A65D-4FB6C673FB72}" srcOrd="3" destOrd="0" presId="urn:microsoft.com/office/officeart/2008/layout/HalfCircleOrganizationChart"/>
    <dgm:cxn modelId="{096D05E2-C24F-4198-B3F8-E41C56129795}" type="presParOf" srcId="{E29245F3-4118-415C-8426-AC309868ACA2}" destId="{CD12A356-81B4-4EE9-8A4F-B87CBE6333D7}" srcOrd="1" destOrd="0" presId="urn:microsoft.com/office/officeart/2008/layout/HalfCircleOrganizationChart"/>
    <dgm:cxn modelId="{A1254C6D-580B-4C59-BE26-206E4C58D3FF}" type="presParOf" srcId="{E29245F3-4118-415C-8426-AC309868ACA2}" destId="{D5718B6C-25C8-44A3-8BF1-7378D401FF39}" srcOrd="2" destOrd="0" presId="urn:microsoft.com/office/officeart/2008/layout/HalfCircleOrganizationChart"/>
    <dgm:cxn modelId="{E5E97D08-404A-49DC-90D2-DE2988CCF559}" type="presParOf" srcId="{430B8CAD-3D9A-4D0C-B1A2-C3952172B714}" destId="{60AAF9DF-6AEA-4931-8A53-49F1195EF16C}" srcOrd="2" destOrd="0" presId="urn:microsoft.com/office/officeart/2008/layout/HalfCircleOrganizationChart"/>
    <dgm:cxn modelId="{D80F5C0C-DD17-4DC2-A9C8-98BD0F887B39}" type="presParOf" srcId="{430B8CAD-3D9A-4D0C-B1A2-C3952172B714}" destId="{C77BB149-CD67-4D16-B9E7-7F23F1D5D17D}" srcOrd="3" destOrd="0" presId="urn:microsoft.com/office/officeart/2008/layout/HalfCircleOrganizationChart"/>
    <dgm:cxn modelId="{B38242D3-C466-47F3-8B0C-AECA360855AD}" type="presParOf" srcId="{C77BB149-CD67-4D16-B9E7-7F23F1D5D17D}" destId="{930BB119-DF68-4C82-9BB9-E3E99B865122}" srcOrd="0" destOrd="0" presId="urn:microsoft.com/office/officeart/2008/layout/HalfCircleOrganizationChart"/>
    <dgm:cxn modelId="{A0917824-F8DA-4AB2-AB76-5B83830B5BF3}" type="presParOf" srcId="{930BB119-DF68-4C82-9BB9-E3E99B865122}" destId="{9BF6BB96-AA28-4AE5-AD90-D572CEFBE219}" srcOrd="0" destOrd="0" presId="urn:microsoft.com/office/officeart/2008/layout/HalfCircleOrganizationChart"/>
    <dgm:cxn modelId="{B10E3580-0FE1-4EF6-BDAC-CC3139C7C567}" type="presParOf" srcId="{930BB119-DF68-4C82-9BB9-E3E99B865122}" destId="{58C26B6A-FD7E-4180-9772-E9D145C6F714}" srcOrd="1" destOrd="0" presId="urn:microsoft.com/office/officeart/2008/layout/HalfCircleOrganizationChart"/>
    <dgm:cxn modelId="{A2107EC8-3FBD-4DBA-BA09-C7E12EDD6D47}" type="presParOf" srcId="{930BB119-DF68-4C82-9BB9-E3E99B865122}" destId="{9B776C45-C39C-4C4C-9DEC-F14875C774DE}" srcOrd="2" destOrd="0" presId="urn:microsoft.com/office/officeart/2008/layout/HalfCircleOrganizationChart"/>
    <dgm:cxn modelId="{F69E9F2B-DBA9-40BF-A5E4-C9E9A26178C4}" type="presParOf" srcId="{930BB119-DF68-4C82-9BB9-E3E99B865122}" destId="{50B8FDEE-1469-4CBF-B828-5800C78C052C}" srcOrd="3" destOrd="0" presId="urn:microsoft.com/office/officeart/2008/layout/HalfCircleOrganizationChart"/>
    <dgm:cxn modelId="{AF09DD93-3271-475D-B2FD-3A8D18CF031C}" type="presParOf" srcId="{C77BB149-CD67-4D16-B9E7-7F23F1D5D17D}" destId="{7D785B03-22DD-4370-BA49-6B7A9866B8BE}" srcOrd="1" destOrd="0" presId="urn:microsoft.com/office/officeart/2008/layout/HalfCircleOrganizationChart"/>
    <dgm:cxn modelId="{0DC6AE61-D650-4F11-A9FE-A52EBC1FCB7F}" type="presParOf" srcId="{C77BB149-CD67-4D16-B9E7-7F23F1D5D17D}" destId="{861BF227-D0CC-44EC-8CD9-CA59E917D356}" srcOrd="2" destOrd="0" presId="urn:microsoft.com/office/officeart/2008/layout/HalfCircleOrganizationChart"/>
    <dgm:cxn modelId="{F7EC142A-A85C-4341-AE9A-8313797D25D5}" type="presParOf" srcId="{5DCE351B-5545-481E-8FDA-B42831DA0639}" destId="{7E034A3E-AF3B-4E4E-B690-8FC3F591F007}"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DDD65B-CBE9-4D64-A3B9-D5B23D39701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8F4DF64E-22CB-4885-A7E3-6F00971558A3}">
      <dgm:prSet phldrT="[Text]"/>
      <dgm:spPr/>
      <dgm:t>
        <a:bodyPr/>
        <a:lstStyle/>
        <a:p>
          <a:r>
            <a:rPr lang="en-GB" dirty="0"/>
            <a:t>28</a:t>
          </a:r>
        </a:p>
      </dgm:t>
    </dgm:pt>
    <dgm:pt modelId="{6C0E8821-510C-4879-AB72-8E026DE6F664}" type="parTrans" cxnId="{1FC76FA8-48A4-4AD2-B8AA-AF76946ED49E}">
      <dgm:prSet/>
      <dgm:spPr/>
      <dgm:t>
        <a:bodyPr/>
        <a:lstStyle/>
        <a:p>
          <a:endParaRPr lang="en-GB"/>
        </a:p>
      </dgm:t>
    </dgm:pt>
    <dgm:pt modelId="{1014658D-3721-4B30-88C0-AEB8C009C634}" type="sibTrans" cxnId="{1FC76FA8-48A4-4AD2-B8AA-AF76946ED49E}">
      <dgm:prSet/>
      <dgm:spPr/>
      <dgm:t>
        <a:bodyPr/>
        <a:lstStyle/>
        <a:p>
          <a:endParaRPr lang="en-GB"/>
        </a:p>
      </dgm:t>
    </dgm:pt>
    <dgm:pt modelId="{9BC5B644-CF58-4978-921F-AD8CD8D93A94}">
      <dgm:prSet phldrT="[Text]"/>
      <dgm:spPr/>
      <dgm:t>
        <a:bodyPr/>
        <a:lstStyle/>
        <a:p>
          <a:r>
            <a:rPr lang="en-GB" dirty="0"/>
            <a:t>15</a:t>
          </a:r>
        </a:p>
      </dgm:t>
    </dgm:pt>
    <dgm:pt modelId="{B7C008B8-935C-46E6-9DD3-9101B446491C}" type="parTrans" cxnId="{BA7FF7DB-F4EE-40F8-BBB2-04751E753BB2}">
      <dgm:prSet/>
      <dgm:spPr/>
      <dgm:t>
        <a:bodyPr/>
        <a:lstStyle/>
        <a:p>
          <a:endParaRPr lang="en-GB"/>
        </a:p>
      </dgm:t>
    </dgm:pt>
    <dgm:pt modelId="{DFC88413-6D25-4314-AE2F-B0071B2F7195}" type="sibTrans" cxnId="{BA7FF7DB-F4EE-40F8-BBB2-04751E753BB2}">
      <dgm:prSet/>
      <dgm:spPr/>
      <dgm:t>
        <a:bodyPr/>
        <a:lstStyle/>
        <a:p>
          <a:endParaRPr lang="en-GB"/>
        </a:p>
      </dgm:t>
    </dgm:pt>
    <dgm:pt modelId="{92C9F01D-63AE-41BF-9783-E2843008C82F}">
      <dgm:prSet phldrT="[Text]"/>
      <dgm:spPr/>
      <dgm:t>
        <a:bodyPr/>
        <a:lstStyle/>
        <a:p>
          <a:r>
            <a:rPr lang="en-GB" dirty="0"/>
            <a:t>1</a:t>
          </a:r>
        </a:p>
      </dgm:t>
    </dgm:pt>
    <dgm:pt modelId="{129BA4E0-31B3-42B5-9BA0-338841690A04}" type="parTrans" cxnId="{8743F2F6-81B1-4978-88B2-685E62563B0D}">
      <dgm:prSet/>
      <dgm:spPr/>
      <dgm:t>
        <a:bodyPr/>
        <a:lstStyle/>
        <a:p>
          <a:endParaRPr lang="en-GB"/>
        </a:p>
      </dgm:t>
    </dgm:pt>
    <dgm:pt modelId="{F4A1D046-51CC-410B-B0A0-D5BFC91A0F23}" type="sibTrans" cxnId="{8743F2F6-81B1-4978-88B2-685E62563B0D}">
      <dgm:prSet/>
      <dgm:spPr/>
      <dgm:t>
        <a:bodyPr/>
        <a:lstStyle/>
        <a:p>
          <a:endParaRPr lang="en-GB"/>
        </a:p>
      </dgm:t>
    </dgm:pt>
    <dgm:pt modelId="{CD1D4D90-16FD-489C-9D27-11B1F5DA884F}">
      <dgm:prSet phldrT="[Text]"/>
      <dgm:spPr/>
      <dgm:t>
        <a:bodyPr/>
        <a:lstStyle/>
        <a:p>
          <a:r>
            <a:rPr lang="en-GB" dirty="0"/>
            <a:t>8</a:t>
          </a:r>
        </a:p>
      </dgm:t>
    </dgm:pt>
    <dgm:pt modelId="{25A6EE95-83F2-4193-A5F7-DA9FA5E91582}" type="parTrans" cxnId="{C03654D2-00E7-499B-9ACF-C8C860BFDA14}">
      <dgm:prSet/>
      <dgm:spPr/>
      <dgm:t>
        <a:bodyPr/>
        <a:lstStyle/>
        <a:p>
          <a:endParaRPr lang="en-GB"/>
        </a:p>
      </dgm:t>
    </dgm:pt>
    <dgm:pt modelId="{E2FD0FA4-9E33-4640-ACF1-ED1400CCEFEF}" type="sibTrans" cxnId="{C03654D2-00E7-499B-9ACF-C8C860BFDA14}">
      <dgm:prSet/>
      <dgm:spPr/>
      <dgm:t>
        <a:bodyPr/>
        <a:lstStyle/>
        <a:p>
          <a:endParaRPr lang="en-GB"/>
        </a:p>
      </dgm:t>
    </dgm:pt>
    <dgm:pt modelId="{C177BB1E-4F68-492C-BA66-DB59D64C8696}">
      <dgm:prSet phldrT="[Text]"/>
      <dgm:spPr/>
      <dgm:t>
        <a:bodyPr/>
        <a:lstStyle/>
        <a:p>
          <a:r>
            <a:rPr lang="en-GB" dirty="0"/>
            <a:t>3</a:t>
          </a:r>
        </a:p>
      </dgm:t>
    </dgm:pt>
    <dgm:pt modelId="{86E7B65E-4BC8-4033-AFA1-9CA8C3E23B72}" type="parTrans" cxnId="{FEC077BA-41E7-48D6-9DB2-0E35C4844607}">
      <dgm:prSet/>
      <dgm:spPr/>
      <dgm:t>
        <a:bodyPr/>
        <a:lstStyle/>
        <a:p>
          <a:endParaRPr lang="en-GB"/>
        </a:p>
      </dgm:t>
    </dgm:pt>
    <dgm:pt modelId="{F1C5D24D-6BB7-4F20-B14B-577F1BC7F345}" type="sibTrans" cxnId="{FEC077BA-41E7-48D6-9DB2-0E35C4844607}">
      <dgm:prSet/>
      <dgm:spPr/>
      <dgm:t>
        <a:bodyPr/>
        <a:lstStyle/>
        <a:p>
          <a:endParaRPr lang="en-GB"/>
        </a:p>
      </dgm:t>
    </dgm:pt>
    <dgm:pt modelId="{4C5A0298-D496-4E54-8D46-EFCB81BD9B5E}">
      <dgm:prSet phldrT="[Text]"/>
      <dgm:spPr/>
      <dgm:t>
        <a:bodyPr/>
        <a:lstStyle/>
        <a:p>
          <a:r>
            <a:rPr lang="en-GB" dirty="0"/>
            <a:t>1</a:t>
          </a:r>
        </a:p>
      </dgm:t>
    </dgm:pt>
    <dgm:pt modelId="{E02F3447-879E-4EAF-8157-0ADC44BC8963}" type="parTrans" cxnId="{A1E088A0-1477-4049-9809-3D3981C208AF}">
      <dgm:prSet/>
      <dgm:spPr/>
      <dgm:t>
        <a:bodyPr/>
        <a:lstStyle/>
        <a:p>
          <a:endParaRPr lang="en-GB"/>
        </a:p>
      </dgm:t>
    </dgm:pt>
    <dgm:pt modelId="{89E694A4-ECE7-480F-9FE6-9CBB29F217A2}" type="sibTrans" cxnId="{A1E088A0-1477-4049-9809-3D3981C208AF}">
      <dgm:prSet/>
      <dgm:spPr/>
      <dgm:t>
        <a:bodyPr/>
        <a:lstStyle/>
        <a:p>
          <a:endParaRPr lang="en-GB"/>
        </a:p>
      </dgm:t>
    </dgm:pt>
    <dgm:pt modelId="{001F2CFB-0B30-4363-99FF-07922A3977DE}" type="pres">
      <dgm:prSet presAssocID="{24DDD65B-CBE9-4D64-A3B9-D5B23D39701A}" presName="Name0" presStyleCnt="0">
        <dgm:presLayoutVars>
          <dgm:orgChart val="1"/>
          <dgm:chPref val="1"/>
          <dgm:dir/>
          <dgm:animOne val="branch"/>
          <dgm:animLvl val="lvl"/>
          <dgm:resizeHandles/>
        </dgm:presLayoutVars>
      </dgm:prSet>
      <dgm:spPr/>
    </dgm:pt>
    <dgm:pt modelId="{5DCE351B-5545-481E-8FDA-B42831DA0639}" type="pres">
      <dgm:prSet presAssocID="{8F4DF64E-22CB-4885-A7E3-6F00971558A3}" presName="hierRoot1" presStyleCnt="0">
        <dgm:presLayoutVars>
          <dgm:hierBranch val="init"/>
        </dgm:presLayoutVars>
      </dgm:prSet>
      <dgm:spPr/>
    </dgm:pt>
    <dgm:pt modelId="{6B5941FB-4373-4571-BE80-7BC94642DCAC}" type="pres">
      <dgm:prSet presAssocID="{8F4DF64E-22CB-4885-A7E3-6F00971558A3}" presName="rootComposite1" presStyleCnt="0"/>
      <dgm:spPr/>
    </dgm:pt>
    <dgm:pt modelId="{BDD1B45E-95BD-4722-8CE3-5D593B3B98A2}" type="pres">
      <dgm:prSet presAssocID="{8F4DF64E-22CB-4885-A7E3-6F00971558A3}" presName="rootText1" presStyleLbl="alignAcc1" presStyleIdx="0" presStyleCnt="0">
        <dgm:presLayoutVars>
          <dgm:chPref val="3"/>
        </dgm:presLayoutVars>
      </dgm:prSet>
      <dgm:spPr/>
    </dgm:pt>
    <dgm:pt modelId="{8EF97993-2E96-4B98-ACB1-95F9F727DCC6}" type="pres">
      <dgm:prSet presAssocID="{8F4DF64E-22CB-4885-A7E3-6F00971558A3}" presName="topArc1" presStyleLbl="parChTrans1D1" presStyleIdx="0" presStyleCnt="12"/>
      <dgm:spPr/>
    </dgm:pt>
    <dgm:pt modelId="{CD204580-8A51-49FF-B713-6BA167085EE2}" type="pres">
      <dgm:prSet presAssocID="{8F4DF64E-22CB-4885-A7E3-6F00971558A3}" presName="bottomArc1" presStyleLbl="parChTrans1D1" presStyleIdx="1" presStyleCnt="12"/>
      <dgm:spPr/>
    </dgm:pt>
    <dgm:pt modelId="{CFEA35F3-6356-42CB-9471-12573E3E2B79}" type="pres">
      <dgm:prSet presAssocID="{8F4DF64E-22CB-4885-A7E3-6F00971558A3}" presName="topConnNode1" presStyleLbl="node1" presStyleIdx="0" presStyleCnt="0"/>
      <dgm:spPr/>
    </dgm:pt>
    <dgm:pt modelId="{430B8CAD-3D9A-4D0C-B1A2-C3952172B714}" type="pres">
      <dgm:prSet presAssocID="{8F4DF64E-22CB-4885-A7E3-6F00971558A3}" presName="hierChild2" presStyleCnt="0"/>
      <dgm:spPr/>
    </dgm:pt>
    <dgm:pt modelId="{0E5D50BB-A8EA-4D33-9573-1842512D8B36}" type="pres">
      <dgm:prSet presAssocID="{B7C008B8-935C-46E6-9DD3-9101B446491C}" presName="Name28" presStyleLbl="parChTrans1D2" presStyleIdx="0" presStyleCnt="5"/>
      <dgm:spPr/>
    </dgm:pt>
    <dgm:pt modelId="{E29245F3-4118-415C-8426-AC309868ACA2}" type="pres">
      <dgm:prSet presAssocID="{9BC5B644-CF58-4978-921F-AD8CD8D93A94}" presName="hierRoot2" presStyleCnt="0">
        <dgm:presLayoutVars>
          <dgm:hierBranch val="init"/>
        </dgm:presLayoutVars>
      </dgm:prSet>
      <dgm:spPr/>
    </dgm:pt>
    <dgm:pt modelId="{0D9A8C46-A161-44A1-A654-62E20E3CCB20}" type="pres">
      <dgm:prSet presAssocID="{9BC5B644-CF58-4978-921F-AD8CD8D93A94}" presName="rootComposite2" presStyleCnt="0"/>
      <dgm:spPr/>
    </dgm:pt>
    <dgm:pt modelId="{9571D24D-BA92-4578-9131-1CC72F63A5F9}" type="pres">
      <dgm:prSet presAssocID="{9BC5B644-CF58-4978-921F-AD8CD8D93A94}" presName="rootText2" presStyleLbl="alignAcc1" presStyleIdx="0" presStyleCnt="0">
        <dgm:presLayoutVars>
          <dgm:chPref val="3"/>
        </dgm:presLayoutVars>
      </dgm:prSet>
      <dgm:spPr/>
    </dgm:pt>
    <dgm:pt modelId="{F5CBAD89-C10C-44F2-9AD3-0F96BE77CF68}" type="pres">
      <dgm:prSet presAssocID="{9BC5B644-CF58-4978-921F-AD8CD8D93A94}" presName="topArc2" presStyleLbl="parChTrans1D1" presStyleIdx="2" presStyleCnt="12"/>
      <dgm:spPr/>
    </dgm:pt>
    <dgm:pt modelId="{FC6E4BBF-A88C-49A3-8C1A-18E0D371BE3D}" type="pres">
      <dgm:prSet presAssocID="{9BC5B644-CF58-4978-921F-AD8CD8D93A94}" presName="bottomArc2" presStyleLbl="parChTrans1D1" presStyleIdx="3" presStyleCnt="12"/>
      <dgm:spPr/>
    </dgm:pt>
    <dgm:pt modelId="{135DA5A9-BC41-457D-A65D-4FB6C673FB72}" type="pres">
      <dgm:prSet presAssocID="{9BC5B644-CF58-4978-921F-AD8CD8D93A94}" presName="topConnNode2" presStyleLbl="node2" presStyleIdx="0" presStyleCnt="0"/>
      <dgm:spPr/>
    </dgm:pt>
    <dgm:pt modelId="{CD12A356-81B4-4EE9-8A4F-B87CBE6333D7}" type="pres">
      <dgm:prSet presAssocID="{9BC5B644-CF58-4978-921F-AD8CD8D93A94}" presName="hierChild4" presStyleCnt="0"/>
      <dgm:spPr/>
    </dgm:pt>
    <dgm:pt modelId="{D5718B6C-25C8-44A3-8BF1-7378D401FF39}" type="pres">
      <dgm:prSet presAssocID="{9BC5B644-CF58-4978-921F-AD8CD8D93A94}" presName="hierChild5" presStyleCnt="0"/>
      <dgm:spPr/>
    </dgm:pt>
    <dgm:pt modelId="{60AAF9DF-6AEA-4931-8A53-49F1195EF16C}" type="pres">
      <dgm:prSet presAssocID="{129BA4E0-31B3-42B5-9BA0-338841690A04}" presName="Name28" presStyleLbl="parChTrans1D2" presStyleIdx="1" presStyleCnt="5"/>
      <dgm:spPr/>
    </dgm:pt>
    <dgm:pt modelId="{C77BB149-CD67-4D16-B9E7-7F23F1D5D17D}" type="pres">
      <dgm:prSet presAssocID="{92C9F01D-63AE-41BF-9783-E2843008C82F}" presName="hierRoot2" presStyleCnt="0">
        <dgm:presLayoutVars>
          <dgm:hierBranch val="init"/>
        </dgm:presLayoutVars>
      </dgm:prSet>
      <dgm:spPr/>
    </dgm:pt>
    <dgm:pt modelId="{930BB119-DF68-4C82-9BB9-E3E99B865122}" type="pres">
      <dgm:prSet presAssocID="{92C9F01D-63AE-41BF-9783-E2843008C82F}" presName="rootComposite2" presStyleCnt="0"/>
      <dgm:spPr/>
    </dgm:pt>
    <dgm:pt modelId="{9BF6BB96-AA28-4AE5-AD90-D572CEFBE219}" type="pres">
      <dgm:prSet presAssocID="{92C9F01D-63AE-41BF-9783-E2843008C82F}" presName="rootText2" presStyleLbl="alignAcc1" presStyleIdx="0" presStyleCnt="0">
        <dgm:presLayoutVars>
          <dgm:chPref val="3"/>
        </dgm:presLayoutVars>
      </dgm:prSet>
      <dgm:spPr/>
    </dgm:pt>
    <dgm:pt modelId="{58C26B6A-FD7E-4180-9772-E9D145C6F714}" type="pres">
      <dgm:prSet presAssocID="{92C9F01D-63AE-41BF-9783-E2843008C82F}" presName="topArc2" presStyleLbl="parChTrans1D1" presStyleIdx="4" presStyleCnt="12"/>
      <dgm:spPr/>
    </dgm:pt>
    <dgm:pt modelId="{9B776C45-C39C-4C4C-9DEC-F14875C774DE}" type="pres">
      <dgm:prSet presAssocID="{92C9F01D-63AE-41BF-9783-E2843008C82F}" presName="bottomArc2" presStyleLbl="parChTrans1D1" presStyleIdx="5" presStyleCnt="12"/>
      <dgm:spPr/>
    </dgm:pt>
    <dgm:pt modelId="{50B8FDEE-1469-4CBF-B828-5800C78C052C}" type="pres">
      <dgm:prSet presAssocID="{92C9F01D-63AE-41BF-9783-E2843008C82F}" presName="topConnNode2" presStyleLbl="node2" presStyleIdx="0" presStyleCnt="0"/>
      <dgm:spPr/>
    </dgm:pt>
    <dgm:pt modelId="{7D785B03-22DD-4370-BA49-6B7A9866B8BE}" type="pres">
      <dgm:prSet presAssocID="{92C9F01D-63AE-41BF-9783-E2843008C82F}" presName="hierChild4" presStyleCnt="0"/>
      <dgm:spPr/>
    </dgm:pt>
    <dgm:pt modelId="{861BF227-D0CC-44EC-8CD9-CA59E917D356}" type="pres">
      <dgm:prSet presAssocID="{92C9F01D-63AE-41BF-9783-E2843008C82F}" presName="hierChild5" presStyleCnt="0"/>
      <dgm:spPr/>
    </dgm:pt>
    <dgm:pt modelId="{5307AA65-3AA4-4BFA-8400-BBF25D3E2A85}" type="pres">
      <dgm:prSet presAssocID="{25A6EE95-83F2-4193-A5F7-DA9FA5E91582}" presName="Name28" presStyleLbl="parChTrans1D2" presStyleIdx="2" presStyleCnt="5"/>
      <dgm:spPr/>
    </dgm:pt>
    <dgm:pt modelId="{B066A8C9-9C63-4528-AE3E-5D708700A61C}" type="pres">
      <dgm:prSet presAssocID="{CD1D4D90-16FD-489C-9D27-11B1F5DA884F}" presName="hierRoot2" presStyleCnt="0">
        <dgm:presLayoutVars>
          <dgm:hierBranch val="init"/>
        </dgm:presLayoutVars>
      </dgm:prSet>
      <dgm:spPr/>
    </dgm:pt>
    <dgm:pt modelId="{B46617AC-1E2A-4FF7-9D36-0C57DE329164}" type="pres">
      <dgm:prSet presAssocID="{CD1D4D90-16FD-489C-9D27-11B1F5DA884F}" presName="rootComposite2" presStyleCnt="0"/>
      <dgm:spPr/>
    </dgm:pt>
    <dgm:pt modelId="{3FB1054F-FBC5-4814-9F45-7FBDEEC000F2}" type="pres">
      <dgm:prSet presAssocID="{CD1D4D90-16FD-489C-9D27-11B1F5DA884F}" presName="rootText2" presStyleLbl="alignAcc1" presStyleIdx="0" presStyleCnt="0">
        <dgm:presLayoutVars>
          <dgm:chPref val="3"/>
        </dgm:presLayoutVars>
      </dgm:prSet>
      <dgm:spPr/>
    </dgm:pt>
    <dgm:pt modelId="{8F57F29A-2868-422E-9179-8223D59F9BDB}" type="pres">
      <dgm:prSet presAssocID="{CD1D4D90-16FD-489C-9D27-11B1F5DA884F}" presName="topArc2" presStyleLbl="parChTrans1D1" presStyleIdx="6" presStyleCnt="12"/>
      <dgm:spPr/>
    </dgm:pt>
    <dgm:pt modelId="{E61DA334-25ED-4C63-99FF-DCFFEB1A4C74}" type="pres">
      <dgm:prSet presAssocID="{CD1D4D90-16FD-489C-9D27-11B1F5DA884F}" presName="bottomArc2" presStyleLbl="parChTrans1D1" presStyleIdx="7" presStyleCnt="12"/>
      <dgm:spPr/>
    </dgm:pt>
    <dgm:pt modelId="{E2D7A8FC-C65F-46D3-AA41-E2C3FEECAE75}" type="pres">
      <dgm:prSet presAssocID="{CD1D4D90-16FD-489C-9D27-11B1F5DA884F}" presName="topConnNode2" presStyleLbl="node2" presStyleIdx="0" presStyleCnt="0"/>
      <dgm:spPr/>
    </dgm:pt>
    <dgm:pt modelId="{A6E81A99-B2BF-44BB-878D-FFFFA0F5F053}" type="pres">
      <dgm:prSet presAssocID="{CD1D4D90-16FD-489C-9D27-11B1F5DA884F}" presName="hierChild4" presStyleCnt="0"/>
      <dgm:spPr/>
    </dgm:pt>
    <dgm:pt modelId="{67D007F1-0AE9-475D-934B-7204FAFDCB47}" type="pres">
      <dgm:prSet presAssocID="{CD1D4D90-16FD-489C-9D27-11B1F5DA884F}" presName="hierChild5" presStyleCnt="0"/>
      <dgm:spPr/>
    </dgm:pt>
    <dgm:pt modelId="{389F0CCC-22F1-48AF-AF18-CD669ACAF2E1}" type="pres">
      <dgm:prSet presAssocID="{86E7B65E-4BC8-4033-AFA1-9CA8C3E23B72}" presName="Name28" presStyleLbl="parChTrans1D2" presStyleIdx="3" presStyleCnt="5"/>
      <dgm:spPr/>
    </dgm:pt>
    <dgm:pt modelId="{2A4E51AB-421A-4F52-B770-70409666A360}" type="pres">
      <dgm:prSet presAssocID="{C177BB1E-4F68-492C-BA66-DB59D64C8696}" presName="hierRoot2" presStyleCnt="0">
        <dgm:presLayoutVars>
          <dgm:hierBranch val="init"/>
        </dgm:presLayoutVars>
      </dgm:prSet>
      <dgm:spPr/>
    </dgm:pt>
    <dgm:pt modelId="{306D11BF-414D-4500-9B7F-23FCAB6F90E1}" type="pres">
      <dgm:prSet presAssocID="{C177BB1E-4F68-492C-BA66-DB59D64C8696}" presName="rootComposite2" presStyleCnt="0"/>
      <dgm:spPr/>
    </dgm:pt>
    <dgm:pt modelId="{D5840D44-6CE3-4086-B4F9-473CB90E752D}" type="pres">
      <dgm:prSet presAssocID="{C177BB1E-4F68-492C-BA66-DB59D64C8696}" presName="rootText2" presStyleLbl="alignAcc1" presStyleIdx="0" presStyleCnt="0">
        <dgm:presLayoutVars>
          <dgm:chPref val="3"/>
        </dgm:presLayoutVars>
      </dgm:prSet>
      <dgm:spPr/>
    </dgm:pt>
    <dgm:pt modelId="{A0CCDB04-65E9-46DE-85DE-770A7F57B93C}" type="pres">
      <dgm:prSet presAssocID="{C177BB1E-4F68-492C-BA66-DB59D64C8696}" presName="topArc2" presStyleLbl="parChTrans1D1" presStyleIdx="8" presStyleCnt="12"/>
      <dgm:spPr/>
    </dgm:pt>
    <dgm:pt modelId="{DBD59151-4EC8-4E25-A87C-2311726F33A4}" type="pres">
      <dgm:prSet presAssocID="{C177BB1E-4F68-492C-BA66-DB59D64C8696}" presName="bottomArc2" presStyleLbl="parChTrans1D1" presStyleIdx="9" presStyleCnt="12"/>
      <dgm:spPr/>
    </dgm:pt>
    <dgm:pt modelId="{187BDC3D-3B30-4823-AC7E-A8CA5173D8FD}" type="pres">
      <dgm:prSet presAssocID="{C177BB1E-4F68-492C-BA66-DB59D64C8696}" presName="topConnNode2" presStyleLbl="node2" presStyleIdx="0" presStyleCnt="0"/>
      <dgm:spPr/>
    </dgm:pt>
    <dgm:pt modelId="{EF8275CD-EB08-430B-B403-3C8F7790BAEC}" type="pres">
      <dgm:prSet presAssocID="{C177BB1E-4F68-492C-BA66-DB59D64C8696}" presName="hierChild4" presStyleCnt="0"/>
      <dgm:spPr/>
    </dgm:pt>
    <dgm:pt modelId="{B3FA3F3D-0FBF-465A-85E1-87936E70577E}" type="pres">
      <dgm:prSet presAssocID="{C177BB1E-4F68-492C-BA66-DB59D64C8696}" presName="hierChild5" presStyleCnt="0"/>
      <dgm:spPr/>
    </dgm:pt>
    <dgm:pt modelId="{338B2CB5-0CBF-4C54-BFE5-FBFB4F1138FD}" type="pres">
      <dgm:prSet presAssocID="{E02F3447-879E-4EAF-8157-0ADC44BC8963}" presName="Name28" presStyleLbl="parChTrans1D2" presStyleIdx="4" presStyleCnt="5"/>
      <dgm:spPr/>
    </dgm:pt>
    <dgm:pt modelId="{34396EDA-4229-4EBE-8D48-7843D6B18AB6}" type="pres">
      <dgm:prSet presAssocID="{4C5A0298-D496-4E54-8D46-EFCB81BD9B5E}" presName="hierRoot2" presStyleCnt="0">
        <dgm:presLayoutVars>
          <dgm:hierBranch val="init"/>
        </dgm:presLayoutVars>
      </dgm:prSet>
      <dgm:spPr/>
    </dgm:pt>
    <dgm:pt modelId="{09C920D4-F3E3-41AE-875F-28CAD782E8A7}" type="pres">
      <dgm:prSet presAssocID="{4C5A0298-D496-4E54-8D46-EFCB81BD9B5E}" presName="rootComposite2" presStyleCnt="0"/>
      <dgm:spPr/>
    </dgm:pt>
    <dgm:pt modelId="{A54F266D-6062-447C-9A98-BF05193E45D8}" type="pres">
      <dgm:prSet presAssocID="{4C5A0298-D496-4E54-8D46-EFCB81BD9B5E}" presName="rootText2" presStyleLbl="alignAcc1" presStyleIdx="0" presStyleCnt="0">
        <dgm:presLayoutVars>
          <dgm:chPref val="3"/>
        </dgm:presLayoutVars>
      </dgm:prSet>
      <dgm:spPr/>
    </dgm:pt>
    <dgm:pt modelId="{C9E9F49D-3B7E-4F4B-9BE9-4D8431ECD774}" type="pres">
      <dgm:prSet presAssocID="{4C5A0298-D496-4E54-8D46-EFCB81BD9B5E}" presName="topArc2" presStyleLbl="parChTrans1D1" presStyleIdx="10" presStyleCnt="12"/>
      <dgm:spPr/>
    </dgm:pt>
    <dgm:pt modelId="{E761A5B2-DF8A-4B07-9756-9F46D7C7A005}" type="pres">
      <dgm:prSet presAssocID="{4C5A0298-D496-4E54-8D46-EFCB81BD9B5E}" presName="bottomArc2" presStyleLbl="parChTrans1D1" presStyleIdx="11" presStyleCnt="12"/>
      <dgm:spPr/>
    </dgm:pt>
    <dgm:pt modelId="{4116ACDE-A384-4716-847D-9E8BE8BD0C43}" type="pres">
      <dgm:prSet presAssocID="{4C5A0298-D496-4E54-8D46-EFCB81BD9B5E}" presName="topConnNode2" presStyleLbl="node2" presStyleIdx="0" presStyleCnt="0"/>
      <dgm:spPr/>
    </dgm:pt>
    <dgm:pt modelId="{F848BA04-2887-4537-9D93-1DE151DC6AF4}" type="pres">
      <dgm:prSet presAssocID="{4C5A0298-D496-4E54-8D46-EFCB81BD9B5E}" presName="hierChild4" presStyleCnt="0"/>
      <dgm:spPr/>
    </dgm:pt>
    <dgm:pt modelId="{9F8581F0-79C4-4BC1-BB03-70678B2FB1FE}" type="pres">
      <dgm:prSet presAssocID="{4C5A0298-D496-4E54-8D46-EFCB81BD9B5E}" presName="hierChild5" presStyleCnt="0"/>
      <dgm:spPr/>
    </dgm:pt>
    <dgm:pt modelId="{7E034A3E-AF3B-4E4E-B690-8FC3F591F007}" type="pres">
      <dgm:prSet presAssocID="{8F4DF64E-22CB-4885-A7E3-6F00971558A3}" presName="hierChild3" presStyleCnt="0"/>
      <dgm:spPr/>
    </dgm:pt>
  </dgm:ptLst>
  <dgm:cxnLst>
    <dgm:cxn modelId="{A1585A10-2A24-4847-B25B-2E98C9078EE5}" type="presOf" srcId="{E02F3447-879E-4EAF-8157-0ADC44BC8963}" destId="{338B2CB5-0CBF-4C54-BFE5-FBFB4F1138FD}" srcOrd="0" destOrd="0" presId="urn:microsoft.com/office/officeart/2008/layout/HalfCircleOrganizationChart"/>
    <dgm:cxn modelId="{6FF02335-568D-45B4-B091-EB31FEE34E1B}" type="presOf" srcId="{92C9F01D-63AE-41BF-9783-E2843008C82F}" destId="{9BF6BB96-AA28-4AE5-AD90-D572CEFBE219}" srcOrd="0" destOrd="0" presId="urn:microsoft.com/office/officeart/2008/layout/HalfCircleOrganizationChart"/>
    <dgm:cxn modelId="{B6EC2A46-D0DB-4E7F-93D5-3D2B777CDBD3}" type="presOf" srcId="{C177BB1E-4F68-492C-BA66-DB59D64C8696}" destId="{D5840D44-6CE3-4086-B4F9-473CB90E752D}" srcOrd="0" destOrd="0" presId="urn:microsoft.com/office/officeart/2008/layout/HalfCircleOrganizationChart"/>
    <dgm:cxn modelId="{95E3D268-7914-4C0B-9B1D-D27FE2FA098B}" type="presOf" srcId="{8F4DF64E-22CB-4885-A7E3-6F00971558A3}" destId="{CFEA35F3-6356-42CB-9471-12573E3E2B79}" srcOrd="1" destOrd="0" presId="urn:microsoft.com/office/officeart/2008/layout/HalfCircleOrganizationChart"/>
    <dgm:cxn modelId="{7FACB369-FA5D-498B-B657-85E8F08E4108}" type="presOf" srcId="{25A6EE95-83F2-4193-A5F7-DA9FA5E91582}" destId="{5307AA65-3AA4-4BFA-8400-BBF25D3E2A85}" srcOrd="0" destOrd="0" presId="urn:microsoft.com/office/officeart/2008/layout/HalfCircleOrganizationChart"/>
    <dgm:cxn modelId="{3E857479-8434-4B55-9B1E-CAF4805B4DB7}" type="presOf" srcId="{9BC5B644-CF58-4978-921F-AD8CD8D93A94}" destId="{9571D24D-BA92-4578-9131-1CC72F63A5F9}" srcOrd="0" destOrd="0" presId="urn:microsoft.com/office/officeart/2008/layout/HalfCircleOrganizationChart"/>
    <dgm:cxn modelId="{4D109583-220C-49FC-A41B-5BC267D844B4}" type="presOf" srcId="{4C5A0298-D496-4E54-8D46-EFCB81BD9B5E}" destId="{4116ACDE-A384-4716-847D-9E8BE8BD0C43}" srcOrd="1" destOrd="0" presId="urn:microsoft.com/office/officeart/2008/layout/HalfCircleOrganizationChart"/>
    <dgm:cxn modelId="{F5A05B95-F7D2-4421-8D63-03A6E9021013}" type="presOf" srcId="{4C5A0298-D496-4E54-8D46-EFCB81BD9B5E}" destId="{A54F266D-6062-447C-9A98-BF05193E45D8}" srcOrd="0" destOrd="0" presId="urn:microsoft.com/office/officeart/2008/layout/HalfCircleOrganizationChart"/>
    <dgm:cxn modelId="{A1E088A0-1477-4049-9809-3D3981C208AF}" srcId="{8F4DF64E-22CB-4885-A7E3-6F00971558A3}" destId="{4C5A0298-D496-4E54-8D46-EFCB81BD9B5E}" srcOrd="4" destOrd="0" parTransId="{E02F3447-879E-4EAF-8157-0ADC44BC8963}" sibTransId="{89E694A4-ECE7-480F-9FE6-9CBB29F217A2}"/>
    <dgm:cxn modelId="{9A0389A3-2D13-4AD3-8BAA-FD80A658C249}" type="presOf" srcId="{9BC5B644-CF58-4978-921F-AD8CD8D93A94}" destId="{135DA5A9-BC41-457D-A65D-4FB6C673FB72}" srcOrd="1" destOrd="0" presId="urn:microsoft.com/office/officeart/2008/layout/HalfCircleOrganizationChart"/>
    <dgm:cxn modelId="{1FC76FA8-48A4-4AD2-B8AA-AF76946ED49E}" srcId="{24DDD65B-CBE9-4D64-A3B9-D5B23D39701A}" destId="{8F4DF64E-22CB-4885-A7E3-6F00971558A3}" srcOrd="0" destOrd="0" parTransId="{6C0E8821-510C-4879-AB72-8E026DE6F664}" sibTransId="{1014658D-3721-4B30-88C0-AEB8C009C634}"/>
    <dgm:cxn modelId="{040C73A9-B9B4-46A6-8F7E-11FD4089F314}" type="presOf" srcId="{B7C008B8-935C-46E6-9DD3-9101B446491C}" destId="{0E5D50BB-A8EA-4D33-9573-1842512D8B36}" srcOrd="0" destOrd="0" presId="urn:microsoft.com/office/officeart/2008/layout/HalfCircleOrganizationChart"/>
    <dgm:cxn modelId="{937E87AB-958F-48D4-AA90-E404483E337F}" type="presOf" srcId="{86E7B65E-4BC8-4033-AFA1-9CA8C3E23B72}" destId="{389F0CCC-22F1-48AF-AF18-CD669ACAF2E1}" srcOrd="0" destOrd="0" presId="urn:microsoft.com/office/officeart/2008/layout/HalfCircleOrganizationChart"/>
    <dgm:cxn modelId="{F72C82B4-6095-4B7A-B833-23AE5DD8E2A8}" type="presOf" srcId="{8F4DF64E-22CB-4885-A7E3-6F00971558A3}" destId="{BDD1B45E-95BD-4722-8CE3-5D593B3B98A2}" srcOrd="0" destOrd="0" presId="urn:microsoft.com/office/officeart/2008/layout/HalfCircleOrganizationChart"/>
    <dgm:cxn modelId="{B8775BB5-3DFB-4691-8FC8-1A70E0B7E12E}" type="presOf" srcId="{C177BB1E-4F68-492C-BA66-DB59D64C8696}" destId="{187BDC3D-3B30-4823-AC7E-A8CA5173D8FD}" srcOrd="1" destOrd="0" presId="urn:microsoft.com/office/officeart/2008/layout/HalfCircleOrganizationChart"/>
    <dgm:cxn modelId="{FEC077BA-41E7-48D6-9DB2-0E35C4844607}" srcId="{8F4DF64E-22CB-4885-A7E3-6F00971558A3}" destId="{C177BB1E-4F68-492C-BA66-DB59D64C8696}" srcOrd="3" destOrd="0" parTransId="{86E7B65E-4BC8-4033-AFA1-9CA8C3E23B72}" sibTransId="{F1C5D24D-6BB7-4F20-B14B-577F1BC7F345}"/>
    <dgm:cxn modelId="{C03654D2-00E7-499B-9ACF-C8C860BFDA14}" srcId="{8F4DF64E-22CB-4885-A7E3-6F00971558A3}" destId="{CD1D4D90-16FD-489C-9D27-11B1F5DA884F}" srcOrd="2" destOrd="0" parTransId="{25A6EE95-83F2-4193-A5F7-DA9FA5E91582}" sibTransId="{E2FD0FA4-9E33-4640-ACF1-ED1400CCEFEF}"/>
    <dgm:cxn modelId="{1C1C26D6-D031-4131-ACFE-D5FBF4FD0C8B}" type="presOf" srcId="{92C9F01D-63AE-41BF-9783-E2843008C82F}" destId="{50B8FDEE-1469-4CBF-B828-5800C78C052C}" srcOrd="1" destOrd="0" presId="urn:microsoft.com/office/officeart/2008/layout/HalfCircleOrganizationChart"/>
    <dgm:cxn modelId="{BA7FF7DB-F4EE-40F8-BBB2-04751E753BB2}" srcId="{8F4DF64E-22CB-4885-A7E3-6F00971558A3}" destId="{9BC5B644-CF58-4978-921F-AD8CD8D93A94}" srcOrd="0" destOrd="0" parTransId="{B7C008B8-935C-46E6-9DD3-9101B446491C}" sibTransId="{DFC88413-6D25-4314-AE2F-B0071B2F7195}"/>
    <dgm:cxn modelId="{DF7B4BDD-9F20-43EB-9917-753513903E91}" type="presOf" srcId="{CD1D4D90-16FD-489C-9D27-11B1F5DA884F}" destId="{E2D7A8FC-C65F-46D3-AA41-E2C3FEECAE75}" srcOrd="1" destOrd="0" presId="urn:microsoft.com/office/officeart/2008/layout/HalfCircleOrganizationChart"/>
    <dgm:cxn modelId="{C99643E7-1506-473D-BD18-EB605117CA44}" type="presOf" srcId="{24DDD65B-CBE9-4D64-A3B9-D5B23D39701A}" destId="{001F2CFB-0B30-4363-99FF-07922A3977DE}" srcOrd="0" destOrd="0" presId="urn:microsoft.com/office/officeart/2008/layout/HalfCircleOrganizationChart"/>
    <dgm:cxn modelId="{074B36F2-33BD-446C-ACD4-0F5F5DD26A4A}" type="presOf" srcId="{129BA4E0-31B3-42B5-9BA0-338841690A04}" destId="{60AAF9DF-6AEA-4931-8A53-49F1195EF16C}" srcOrd="0" destOrd="0" presId="urn:microsoft.com/office/officeart/2008/layout/HalfCircleOrganizationChart"/>
    <dgm:cxn modelId="{8743F2F6-81B1-4978-88B2-685E62563B0D}" srcId="{8F4DF64E-22CB-4885-A7E3-6F00971558A3}" destId="{92C9F01D-63AE-41BF-9783-E2843008C82F}" srcOrd="1" destOrd="0" parTransId="{129BA4E0-31B3-42B5-9BA0-338841690A04}" sibTransId="{F4A1D046-51CC-410B-B0A0-D5BFC91A0F23}"/>
    <dgm:cxn modelId="{D7EFE7F7-9DAA-405C-BDFC-67AA6F54D3C0}" type="presOf" srcId="{CD1D4D90-16FD-489C-9D27-11B1F5DA884F}" destId="{3FB1054F-FBC5-4814-9F45-7FBDEEC000F2}" srcOrd="0" destOrd="0" presId="urn:microsoft.com/office/officeart/2008/layout/HalfCircleOrganizationChart"/>
    <dgm:cxn modelId="{DC2F1B2B-2D44-464D-A096-60BE52A5B222}" type="presParOf" srcId="{001F2CFB-0B30-4363-99FF-07922A3977DE}" destId="{5DCE351B-5545-481E-8FDA-B42831DA0639}" srcOrd="0" destOrd="0" presId="urn:microsoft.com/office/officeart/2008/layout/HalfCircleOrganizationChart"/>
    <dgm:cxn modelId="{0A991624-0E8F-42C9-BA40-CCCC0C19B74D}" type="presParOf" srcId="{5DCE351B-5545-481E-8FDA-B42831DA0639}" destId="{6B5941FB-4373-4571-BE80-7BC94642DCAC}" srcOrd="0" destOrd="0" presId="urn:microsoft.com/office/officeart/2008/layout/HalfCircleOrganizationChart"/>
    <dgm:cxn modelId="{EC5929E5-663C-4EA7-8128-DC4983B449F6}" type="presParOf" srcId="{6B5941FB-4373-4571-BE80-7BC94642DCAC}" destId="{BDD1B45E-95BD-4722-8CE3-5D593B3B98A2}" srcOrd="0" destOrd="0" presId="urn:microsoft.com/office/officeart/2008/layout/HalfCircleOrganizationChart"/>
    <dgm:cxn modelId="{C8A00867-8650-4E19-82B9-32EED0326FC3}" type="presParOf" srcId="{6B5941FB-4373-4571-BE80-7BC94642DCAC}" destId="{8EF97993-2E96-4B98-ACB1-95F9F727DCC6}" srcOrd="1" destOrd="0" presId="urn:microsoft.com/office/officeart/2008/layout/HalfCircleOrganizationChart"/>
    <dgm:cxn modelId="{53772D41-F8B5-4AB8-AE8F-2E5057A22AD0}" type="presParOf" srcId="{6B5941FB-4373-4571-BE80-7BC94642DCAC}" destId="{CD204580-8A51-49FF-B713-6BA167085EE2}" srcOrd="2" destOrd="0" presId="urn:microsoft.com/office/officeart/2008/layout/HalfCircleOrganizationChart"/>
    <dgm:cxn modelId="{6C671D2A-4746-4C3A-8214-938D7CED2654}" type="presParOf" srcId="{6B5941FB-4373-4571-BE80-7BC94642DCAC}" destId="{CFEA35F3-6356-42CB-9471-12573E3E2B79}" srcOrd="3" destOrd="0" presId="urn:microsoft.com/office/officeart/2008/layout/HalfCircleOrganizationChart"/>
    <dgm:cxn modelId="{8B06C72F-DAB0-4E09-A13C-270578DAC304}" type="presParOf" srcId="{5DCE351B-5545-481E-8FDA-B42831DA0639}" destId="{430B8CAD-3D9A-4D0C-B1A2-C3952172B714}" srcOrd="1" destOrd="0" presId="urn:microsoft.com/office/officeart/2008/layout/HalfCircleOrganizationChart"/>
    <dgm:cxn modelId="{A4EE8982-8AF9-4388-9083-E9FEED7A99C1}" type="presParOf" srcId="{430B8CAD-3D9A-4D0C-B1A2-C3952172B714}" destId="{0E5D50BB-A8EA-4D33-9573-1842512D8B36}" srcOrd="0" destOrd="0" presId="urn:microsoft.com/office/officeart/2008/layout/HalfCircleOrganizationChart"/>
    <dgm:cxn modelId="{728AE74B-36FC-4879-B68C-606434F3E564}" type="presParOf" srcId="{430B8CAD-3D9A-4D0C-B1A2-C3952172B714}" destId="{E29245F3-4118-415C-8426-AC309868ACA2}" srcOrd="1" destOrd="0" presId="urn:microsoft.com/office/officeart/2008/layout/HalfCircleOrganizationChart"/>
    <dgm:cxn modelId="{F149027A-8F20-4166-AD10-D540E6FD788B}" type="presParOf" srcId="{E29245F3-4118-415C-8426-AC309868ACA2}" destId="{0D9A8C46-A161-44A1-A654-62E20E3CCB20}" srcOrd="0" destOrd="0" presId="urn:microsoft.com/office/officeart/2008/layout/HalfCircleOrganizationChart"/>
    <dgm:cxn modelId="{DB984F37-64F9-46AC-BAF3-3C9A7148D416}" type="presParOf" srcId="{0D9A8C46-A161-44A1-A654-62E20E3CCB20}" destId="{9571D24D-BA92-4578-9131-1CC72F63A5F9}" srcOrd="0" destOrd="0" presId="urn:microsoft.com/office/officeart/2008/layout/HalfCircleOrganizationChart"/>
    <dgm:cxn modelId="{69B4A1EA-6AD1-45C7-9081-C27E5BA28CA1}" type="presParOf" srcId="{0D9A8C46-A161-44A1-A654-62E20E3CCB20}" destId="{F5CBAD89-C10C-44F2-9AD3-0F96BE77CF68}" srcOrd="1" destOrd="0" presId="urn:microsoft.com/office/officeart/2008/layout/HalfCircleOrganizationChart"/>
    <dgm:cxn modelId="{1A3CCCC5-46C6-4165-B47F-F76AB24E0C0E}" type="presParOf" srcId="{0D9A8C46-A161-44A1-A654-62E20E3CCB20}" destId="{FC6E4BBF-A88C-49A3-8C1A-18E0D371BE3D}" srcOrd="2" destOrd="0" presId="urn:microsoft.com/office/officeart/2008/layout/HalfCircleOrganizationChart"/>
    <dgm:cxn modelId="{0AE01182-3E4D-43C9-8F71-2D9BDAC857B7}" type="presParOf" srcId="{0D9A8C46-A161-44A1-A654-62E20E3CCB20}" destId="{135DA5A9-BC41-457D-A65D-4FB6C673FB72}" srcOrd="3" destOrd="0" presId="urn:microsoft.com/office/officeart/2008/layout/HalfCircleOrganizationChart"/>
    <dgm:cxn modelId="{096D05E2-C24F-4198-B3F8-E41C56129795}" type="presParOf" srcId="{E29245F3-4118-415C-8426-AC309868ACA2}" destId="{CD12A356-81B4-4EE9-8A4F-B87CBE6333D7}" srcOrd="1" destOrd="0" presId="urn:microsoft.com/office/officeart/2008/layout/HalfCircleOrganizationChart"/>
    <dgm:cxn modelId="{A1254C6D-580B-4C59-BE26-206E4C58D3FF}" type="presParOf" srcId="{E29245F3-4118-415C-8426-AC309868ACA2}" destId="{D5718B6C-25C8-44A3-8BF1-7378D401FF39}" srcOrd="2" destOrd="0" presId="urn:microsoft.com/office/officeart/2008/layout/HalfCircleOrganizationChart"/>
    <dgm:cxn modelId="{E5E97D08-404A-49DC-90D2-DE2988CCF559}" type="presParOf" srcId="{430B8CAD-3D9A-4D0C-B1A2-C3952172B714}" destId="{60AAF9DF-6AEA-4931-8A53-49F1195EF16C}" srcOrd="2" destOrd="0" presId="urn:microsoft.com/office/officeart/2008/layout/HalfCircleOrganizationChart"/>
    <dgm:cxn modelId="{D80F5C0C-DD17-4DC2-A9C8-98BD0F887B39}" type="presParOf" srcId="{430B8CAD-3D9A-4D0C-B1A2-C3952172B714}" destId="{C77BB149-CD67-4D16-B9E7-7F23F1D5D17D}" srcOrd="3" destOrd="0" presId="urn:microsoft.com/office/officeart/2008/layout/HalfCircleOrganizationChart"/>
    <dgm:cxn modelId="{B38242D3-C466-47F3-8B0C-AECA360855AD}" type="presParOf" srcId="{C77BB149-CD67-4D16-B9E7-7F23F1D5D17D}" destId="{930BB119-DF68-4C82-9BB9-E3E99B865122}" srcOrd="0" destOrd="0" presId="urn:microsoft.com/office/officeart/2008/layout/HalfCircleOrganizationChart"/>
    <dgm:cxn modelId="{A0917824-F8DA-4AB2-AB76-5B83830B5BF3}" type="presParOf" srcId="{930BB119-DF68-4C82-9BB9-E3E99B865122}" destId="{9BF6BB96-AA28-4AE5-AD90-D572CEFBE219}" srcOrd="0" destOrd="0" presId="urn:microsoft.com/office/officeart/2008/layout/HalfCircleOrganizationChart"/>
    <dgm:cxn modelId="{B10E3580-0FE1-4EF6-BDAC-CC3139C7C567}" type="presParOf" srcId="{930BB119-DF68-4C82-9BB9-E3E99B865122}" destId="{58C26B6A-FD7E-4180-9772-E9D145C6F714}" srcOrd="1" destOrd="0" presId="urn:microsoft.com/office/officeart/2008/layout/HalfCircleOrganizationChart"/>
    <dgm:cxn modelId="{A2107EC8-3FBD-4DBA-BA09-C7E12EDD6D47}" type="presParOf" srcId="{930BB119-DF68-4C82-9BB9-E3E99B865122}" destId="{9B776C45-C39C-4C4C-9DEC-F14875C774DE}" srcOrd="2" destOrd="0" presId="urn:microsoft.com/office/officeart/2008/layout/HalfCircleOrganizationChart"/>
    <dgm:cxn modelId="{F69E9F2B-DBA9-40BF-A5E4-C9E9A26178C4}" type="presParOf" srcId="{930BB119-DF68-4C82-9BB9-E3E99B865122}" destId="{50B8FDEE-1469-4CBF-B828-5800C78C052C}" srcOrd="3" destOrd="0" presId="urn:microsoft.com/office/officeart/2008/layout/HalfCircleOrganizationChart"/>
    <dgm:cxn modelId="{AF09DD93-3271-475D-B2FD-3A8D18CF031C}" type="presParOf" srcId="{C77BB149-CD67-4D16-B9E7-7F23F1D5D17D}" destId="{7D785B03-22DD-4370-BA49-6B7A9866B8BE}" srcOrd="1" destOrd="0" presId="urn:microsoft.com/office/officeart/2008/layout/HalfCircleOrganizationChart"/>
    <dgm:cxn modelId="{0DC6AE61-D650-4F11-A9FE-A52EBC1FCB7F}" type="presParOf" srcId="{C77BB149-CD67-4D16-B9E7-7F23F1D5D17D}" destId="{861BF227-D0CC-44EC-8CD9-CA59E917D356}" srcOrd="2" destOrd="0" presId="urn:microsoft.com/office/officeart/2008/layout/HalfCircleOrganizationChart"/>
    <dgm:cxn modelId="{39FB64D9-57CB-48E6-B8ED-FE4AA42362B1}" type="presParOf" srcId="{430B8CAD-3D9A-4D0C-B1A2-C3952172B714}" destId="{5307AA65-3AA4-4BFA-8400-BBF25D3E2A85}" srcOrd="4" destOrd="0" presId="urn:microsoft.com/office/officeart/2008/layout/HalfCircleOrganizationChart"/>
    <dgm:cxn modelId="{63A91759-39FA-4345-8CDD-448941B92317}" type="presParOf" srcId="{430B8CAD-3D9A-4D0C-B1A2-C3952172B714}" destId="{B066A8C9-9C63-4528-AE3E-5D708700A61C}" srcOrd="5" destOrd="0" presId="urn:microsoft.com/office/officeart/2008/layout/HalfCircleOrganizationChart"/>
    <dgm:cxn modelId="{C7978630-C829-4E7D-A462-CB649A13F203}" type="presParOf" srcId="{B066A8C9-9C63-4528-AE3E-5D708700A61C}" destId="{B46617AC-1E2A-4FF7-9D36-0C57DE329164}" srcOrd="0" destOrd="0" presId="urn:microsoft.com/office/officeart/2008/layout/HalfCircleOrganizationChart"/>
    <dgm:cxn modelId="{60D1D2B5-7D6A-47A5-ACF7-7E6897599DC2}" type="presParOf" srcId="{B46617AC-1E2A-4FF7-9D36-0C57DE329164}" destId="{3FB1054F-FBC5-4814-9F45-7FBDEEC000F2}" srcOrd="0" destOrd="0" presId="urn:microsoft.com/office/officeart/2008/layout/HalfCircleOrganizationChart"/>
    <dgm:cxn modelId="{B5EF71F1-5788-4741-9B21-449C7BF5A666}" type="presParOf" srcId="{B46617AC-1E2A-4FF7-9D36-0C57DE329164}" destId="{8F57F29A-2868-422E-9179-8223D59F9BDB}" srcOrd="1" destOrd="0" presId="urn:microsoft.com/office/officeart/2008/layout/HalfCircleOrganizationChart"/>
    <dgm:cxn modelId="{FFE9345B-5DA2-4BD7-BFA8-9B0C3ECAA54B}" type="presParOf" srcId="{B46617AC-1E2A-4FF7-9D36-0C57DE329164}" destId="{E61DA334-25ED-4C63-99FF-DCFFEB1A4C74}" srcOrd="2" destOrd="0" presId="urn:microsoft.com/office/officeart/2008/layout/HalfCircleOrganizationChart"/>
    <dgm:cxn modelId="{426C3413-B186-4BF7-94A9-E7161AC1843B}" type="presParOf" srcId="{B46617AC-1E2A-4FF7-9D36-0C57DE329164}" destId="{E2D7A8FC-C65F-46D3-AA41-E2C3FEECAE75}" srcOrd="3" destOrd="0" presId="urn:microsoft.com/office/officeart/2008/layout/HalfCircleOrganizationChart"/>
    <dgm:cxn modelId="{ADE0E9BF-EE8D-471C-8B9D-BD49CBDE3DEE}" type="presParOf" srcId="{B066A8C9-9C63-4528-AE3E-5D708700A61C}" destId="{A6E81A99-B2BF-44BB-878D-FFFFA0F5F053}" srcOrd="1" destOrd="0" presId="urn:microsoft.com/office/officeart/2008/layout/HalfCircleOrganizationChart"/>
    <dgm:cxn modelId="{47C8D367-2A20-49FF-BC1E-762A211D0103}" type="presParOf" srcId="{B066A8C9-9C63-4528-AE3E-5D708700A61C}" destId="{67D007F1-0AE9-475D-934B-7204FAFDCB47}" srcOrd="2" destOrd="0" presId="urn:microsoft.com/office/officeart/2008/layout/HalfCircleOrganizationChart"/>
    <dgm:cxn modelId="{A008ACCE-9352-4A98-AA8B-F98B309D0D10}" type="presParOf" srcId="{430B8CAD-3D9A-4D0C-B1A2-C3952172B714}" destId="{389F0CCC-22F1-48AF-AF18-CD669ACAF2E1}" srcOrd="6" destOrd="0" presId="urn:microsoft.com/office/officeart/2008/layout/HalfCircleOrganizationChart"/>
    <dgm:cxn modelId="{EC3CCF4D-A598-4BE3-830A-6EEBF2436E7C}" type="presParOf" srcId="{430B8CAD-3D9A-4D0C-B1A2-C3952172B714}" destId="{2A4E51AB-421A-4F52-B770-70409666A360}" srcOrd="7" destOrd="0" presId="urn:microsoft.com/office/officeart/2008/layout/HalfCircleOrganizationChart"/>
    <dgm:cxn modelId="{38EC3C23-5D1E-4D7C-ABEE-F43D96215A0E}" type="presParOf" srcId="{2A4E51AB-421A-4F52-B770-70409666A360}" destId="{306D11BF-414D-4500-9B7F-23FCAB6F90E1}" srcOrd="0" destOrd="0" presId="urn:microsoft.com/office/officeart/2008/layout/HalfCircleOrganizationChart"/>
    <dgm:cxn modelId="{07B54B78-ADC5-40D5-A49E-A2676A940888}" type="presParOf" srcId="{306D11BF-414D-4500-9B7F-23FCAB6F90E1}" destId="{D5840D44-6CE3-4086-B4F9-473CB90E752D}" srcOrd="0" destOrd="0" presId="urn:microsoft.com/office/officeart/2008/layout/HalfCircleOrganizationChart"/>
    <dgm:cxn modelId="{7515DF61-B99F-4B56-954C-190E526D72F4}" type="presParOf" srcId="{306D11BF-414D-4500-9B7F-23FCAB6F90E1}" destId="{A0CCDB04-65E9-46DE-85DE-770A7F57B93C}" srcOrd="1" destOrd="0" presId="urn:microsoft.com/office/officeart/2008/layout/HalfCircleOrganizationChart"/>
    <dgm:cxn modelId="{EC4BC32E-3FCB-4146-AFC0-E63F201B255B}" type="presParOf" srcId="{306D11BF-414D-4500-9B7F-23FCAB6F90E1}" destId="{DBD59151-4EC8-4E25-A87C-2311726F33A4}" srcOrd="2" destOrd="0" presId="urn:microsoft.com/office/officeart/2008/layout/HalfCircleOrganizationChart"/>
    <dgm:cxn modelId="{4A8189D5-5646-49E1-9160-1906800E5BC7}" type="presParOf" srcId="{306D11BF-414D-4500-9B7F-23FCAB6F90E1}" destId="{187BDC3D-3B30-4823-AC7E-A8CA5173D8FD}" srcOrd="3" destOrd="0" presId="urn:microsoft.com/office/officeart/2008/layout/HalfCircleOrganizationChart"/>
    <dgm:cxn modelId="{148CB50A-A95E-44CF-A8E2-2D4205B2B518}" type="presParOf" srcId="{2A4E51AB-421A-4F52-B770-70409666A360}" destId="{EF8275CD-EB08-430B-B403-3C8F7790BAEC}" srcOrd="1" destOrd="0" presId="urn:microsoft.com/office/officeart/2008/layout/HalfCircleOrganizationChart"/>
    <dgm:cxn modelId="{58A627FB-EECD-4E94-80AD-3F36292B2C89}" type="presParOf" srcId="{2A4E51AB-421A-4F52-B770-70409666A360}" destId="{B3FA3F3D-0FBF-465A-85E1-87936E70577E}" srcOrd="2" destOrd="0" presId="urn:microsoft.com/office/officeart/2008/layout/HalfCircleOrganizationChart"/>
    <dgm:cxn modelId="{41A206D4-1E49-4C6E-905B-B34E33B54BF6}" type="presParOf" srcId="{430B8CAD-3D9A-4D0C-B1A2-C3952172B714}" destId="{338B2CB5-0CBF-4C54-BFE5-FBFB4F1138FD}" srcOrd="8" destOrd="0" presId="urn:microsoft.com/office/officeart/2008/layout/HalfCircleOrganizationChart"/>
    <dgm:cxn modelId="{840FE941-396E-4EE5-8869-4DFCE5E1734F}" type="presParOf" srcId="{430B8CAD-3D9A-4D0C-B1A2-C3952172B714}" destId="{34396EDA-4229-4EBE-8D48-7843D6B18AB6}" srcOrd="9" destOrd="0" presId="urn:microsoft.com/office/officeart/2008/layout/HalfCircleOrganizationChart"/>
    <dgm:cxn modelId="{02F4D77C-51BD-4EDB-BE8D-ABF67871CF01}" type="presParOf" srcId="{34396EDA-4229-4EBE-8D48-7843D6B18AB6}" destId="{09C920D4-F3E3-41AE-875F-28CAD782E8A7}" srcOrd="0" destOrd="0" presId="urn:microsoft.com/office/officeart/2008/layout/HalfCircleOrganizationChart"/>
    <dgm:cxn modelId="{9170D46A-9E02-433E-838D-576F751B85F9}" type="presParOf" srcId="{09C920D4-F3E3-41AE-875F-28CAD782E8A7}" destId="{A54F266D-6062-447C-9A98-BF05193E45D8}" srcOrd="0" destOrd="0" presId="urn:microsoft.com/office/officeart/2008/layout/HalfCircleOrganizationChart"/>
    <dgm:cxn modelId="{521FD8E4-068E-4E0F-9320-851E763834CA}" type="presParOf" srcId="{09C920D4-F3E3-41AE-875F-28CAD782E8A7}" destId="{C9E9F49D-3B7E-4F4B-9BE9-4D8431ECD774}" srcOrd="1" destOrd="0" presId="urn:microsoft.com/office/officeart/2008/layout/HalfCircleOrganizationChart"/>
    <dgm:cxn modelId="{98AFAC23-4448-460D-A6DC-62025CC1A642}" type="presParOf" srcId="{09C920D4-F3E3-41AE-875F-28CAD782E8A7}" destId="{E761A5B2-DF8A-4B07-9756-9F46D7C7A005}" srcOrd="2" destOrd="0" presId="urn:microsoft.com/office/officeart/2008/layout/HalfCircleOrganizationChart"/>
    <dgm:cxn modelId="{511D452F-7144-4C9A-A0A8-283EE1A6442F}" type="presParOf" srcId="{09C920D4-F3E3-41AE-875F-28CAD782E8A7}" destId="{4116ACDE-A384-4716-847D-9E8BE8BD0C43}" srcOrd="3" destOrd="0" presId="urn:microsoft.com/office/officeart/2008/layout/HalfCircleOrganizationChart"/>
    <dgm:cxn modelId="{E94377C8-46A6-4CDA-AE73-F06661020079}" type="presParOf" srcId="{34396EDA-4229-4EBE-8D48-7843D6B18AB6}" destId="{F848BA04-2887-4537-9D93-1DE151DC6AF4}" srcOrd="1" destOrd="0" presId="urn:microsoft.com/office/officeart/2008/layout/HalfCircleOrganizationChart"/>
    <dgm:cxn modelId="{D6136D7D-281E-4EF1-A877-5F6C57DD2D94}" type="presParOf" srcId="{34396EDA-4229-4EBE-8D48-7843D6B18AB6}" destId="{9F8581F0-79C4-4BC1-BB03-70678B2FB1FE}" srcOrd="2" destOrd="0" presId="urn:microsoft.com/office/officeart/2008/layout/HalfCircleOrganizationChart"/>
    <dgm:cxn modelId="{F7EC142A-A85C-4341-AE9A-8313797D25D5}" type="presParOf" srcId="{5DCE351B-5545-481E-8FDA-B42831DA0639}" destId="{7E034A3E-AF3B-4E4E-B690-8FC3F591F007}" srcOrd="2" destOrd="0" presId="urn:microsoft.com/office/officeart/2008/layout/HalfCircle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DDD65B-CBE9-4D64-A3B9-D5B23D39701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8F4DF64E-22CB-4885-A7E3-6F00971558A3}">
      <dgm:prSet phldrT="[Text]"/>
      <dgm:spPr/>
      <dgm:t>
        <a:bodyPr/>
        <a:lstStyle/>
        <a:p>
          <a:r>
            <a:rPr lang="en-GB" dirty="0"/>
            <a:t>35</a:t>
          </a:r>
        </a:p>
      </dgm:t>
    </dgm:pt>
    <dgm:pt modelId="{6C0E8821-510C-4879-AB72-8E026DE6F664}" type="parTrans" cxnId="{1FC76FA8-48A4-4AD2-B8AA-AF76946ED49E}">
      <dgm:prSet/>
      <dgm:spPr/>
      <dgm:t>
        <a:bodyPr/>
        <a:lstStyle/>
        <a:p>
          <a:endParaRPr lang="en-GB"/>
        </a:p>
      </dgm:t>
    </dgm:pt>
    <dgm:pt modelId="{1014658D-3721-4B30-88C0-AEB8C009C634}" type="sibTrans" cxnId="{1FC76FA8-48A4-4AD2-B8AA-AF76946ED49E}">
      <dgm:prSet/>
      <dgm:spPr/>
      <dgm:t>
        <a:bodyPr/>
        <a:lstStyle/>
        <a:p>
          <a:endParaRPr lang="en-GB"/>
        </a:p>
      </dgm:t>
    </dgm:pt>
    <dgm:pt modelId="{9BC5B644-CF58-4978-921F-AD8CD8D93A94}">
      <dgm:prSet phldrT="[Text]"/>
      <dgm:spPr/>
      <dgm:t>
        <a:bodyPr/>
        <a:lstStyle/>
        <a:p>
          <a:r>
            <a:rPr lang="en-GB" dirty="0"/>
            <a:t>32</a:t>
          </a:r>
        </a:p>
      </dgm:t>
    </dgm:pt>
    <dgm:pt modelId="{B7C008B8-935C-46E6-9DD3-9101B446491C}" type="parTrans" cxnId="{BA7FF7DB-F4EE-40F8-BBB2-04751E753BB2}">
      <dgm:prSet/>
      <dgm:spPr/>
      <dgm:t>
        <a:bodyPr/>
        <a:lstStyle/>
        <a:p>
          <a:endParaRPr lang="en-GB"/>
        </a:p>
      </dgm:t>
    </dgm:pt>
    <dgm:pt modelId="{DFC88413-6D25-4314-AE2F-B0071B2F7195}" type="sibTrans" cxnId="{BA7FF7DB-F4EE-40F8-BBB2-04751E753BB2}">
      <dgm:prSet/>
      <dgm:spPr/>
      <dgm:t>
        <a:bodyPr/>
        <a:lstStyle/>
        <a:p>
          <a:endParaRPr lang="en-GB"/>
        </a:p>
      </dgm:t>
    </dgm:pt>
    <dgm:pt modelId="{92C9F01D-63AE-41BF-9783-E2843008C82F}">
      <dgm:prSet phldrT="[Text]"/>
      <dgm:spPr/>
      <dgm:t>
        <a:bodyPr/>
        <a:lstStyle/>
        <a:p>
          <a:r>
            <a:rPr lang="en-GB" dirty="0"/>
            <a:t>3</a:t>
          </a:r>
        </a:p>
      </dgm:t>
    </dgm:pt>
    <dgm:pt modelId="{129BA4E0-31B3-42B5-9BA0-338841690A04}" type="parTrans" cxnId="{8743F2F6-81B1-4978-88B2-685E62563B0D}">
      <dgm:prSet/>
      <dgm:spPr/>
      <dgm:t>
        <a:bodyPr/>
        <a:lstStyle/>
        <a:p>
          <a:endParaRPr lang="en-GB"/>
        </a:p>
      </dgm:t>
    </dgm:pt>
    <dgm:pt modelId="{F4A1D046-51CC-410B-B0A0-D5BFC91A0F23}" type="sibTrans" cxnId="{8743F2F6-81B1-4978-88B2-685E62563B0D}">
      <dgm:prSet/>
      <dgm:spPr/>
      <dgm:t>
        <a:bodyPr/>
        <a:lstStyle/>
        <a:p>
          <a:endParaRPr lang="en-GB"/>
        </a:p>
      </dgm:t>
    </dgm:pt>
    <dgm:pt modelId="{001F2CFB-0B30-4363-99FF-07922A3977DE}" type="pres">
      <dgm:prSet presAssocID="{24DDD65B-CBE9-4D64-A3B9-D5B23D39701A}" presName="Name0" presStyleCnt="0">
        <dgm:presLayoutVars>
          <dgm:orgChart val="1"/>
          <dgm:chPref val="1"/>
          <dgm:dir/>
          <dgm:animOne val="branch"/>
          <dgm:animLvl val="lvl"/>
          <dgm:resizeHandles/>
        </dgm:presLayoutVars>
      </dgm:prSet>
      <dgm:spPr/>
    </dgm:pt>
    <dgm:pt modelId="{5DCE351B-5545-481E-8FDA-B42831DA0639}" type="pres">
      <dgm:prSet presAssocID="{8F4DF64E-22CB-4885-A7E3-6F00971558A3}" presName="hierRoot1" presStyleCnt="0">
        <dgm:presLayoutVars>
          <dgm:hierBranch val="init"/>
        </dgm:presLayoutVars>
      </dgm:prSet>
      <dgm:spPr/>
    </dgm:pt>
    <dgm:pt modelId="{6B5941FB-4373-4571-BE80-7BC94642DCAC}" type="pres">
      <dgm:prSet presAssocID="{8F4DF64E-22CB-4885-A7E3-6F00971558A3}" presName="rootComposite1" presStyleCnt="0"/>
      <dgm:spPr/>
    </dgm:pt>
    <dgm:pt modelId="{BDD1B45E-95BD-4722-8CE3-5D593B3B98A2}" type="pres">
      <dgm:prSet presAssocID="{8F4DF64E-22CB-4885-A7E3-6F00971558A3}" presName="rootText1" presStyleLbl="alignAcc1" presStyleIdx="0" presStyleCnt="0">
        <dgm:presLayoutVars>
          <dgm:chPref val="3"/>
        </dgm:presLayoutVars>
      </dgm:prSet>
      <dgm:spPr/>
    </dgm:pt>
    <dgm:pt modelId="{8EF97993-2E96-4B98-ACB1-95F9F727DCC6}" type="pres">
      <dgm:prSet presAssocID="{8F4DF64E-22CB-4885-A7E3-6F00971558A3}" presName="topArc1" presStyleLbl="parChTrans1D1" presStyleIdx="0" presStyleCnt="6"/>
      <dgm:spPr/>
    </dgm:pt>
    <dgm:pt modelId="{CD204580-8A51-49FF-B713-6BA167085EE2}" type="pres">
      <dgm:prSet presAssocID="{8F4DF64E-22CB-4885-A7E3-6F00971558A3}" presName="bottomArc1" presStyleLbl="parChTrans1D1" presStyleIdx="1" presStyleCnt="6"/>
      <dgm:spPr/>
    </dgm:pt>
    <dgm:pt modelId="{CFEA35F3-6356-42CB-9471-12573E3E2B79}" type="pres">
      <dgm:prSet presAssocID="{8F4DF64E-22CB-4885-A7E3-6F00971558A3}" presName="topConnNode1" presStyleLbl="node1" presStyleIdx="0" presStyleCnt="0"/>
      <dgm:spPr/>
    </dgm:pt>
    <dgm:pt modelId="{430B8CAD-3D9A-4D0C-B1A2-C3952172B714}" type="pres">
      <dgm:prSet presAssocID="{8F4DF64E-22CB-4885-A7E3-6F00971558A3}" presName="hierChild2" presStyleCnt="0"/>
      <dgm:spPr/>
    </dgm:pt>
    <dgm:pt modelId="{0E5D50BB-A8EA-4D33-9573-1842512D8B36}" type="pres">
      <dgm:prSet presAssocID="{B7C008B8-935C-46E6-9DD3-9101B446491C}" presName="Name28" presStyleLbl="parChTrans1D2" presStyleIdx="0" presStyleCnt="2"/>
      <dgm:spPr/>
    </dgm:pt>
    <dgm:pt modelId="{E29245F3-4118-415C-8426-AC309868ACA2}" type="pres">
      <dgm:prSet presAssocID="{9BC5B644-CF58-4978-921F-AD8CD8D93A94}" presName="hierRoot2" presStyleCnt="0">
        <dgm:presLayoutVars>
          <dgm:hierBranch val="init"/>
        </dgm:presLayoutVars>
      </dgm:prSet>
      <dgm:spPr/>
    </dgm:pt>
    <dgm:pt modelId="{0D9A8C46-A161-44A1-A654-62E20E3CCB20}" type="pres">
      <dgm:prSet presAssocID="{9BC5B644-CF58-4978-921F-AD8CD8D93A94}" presName="rootComposite2" presStyleCnt="0"/>
      <dgm:spPr/>
    </dgm:pt>
    <dgm:pt modelId="{9571D24D-BA92-4578-9131-1CC72F63A5F9}" type="pres">
      <dgm:prSet presAssocID="{9BC5B644-CF58-4978-921F-AD8CD8D93A94}" presName="rootText2" presStyleLbl="alignAcc1" presStyleIdx="0" presStyleCnt="0">
        <dgm:presLayoutVars>
          <dgm:chPref val="3"/>
        </dgm:presLayoutVars>
      </dgm:prSet>
      <dgm:spPr/>
    </dgm:pt>
    <dgm:pt modelId="{F5CBAD89-C10C-44F2-9AD3-0F96BE77CF68}" type="pres">
      <dgm:prSet presAssocID="{9BC5B644-CF58-4978-921F-AD8CD8D93A94}" presName="topArc2" presStyleLbl="parChTrans1D1" presStyleIdx="2" presStyleCnt="6"/>
      <dgm:spPr/>
    </dgm:pt>
    <dgm:pt modelId="{FC6E4BBF-A88C-49A3-8C1A-18E0D371BE3D}" type="pres">
      <dgm:prSet presAssocID="{9BC5B644-CF58-4978-921F-AD8CD8D93A94}" presName="bottomArc2" presStyleLbl="parChTrans1D1" presStyleIdx="3" presStyleCnt="6"/>
      <dgm:spPr/>
    </dgm:pt>
    <dgm:pt modelId="{135DA5A9-BC41-457D-A65D-4FB6C673FB72}" type="pres">
      <dgm:prSet presAssocID="{9BC5B644-CF58-4978-921F-AD8CD8D93A94}" presName="topConnNode2" presStyleLbl="node2" presStyleIdx="0" presStyleCnt="0"/>
      <dgm:spPr/>
    </dgm:pt>
    <dgm:pt modelId="{CD12A356-81B4-4EE9-8A4F-B87CBE6333D7}" type="pres">
      <dgm:prSet presAssocID="{9BC5B644-CF58-4978-921F-AD8CD8D93A94}" presName="hierChild4" presStyleCnt="0"/>
      <dgm:spPr/>
    </dgm:pt>
    <dgm:pt modelId="{D5718B6C-25C8-44A3-8BF1-7378D401FF39}" type="pres">
      <dgm:prSet presAssocID="{9BC5B644-CF58-4978-921F-AD8CD8D93A94}" presName="hierChild5" presStyleCnt="0"/>
      <dgm:spPr/>
    </dgm:pt>
    <dgm:pt modelId="{60AAF9DF-6AEA-4931-8A53-49F1195EF16C}" type="pres">
      <dgm:prSet presAssocID="{129BA4E0-31B3-42B5-9BA0-338841690A04}" presName="Name28" presStyleLbl="parChTrans1D2" presStyleIdx="1" presStyleCnt="2"/>
      <dgm:spPr/>
    </dgm:pt>
    <dgm:pt modelId="{C77BB149-CD67-4D16-B9E7-7F23F1D5D17D}" type="pres">
      <dgm:prSet presAssocID="{92C9F01D-63AE-41BF-9783-E2843008C82F}" presName="hierRoot2" presStyleCnt="0">
        <dgm:presLayoutVars>
          <dgm:hierBranch val="init"/>
        </dgm:presLayoutVars>
      </dgm:prSet>
      <dgm:spPr/>
    </dgm:pt>
    <dgm:pt modelId="{930BB119-DF68-4C82-9BB9-E3E99B865122}" type="pres">
      <dgm:prSet presAssocID="{92C9F01D-63AE-41BF-9783-E2843008C82F}" presName="rootComposite2" presStyleCnt="0"/>
      <dgm:spPr/>
    </dgm:pt>
    <dgm:pt modelId="{9BF6BB96-AA28-4AE5-AD90-D572CEFBE219}" type="pres">
      <dgm:prSet presAssocID="{92C9F01D-63AE-41BF-9783-E2843008C82F}" presName="rootText2" presStyleLbl="alignAcc1" presStyleIdx="0" presStyleCnt="0">
        <dgm:presLayoutVars>
          <dgm:chPref val="3"/>
        </dgm:presLayoutVars>
      </dgm:prSet>
      <dgm:spPr/>
    </dgm:pt>
    <dgm:pt modelId="{58C26B6A-FD7E-4180-9772-E9D145C6F714}" type="pres">
      <dgm:prSet presAssocID="{92C9F01D-63AE-41BF-9783-E2843008C82F}" presName="topArc2" presStyleLbl="parChTrans1D1" presStyleIdx="4" presStyleCnt="6"/>
      <dgm:spPr/>
    </dgm:pt>
    <dgm:pt modelId="{9B776C45-C39C-4C4C-9DEC-F14875C774DE}" type="pres">
      <dgm:prSet presAssocID="{92C9F01D-63AE-41BF-9783-E2843008C82F}" presName="bottomArc2" presStyleLbl="parChTrans1D1" presStyleIdx="5" presStyleCnt="6"/>
      <dgm:spPr/>
    </dgm:pt>
    <dgm:pt modelId="{50B8FDEE-1469-4CBF-B828-5800C78C052C}" type="pres">
      <dgm:prSet presAssocID="{92C9F01D-63AE-41BF-9783-E2843008C82F}" presName="topConnNode2" presStyleLbl="node2" presStyleIdx="0" presStyleCnt="0"/>
      <dgm:spPr/>
    </dgm:pt>
    <dgm:pt modelId="{7D785B03-22DD-4370-BA49-6B7A9866B8BE}" type="pres">
      <dgm:prSet presAssocID="{92C9F01D-63AE-41BF-9783-E2843008C82F}" presName="hierChild4" presStyleCnt="0"/>
      <dgm:spPr/>
    </dgm:pt>
    <dgm:pt modelId="{861BF227-D0CC-44EC-8CD9-CA59E917D356}" type="pres">
      <dgm:prSet presAssocID="{92C9F01D-63AE-41BF-9783-E2843008C82F}" presName="hierChild5" presStyleCnt="0"/>
      <dgm:spPr/>
    </dgm:pt>
    <dgm:pt modelId="{7E034A3E-AF3B-4E4E-B690-8FC3F591F007}" type="pres">
      <dgm:prSet presAssocID="{8F4DF64E-22CB-4885-A7E3-6F00971558A3}" presName="hierChild3" presStyleCnt="0"/>
      <dgm:spPr/>
    </dgm:pt>
  </dgm:ptLst>
  <dgm:cxnLst>
    <dgm:cxn modelId="{6FF02335-568D-45B4-B091-EB31FEE34E1B}" type="presOf" srcId="{92C9F01D-63AE-41BF-9783-E2843008C82F}" destId="{9BF6BB96-AA28-4AE5-AD90-D572CEFBE219}" srcOrd="0" destOrd="0" presId="urn:microsoft.com/office/officeart/2008/layout/HalfCircleOrganizationChart"/>
    <dgm:cxn modelId="{95E3D268-7914-4C0B-9B1D-D27FE2FA098B}" type="presOf" srcId="{8F4DF64E-22CB-4885-A7E3-6F00971558A3}" destId="{CFEA35F3-6356-42CB-9471-12573E3E2B79}" srcOrd="1" destOrd="0" presId="urn:microsoft.com/office/officeart/2008/layout/HalfCircleOrganizationChart"/>
    <dgm:cxn modelId="{3E857479-8434-4B55-9B1E-CAF4805B4DB7}" type="presOf" srcId="{9BC5B644-CF58-4978-921F-AD8CD8D93A94}" destId="{9571D24D-BA92-4578-9131-1CC72F63A5F9}" srcOrd="0" destOrd="0" presId="urn:microsoft.com/office/officeart/2008/layout/HalfCircleOrganizationChart"/>
    <dgm:cxn modelId="{9A0389A3-2D13-4AD3-8BAA-FD80A658C249}" type="presOf" srcId="{9BC5B644-CF58-4978-921F-AD8CD8D93A94}" destId="{135DA5A9-BC41-457D-A65D-4FB6C673FB72}" srcOrd="1" destOrd="0" presId="urn:microsoft.com/office/officeart/2008/layout/HalfCircleOrganizationChart"/>
    <dgm:cxn modelId="{1FC76FA8-48A4-4AD2-B8AA-AF76946ED49E}" srcId="{24DDD65B-CBE9-4D64-A3B9-D5B23D39701A}" destId="{8F4DF64E-22CB-4885-A7E3-6F00971558A3}" srcOrd="0" destOrd="0" parTransId="{6C0E8821-510C-4879-AB72-8E026DE6F664}" sibTransId="{1014658D-3721-4B30-88C0-AEB8C009C634}"/>
    <dgm:cxn modelId="{040C73A9-B9B4-46A6-8F7E-11FD4089F314}" type="presOf" srcId="{B7C008B8-935C-46E6-9DD3-9101B446491C}" destId="{0E5D50BB-A8EA-4D33-9573-1842512D8B36}" srcOrd="0" destOrd="0" presId="urn:microsoft.com/office/officeart/2008/layout/HalfCircleOrganizationChart"/>
    <dgm:cxn modelId="{F72C82B4-6095-4B7A-B833-23AE5DD8E2A8}" type="presOf" srcId="{8F4DF64E-22CB-4885-A7E3-6F00971558A3}" destId="{BDD1B45E-95BD-4722-8CE3-5D593B3B98A2}" srcOrd="0" destOrd="0" presId="urn:microsoft.com/office/officeart/2008/layout/HalfCircleOrganizationChart"/>
    <dgm:cxn modelId="{1C1C26D6-D031-4131-ACFE-D5FBF4FD0C8B}" type="presOf" srcId="{92C9F01D-63AE-41BF-9783-E2843008C82F}" destId="{50B8FDEE-1469-4CBF-B828-5800C78C052C}" srcOrd="1" destOrd="0" presId="urn:microsoft.com/office/officeart/2008/layout/HalfCircleOrganizationChart"/>
    <dgm:cxn modelId="{BA7FF7DB-F4EE-40F8-BBB2-04751E753BB2}" srcId="{8F4DF64E-22CB-4885-A7E3-6F00971558A3}" destId="{9BC5B644-CF58-4978-921F-AD8CD8D93A94}" srcOrd="0" destOrd="0" parTransId="{B7C008B8-935C-46E6-9DD3-9101B446491C}" sibTransId="{DFC88413-6D25-4314-AE2F-B0071B2F7195}"/>
    <dgm:cxn modelId="{C99643E7-1506-473D-BD18-EB605117CA44}" type="presOf" srcId="{24DDD65B-CBE9-4D64-A3B9-D5B23D39701A}" destId="{001F2CFB-0B30-4363-99FF-07922A3977DE}" srcOrd="0" destOrd="0" presId="urn:microsoft.com/office/officeart/2008/layout/HalfCircleOrganizationChart"/>
    <dgm:cxn modelId="{074B36F2-33BD-446C-ACD4-0F5F5DD26A4A}" type="presOf" srcId="{129BA4E0-31B3-42B5-9BA0-338841690A04}" destId="{60AAF9DF-6AEA-4931-8A53-49F1195EF16C}" srcOrd="0" destOrd="0" presId="urn:microsoft.com/office/officeart/2008/layout/HalfCircleOrganizationChart"/>
    <dgm:cxn modelId="{8743F2F6-81B1-4978-88B2-685E62563B0D}" srcId="{8F4DF64E-22CB-4885-A7E3-6F00971558A3}" destId="{92C9F01D-63AE-41BF-9783-E2843008C82F}" srcOrd="1" destOrd="0" parTransId="{129BA4E0-31B3-42B5-9BA0-338841690A04}" sibTransId="{F4A1D046-51CC-410B-B0A0-D5BFC91A0F23}"/>
    <dgm:cxn modelId="{DC2F1B2B-2D44-464D-A096-60BE52A5B222}" type="presParOf" srcId="{001F2CFB-0B30-4363-99FF-07922A3977DE}" destId="{5DCE351B-5545-481E-8FDA-B42831DA0639}" srcOrd="0" destOrd="0" presId="urn:microsoft.com/office/officeart/2008/layout/HalfCircleOrganizationChart"/>
    <dgm:cxn modelId="{0A991624-0E8F-42C9-BA40-CCCC0C19B74D}" type="presParOf" srcId="{5DCE351B-5545-481E-8FDA-B42831DA0639}" destId="{6B5941FB-4373-4571-BE80-7BC94642DCAC}" srcOrd="0" destOrd="0" presId="urn:microsoft.com/office/officeart/2008/layout/HalfCircleOrganizationChart"/>
    <dgm:cxn modelId="{EC5929E5-663C-4EA7-8128-DC4983B449F6}" type="presParOf" srcId="{6B5941FB-4373-4571-BE80-7BC94642DCAC}" destId="{BDD1B45E-95BD-4722-8CE3-5D593B3B98A2}" srcOrd="0" destOrd="0" presId="urn:microsoft.com/office/officeart/2008/layout/HalfCircleOrganizationChart"/>
    <dgm:cxn modelId="{C8A00867-8650-4E19-82B9-32EED0326FC3}" type="presParOf" srcId="{6B5941FB-4373-4571-BE80-7BC94642DCAC}" destId="{8EF97993-2E96-4B98-ACB1-95F9F727DCC6}" srcOrd="1" destOrd="0" presId="urn:microsoft.com/office/officeart/2008/layout/HalfCircleOrganizationChart"/>
    <dgm:cxn modelId="{53772D41-F8B5-4AB8-AE8F-2E5057A22AD0}" type="presParOf" srcId="{6B5941FB-4373-4571-BE80-7BC94642DCAC}" destId="{CD204580-8A51-49FF-B713-6BA167085EE2}" srcOrd="2" destOrd="0" presId="urn:microsoft.com/office/officeart/2008/layout/HalfCircleOrganizationChart"/>
    <dgm:cxn modelId="{6C671D2A-4746-4C3A-8214-938D7CED2654}" type="presParOf" srcId="{6B5941FB-4373-4571-BE80-7BC94642DCAC}" destId="{CFEA35F3-6356-42CB-9471-12573E3E2B79}" srcOrd="3" destOrd="0" presId="urn:microsoft.com/office/officeart/2008/layout/HalfCircleOrganizationChart"/>
    <dgm:cxn modelId="{8B06C72F-DAB0-4E09-A13C-270578DAC304}" type="presParOf" srcId="{5DCE351B-5545-481E-8FDA-B42831DA0639}" destId="{430B8CAD-3D9A-4D0C-B1A2-C3952172B714}" srcOrd="1" destOrd="0" presId="urn:microsoft.com/office/officeart/2008/layout/HalfCircleOrganizationChart"/>
    <dgm:cxn modelId="{A4EE8982-8AF9-4388-9083-E9FEED7A99C1}" type="presParOf" srcId="{430B8CAD-3D9A-4D0C-B1A2-C3952172B714}" destId="{0E5D50BB-A8EA-4D33-9573-1842512D8B36}" srcOrd="0" destOrd="0" presId="urn:microsoft.com/office/officeart/2008/layout/HalfCircleOrganizationChart"/>
    <dgm:cxn modelId="{728AE74B-36FC-4879-B68C-606434F3E564}" type="presParOf" srcId="{430B8CAD-3D9A-4D0C-B1A2-C3952172B714}" destId="{E29245F3-4118-415C-8426-AC309868ACA2}" srcOrd="1" destOrd="0" presId="urn:microsoft.com/office/officeart/2008/layout/HalfCircleOrganizationChart"/>
    <dgm:cxn modelId="{F149027A-8F20-4166-AD10-D540E6FD788B}" type="presParOf" srcId="{E29245F3-4118-415C-8426-AC309868ACA2}" destId="{0D9A8C46-A161-44A1-A654-62E20E3CCB20}" srcOrd="0" destOrd="0" presId="urn:microsoft.com/office/officeart/2008/layout/HalfCircleOrganizationChart"/>
    <dgm:cxn modelId="{DB984F37-64F9-46AC-BAF3-3C9A7148D416}" type="presParOf" srcId="{0D9A8C46-A161-44A1-A654-62E20E3CCB20}" destId="{9571D24D-BA92-4578-9131-1CC72F63A5F9}" srcOrd="0" destOrd="0" presId="urn:microsoft.com/office/officeart/2008/layout/HalfCircleOrganizationChart"/>
    <dgm:cxn modelId="{69B4A1EA-6AD1-45C7-9081-C27E5BA28CA1}" type="presParOf" srcId="{0D9A8C46-A161-44A1-A654-62E20E3CCB20}" destId="{F5CBAD89-C10C-44F2-9AD3-0F96BE77CF68}" srcOrd="1" destOrd="0" presId="urn:microsoft.com/office/officeart/2008/layout/HalfCircleOrganizationChart"/>
    <dgm:cxn modelId="{1A3CCCC5-46C6-4165-B47F-F76AB24E0C0E}" type="presParOf" srcId="{0D9A8C46-A161-44A1-A654-62E20E3CCB20}" destId="{FC6E4BBF-A88C-49A3-8C1A-18E0D371BE3D}" srcOrd="2" destOrd="0" presId="urn:microsoft.com/office/officeart/2008/layout/HalfCircleOrganizationChart"/>
    <dgm:cxn modelId="{0AE01182-3E4D-43C9-8F71-2D9BDAC857B7}" type="presParOf" srcId="{0D9A8C46-A161-44A1-A654-62E20E3CCB20}" destId="{135DA5A9-BC41-457D-A65D-4FB6C673FB72}" srcOrd="3" destOrd="0" presId="urn:microsoft.com/office/officeart/2008/layout/HalfCircleOrganizationChart"/>
    <dgm:cxn modelId="{096D05E2-C24F-4198-B3F8-E41C56129795}" type="presParOf" srcId="{E29245F3-4118-415C-8426-AC309868ACA2}" destId="{CD12A356-81B4-4EE9-8A4F-B87CBE6333D7}" srcOrd="1" destOrd="0" presId="urn:microsoft.com/office/officeart/2008/layout/HalfCircleOrganizationChart"/>
    <dgm:cxn modelId="{A1254C6D-580B-4C59-BE26-206E4C58D3FF}" type="presParOf" srcId="{E29245F3-4118-415C-8426-AC309868ACA2}" destId="{D5718B6C-25C8-44A3-8BF1-7378D401FF39}" srcOrd="2" destOrd="0" presId="urn:microsoft.com/office/officeart/2008/layout/HalfCircleOrganizationChart"/>
    <dgm:cxn modelId="{E5E97D08-404A-49DC-90D2-DE2988CCF559}" type="presParOf" srcId="{430B8CAD-3D9A-4D0C-B1A2-C3952172B714}" destId="{60AAF9DF-6AEA-4931-8A53-49F1195EF16C}" srcOrd="2" destOrd="0" presId="urn:microsoft.com/office/officeart/2008/layout/HalfCircleOrganizationChart"/>
    <dgm:cxn modelId="{D80F5C0C-DD17-4DC2-A9C8-98BD0F887B39}" type="presParOf" srcId="{430B8CAD-3D9A-4D0C-B1A2-C3952172B714}" destId="{C77BB149-CD67-4D16-B9E7-7F23F1D5D17D}" srcOrd="3" destOrd="0" presId="urn:microsoft.com/office/officeart/2008/layout/HalfCircleOrganizationChart"/>
    <dgm:cxn modelId="{B38242D3-C466-47F3-8B0C-AECA360855AD}" type="presParOf" srcId="{C77BB149-CD67-4D16-B9E7-7F23F1D5D17D}" destId="{930BB119-DF68-4C82-9BB9-E3E99B865122}" srcOrd="0" destOrd="0" presId="urn:microsoft.com/office/officeart/2008/layout/HalfCircleOrganizationChart"/>
    <dgm:cxn modelId="{A0917824-F8DA-4AB2-AB76-5B83830B5BF3}" type="presParOf" srcId="{930BB119-DF68-4C82-9BB9-E3E99B865122}" destId="{9BF6BB96-AA28-4AE5-AD90-D572CEFBE219}" srcOrd="0" destOrd="0" presId="urn:microsoft.com/office/officeart/2008/layout/HalfCircleOrganizationChart"/>
    <dgm:cxn modelId="{B10E3580-0FE1-4EF6-BDAC-CC3139C7C567}" type="presParOf" srcId="{930BB119-DF68-4C82-9BB9-E3E99B865122}" destId="{58C26B6A-FD7E-4180-9772-E9D145C6F714}" srcOrd="1" destOrd="0" presId="urn:microsoft.com/office/officeart/2008/layout/HalfCircleOrganizationChart"/>
    <dgm:cxn modelId="{A2107EC8-3FBD-4DBA-BA09-C7E12EDD6D47}" type="presParOf" srcId="{930BB119-DF68-4C82-9BB9-E3E99B865122}" destId="{9B776C45-C39C-4C4C-9DEC-F14875C774DE}" srcOrd="2" destOrd="0" presId="urn:microsoft.com/office/officeart/2008/layout/HalfCircleOrganizationChart"/>
    <dgm:cxn modelId="{F69E9F2B-DBA9-40BF-A5E4-C9E9A26178C4}" type="presParOf" srcId="{930BB119-DF68-4C82-9BB9-E3E99B865122}" destId="{50B8FDEE-1469-4CBF-B828-5800C78C052C}" srcOrd="3" destOrd="0" presId="urn:microsoft.com/office/officeart/2008/layout/HalfCircleOrganizationChart"/>
    <dgm:cxn modelId="{AF09DD93-3271-475D-B2FD-3A8D18CF031C}" type="presParOf" srcId="{C77BB149-CD67-4D16-B9E7-7F23F1D5D17D}" destId="{7D785B03-22DD-4370-BA49-6B7A9866B8BE}" srcOrd="1" destOrd="0" presId="urn:microsoft.com/office/officeart/2008/layout/HalfCircleOrganizationChart"/>
    <dgm:cxn modelId="{0DC6AE61-D650-4F11-A9FE-A52EBC1FCB7F}" type="presParOf" srcId="{C77BB149-CD67-4D16-B9E7-7F23F1D5D17D}" destId="{861BF227-D0CC-44EC-8CD9-CA59E917D356}" srcOrd="2" destOrd="0" presId="urn:microsoft.com/office/officeart/2008/layout/HalfCircleOrganizationChart"/>
    <dgm:cxn modelId="{F7EC142A-A85C-4341-AE9A-8313797D25D5}" type="presParOf" srcId="{5DCE351B-5545-481E-8FDA-B42831DA0639}" destId="{7E034A3E-AF3B-4E4E-B690-8FC3F591F007}" srcOrd="2" destOrd="0" presId="urn:microsoft.com/office/officeart/2008/layout/HalfCircleOrganizationChar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AF9DF-6AEA-4931-8A53-49F1195EF16C}">
      <dsp:nvSpPr>
        <dsp:cNvPr id="0" name=""/>
        <dsp:cNvSpPr/>
      </dsp:nvSpPr>
      <dsp:spPr>
        <a:xfrm>
          <a:off x="1562231" y="1523383"/>
          <a:ext cx="854926" cy="296751"/>
        </a:xfrm>
        <a:custGeom>
          <a:avLst/>
          <a:gdLst/>
          <a:ahLst/>
          <a:cxnLst/>
          <a:rect l="0" t="0" r="0" b="0"/>
          <a:pathLst>
            <a:path>
              <a:moveTo>
                <a:pt x="0" y="0"/>
              </a:moveTo>
              <a:lnTo>
                <a:pt x="0" y="148375"/>
              </a:lnTo>
              <a:lnTo>
                <a:pt x="854926" y="148375"/>
              </a:lnTo>
              <a:lnTo>
                <a:pt x="854926" y="2967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5D50BB-A8EA-4D33-9573-1842512D8B36}">
      <dsp:nvSpPr>
        <dsp:cNvPr id="0" name=""/>
        <dsp:cNvSpPr/>
      </dsp:nvSpPr>
      <dsp:spPr>
        <a:xfrm>
          <a:off x="707304" y="1523383"/>
          <a:ext cx="854926" cy="296751"/>
        </a:xfrm>
        <a:custGeom>
          <a:avLst/>
          <a:gdLst/>
          <a:ahLst/>
          <a:cxnLst/>
          <a:rect l="0" t="0" r="0" b="0"/>
          <a:pathLst>
            <a:path>
              <a:moveTo>
                <a:pt x="854926" y="0"/>
              </a:moveTo>
              <a:lnTo>
                <a:pt x="854926" y="148375"/>
              </a:lnTo>
              <a:lnTo>
                <a:pt x="0" y="148375"/>
              </a:lnTo>
              <a:lnTo>
                <a:pt x="0" y="2967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F97993-2E96-4B98-ACB1-95F9F727DCC6}">
      <dsp:nvSpPr>
        <dsp:cNvPr id="0" name=""/>
        <dsp:cNvSpPr/>
      </dsp:nvSpPr>
      <dsp:spPr>
        <a:xfrm>
          <a:off x="1208955" y="816832"/>
          <a:ext cx="706551" cy="7065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04580-8A51-49FF-B713-6BA167085EE2}">
      <dsp:nvSpPr>
        <dsp:cNvPr id="0" name=""/>
        <dsp:cNvSpPr/>
      </dsp:nvSpPr>
      <dsp:spPr>
        <a:xfrm>
          <a:off x="1208955" y="816832"/>
          <a:ext cx="706551" cy="7065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1B45E-95BD-4722-8CE3-5D593B3B98A2}">
      <dsp:nvSpPr>
        <dsp:cNvPr id="0" name=""/>
        <dsp:cNvSpPr/>
      </dsp:nvSpPr>
      <dsp:spPr>
        <a:xfrm>
          <a:off x="855679" y="944011"/>
          <a:ext cx="1413102" cy="4521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dirty="0"/>
            <a:t>30</a:t>
          </a:r>
        </a:p>
      </dsp:txBody>
      <dsp:txXfrm>
        <a:off x="855679" y="944011"/>
        <a:ext cx="1413102" cy="452192"/>
      </dsp:txXfrm>
    </dsp:sp>
    <dsp:sp modelId="{F5CBAD89-C10C-44F2-9AD3-0F96BE77CF68}">
      <dsp:nvSpPr>
        <dsp:cNvPr id="0" name=""/>
        <dsp:cNvSpPr/>
      </dsp:nvSpPr>
      <dsp:spPr>
        <a:xfrm>
          <a:off x="354028" y="1820135"/>
          <a:ext cx="706551" cy="7065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E4BBF-A88C-49A3-8C1A-18E0D371BE3D}">
      <dsp:nvSpPr>
        <dsp:cNvPr id="0" name=""/>
        <dsp:cNvSpPr/>
      </dsp:nvSpPr>
      <dsp:spPr>
        <a:xfrm>
          <a:off x="354028" y="1820135"/>
          <a:ext cx="706551" cy="7065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1D24D-BA92-4578-9131-1CC72F63A5F9}">
      <dsp:nvSpPr>
        <dsp:cNvPr id="0" name=""/>
        <dsp:cNvSpPr/>
      </dsp:nvSpPr>
      <dsp:spPr>
        <a:xfrm>
          <a:off x="753" y="1947314"/>
          <a:ext cx="1413102" cy="4521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dirty="0"/>
            <a:t>29</a:t>
          </a:r>
        </a:p>
      </dsp:txBody>
      <dsp:txXfrm>
        <a:off x="753" y="1947314"/>
        <a:ext cx="1413102" cy="452192"/>
      </dsp:txXfrm>
    </dsp:sp>
    <dsp:sp modelId="{58C26B6A-FD7E-4180-9772-E9D145C6F714}">
      <dsp:nvSpPr>
        <dsp:cNvPr id="0" name=""/>
        <dsp:cNvSpPr/>
      </dsp:nvSpPr>
      <dsp:spPr>
        <a:xfrm>
          <a:off x="2063882" y="1820135"/>
          <a:ext cx="706551" cy="7065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776C45-C39C-4C4C-9DEC-F14875C774DE}">
      <dsp:nvSpPr>
        <dsp:cNvPr id="0" name=""/>
        <dsp:cNvSpPr/>
      </dsp:nvSpPr>
      <dsp:spPr>
        <a:xfrm>
          <a:off x="2063882" y="1820135"/>
          <a:ext cx="706551" cy="7065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F6BB96-AA28-4AE5-AD90-D572CEFBE219}">
      <dsp:nvSpPr>
        <dsp:cNvPr id="0" name=""/>
        <dsp:cNvSpPr/>
      </dsp:nvSpPr>
      <dsp:spPr>
        <a:xfrm>
          <a:off x="1710606" y="1947314"/>
          <a:ext cx="1413102" cy="4521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dirty="0"/>
            <a:t>1</a:t>
          </a:r>
        </a:p>
      </dsp:txBody>
      <dsp:txXfrm>
        <a:off x="1710606" y="1947314"/>
        <a:ext cx="1413102" cy="452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B2CB5-0CBF-4C54-BFE5-FBFB4F1138FD}">
      <dsp:nvSpPr>
        <dsp:cNvPr id="0" name=""/>
        <dsp:cNvSpPr/>
      </dsp:nvSpPr>
      <dsp:spPr>
        <a:xfrm>
          <a:off x="2666854" y="2004074"/>
          <a:ext cx="2209823" cy="191761"/>
        </a:xfrm>
        <a:custGeom>
          <a:avLst/>
          <a:gdLst/>
          <a:ahLst/>
          <a:cxnLst/>
          <a:rect l="0" t="0" r="0" b="0"/>
          <a:pathLst>
            <a:path>
              <a:moveTo>
                <a:pt x="0" y="0"/>
              </a:moveTo>
              <a:lnTo>
                <a:pt x="0" y="95880"/>
              </a:lnTo>
              <a:lnTo>
                <a:pt x="2209823" y="95880"/>
              </a:lnTo>
              <a:lnTo>
                <a:pt x="2209823" y="1917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9F0CCC-22F1-48AF-AF18-CD669ACAF2E1}">
      <dsp:nvSpPr>
        <dsp:cNvPr id="0" name=""/>
        <dsp:cNvSpPr/>
      </dsp:nvSpPr>
      <dsp:spPr>
        <a:xfrm>
          <a:off x="2666854" y="2004074"/>
          <a:ext cx="1104911" cy="191761"/>
        </a:xfrm>
        <a:custGeom>
          <a:avLst/>
          <a:gdLst/>
          <a:ahLst/>
          <a:cxnLst/>
          <a:rect l="0" t="0" r="0" b="0"/>
          <a:pathLst>
            <a:path>
              <a:moveTo>
                <a:pt x="0" y="0"/>
              </a:moveTo>
              <a:lnTo>
                <a:pt x="0" y="95880"/>
              </a:lnTo>
              <a:lnTo>
                <a:pt x="1104911" y="95880"/>
              </a:lnTo>
              <a:lnTo>
                <a:pt x="1104911" y="1917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7AA65-3AA4-4BFA-8400-BBF25D3E2A85}">
      <dsp:nvSpPr>
        <dsp:cNvPr id="0" name=""/>
        <dsp:cNvSpPr/>
      </dsp:nvSpPr>
      <dsp:spPr>
        <a:xfrm>
          <a:off x="2621134" y="2004074"/>
          <a:ext cx="91440" cy="191761"/>
        </a:xfrm>
        <a:custGeom>
          <a:avLst/>
          <a:gdLst/>
          <a:ahLst/>
          <a:cxnLst/>
          <a:rect l="0" t="0" r="0" b="0"/>
          <a:pathLst>
            <a:path>
              <a:moveTo>
                <a:pt x="45720" y="0"/>
              </a:moveTo>
              <a:lnTo>
                <a:pt x="45720" y="1917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AAF9DF-6AEA-4931-8A53-49F1195EF16C}">
      <dsp:nvSpPr>
        <dsp:cNvPr id="0" name=""/>
        <dsp:cNvSpPr/>
      </dsp:nvSpPr>
      <dsp:spPr>
        <a:xfrm>
          <a:off x="1561942" y="2004074"/>
          <a:ext cx="1104911" cy="191761"/>
        </a:xfrm>
        <a:custGeom>
          <a:avLst/>
          <a:gdLst/>
          <a:ahLst/>
          <a:cxnLst/>
          <a:rect l="0" t="0" r="0" b="0"/>
          <a:pathLst>
            <a:path>
              <a:moveTo>
                <a:pt x="1104911" y="0"/>
              </a:moveTo>
              <a:lnTo>
                <a:pt x="1104911" y="95880"/>
              </a:lnTo>
              <a:lnTo>
                <a:pt x="0" y="95880"/>
              </a:lnTo>
              <a:lnTo>
                <a:pt x="0" y="1917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5D50BB-A8EA-4D33-9573-1842512D8B36}">
      <dsp:nvSpPr>
        <dsp:cNvPr id="0" name=""/>
        <dsp:cNvSpPr/>
      </dsp:nvSpPr>
      <dsp:spPr>
        <a:xfrm>
          <a:off x="457030" y="2004074"/>
          <a:ext cx="2209823" cy="191761"/>
        </a:xfrm>
        <a:custGeom>
          <a:avLst/>
          <a:gdLst/>
          <a:ahLst/>
          <a:cxnLst/>
          <a:rect l="0" t="0" r="0" b="0"/>
          <a:pathLst>
            <a:path>
              <a:moveTo>
                <a:pt x="2209823" y="0"/>
              </a:moveTo>
              <a:lnTo>
                <a:pt x="2209823" y="95880"/>
              </a:lnTo>
              <a:lnTo>
                <a:pt x="0" y="95880"/>
              </a:lnTo>
              <a:lnTo>
                <a:pt x="0" y="1917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F97993-2E96-4B98-ACB1-95F9F727DCC6}">
      <dsp:nvSpPr>
        <dsp:cNvPr id="0" name=""/>
        <dsp:cNvSpPr/>
      </dsp:nvSpPr>
      <dsp:spPr>
        <a:xfrm>
          <a:off x="2438566" y="1547499"/>
          <a:ext cx="456575" cy="45657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04580-8A51-49FF-B713-6BA167085EE2}">
      <dsp:nvSpPr>
        <dsp:cNvPr id="0" name=""/>
        <dsp:cNvSpPr/>
      </dsp:nvSpPr>
      <dsp:spPr>
        <a:xfrm>
          <a:off x="2438566" y="1547499"/>
          <a:ext cx="456575" cy="45657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1B45E-95BD-4722-8CE3-5D593B3B98A2}">
      <dsp:nvSpPr>
        <dsp:cNvPr id="0" name=""/>
        <dsp:cNvSpPr/>
      </dsp:nvSpPr>
      <dsp:spPr>
        <a:xfrm>
          <a:off x="2210279" y="1629683"/>
          <a:ext cx="913150" cy="2922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28</a:t>
          </a:r>
        </a:p>
      </dsp:txBody>
      <dsp:txXfrm>
        <a:off x="2210279" y="1629683"/>
        <a:ext cx="913150" cy="292208"/>
      </dsp:txXfrm>
    </dsp:sp>
    <dsp:sp modelId="{F5CBAD89-C10C-44F2-9AD3-0F96BE77CF68}">
      <dsp:nvSpPr>
        <dsp:cNvPr id="0" name=""/>
        <dsp:cNvSpPr/>
      </dsp:nvSpPr>
      <dsp:spPr>
        <a:xfrm>
          <a:off x="228743" y="2195836"/>
          <a:ext cx="456575" cy="45657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E4BBF-A88C-49A3-8C1A-18E0D371BE3D}">
      <dsp:nvSpPr>
        <dsp:cNvPr id="0" name=""/>
        <dsp:cNvSpPr/>
      </dsp:nvSpPr>
      <dsp:spPr>
        <a:xfrm>
          <a:off x="228743" y="2195836"/>
          <a:ext cx="456575" cy="45657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1D24D-BA92-4578-9131-1CC72F63A5F9}">
      <dsp:nvSpPr>
        <dsp:cNvPr id="0" name=""/>
        <dsp:cNvSpPr/>
      </dsp:nvSpPr>
      <dsp:spPr>
        <a:xfrm>
          <a:off x="455" y="2278019"/>
          <a:ext cx="913150" cy="2922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15</a:t>
          </a:r>
        </a:p>
      </dsp:txBody>
      <dsp:txXfrm>
        <a:off x="455" y="2278019"/>
        <a:ext cx="913150" cy="292208"/>
      </dsp:txXfrm>
    </dsp:sp>
    <dsp:sp modelId="{58C26B6A-FD7E-4180-9772-E9D145C6F714}">
      <dsp:nvSpPr>
        <dsp:cNvPr id="0" name=""/>
        <dsp:cNvSpPr/>
      </dsp:nvSpPr>
      <dsp:spPr>
        <a:xfrm>
          <a:off x="1333655" y="2195836"/>
          <a:ext cx="456575" cy="45657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776C45-C39C-4C4C-9DEC-F14875C774DE}">
      <dsp:nvSpPr>
        <dsp:cNvPr id="0" name=""/>
        <dsp:cNvSpPr/>
      </dsp:nvSpPr>
      <dsp:spPr>
        <a:xfrm>
          <a:off x="1333655" y="2195836"/>
          <a:ext cx="456575" cy="45657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F6BB96-AA28-4AE5-AD90-D572CEFBE219}">
      <dsp:nvSpPr>
        <dsp:cNvPr id="0" name=""/>
        <dsp:cNvSpPr/>
      </dsp:nvSpPr>
      <dsp:spPr>
        <a:xfrm>
          <a:off x="1105367" y="2278019"/>
          <a:ext cx="913150" cy="2922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1</a:t>
          </a:r>
        </a:p>
      </dsp:txBody>
      <dsp:txXfrm>
        <a:off x="1105367" y="2278019"/>
        <a:ext cx="913150" cy="292208"/>
      </dsp:txXfrm>
    </dsp:sp>
    <dsp:sp modelId="{8F57F29A-2868-422E-9179-8223D59F9BDB}">
      <dsp:nvSpPr>
        <dsp:cNvPr id="0" name=""/>
        <dsp:cNvSpPr/>
      </dsp:nvSpPr>
      <dsp:spPr>
        <a:xfrm>
          <a:off x="2438566" y="2195836"/>
          <a:ext cx="456575" cy="45657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1DA334-25ED-4C63-99FF-DCFFEB1A4C74}">
      <dsp:nvSpPr>
        <dsp:cNvPr id="0" name=""/>
        <dsp:cNvSpPr/>
      </dsp:nvSpPr>
      <dsp:spPr>
        <a:xfrm>
          <a:off x="2438566" y="2195836"/>
          <a:ext cx="456575" cy="45657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B1054F-FBC5-4814-9F45-7FBDEEC000F2}">
      <dsp:nvSpPr>
        <dsp:cNvPr id="0" name=""/>
        <dsp:cNvSpPr/>
      </dsp:nvSpPr>
      <dsp:spPr>
        <a:xfrm>
          <a:off x="2210279" y="2278019"/>
          <a:ext cx="913150" cy="2922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8</a:t>
          </a:r>
        </a:p>
      </dsp:txBody>
      <dsp:txXfrm>
        <a:off x="2210279" y="2278019"/>
        <a:ext cx="913150" cy="292208"/>
      </dsp:txXfrm>
    </dsp:sp>
    <dsp:sp modelId="{A0CCDB04-65E9-46DE-85DE-770A7F57B93C}">
      <dsp:nvSpPr>
        <dsp:cNvPr id="0" name=""/>
        <dsp:cNvSpPr/>
      </dsp:nvSpPr>
      <dsp:spPr>
        <a:xfrm>
          <a:off x="3543478" y="2195836"/>
          <a:ext cx="456575" cy="45657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D59151-4EC8-4E25-A87C-2311726F33A4}">
      <dsp:nvSpPr>
        <dsp:cNvPr id="0" name=""/>
        <dsp:cNvSpPr/>
      </dsp:nvSpPr>
      <dsp:spPr>
        <a:xfrm>
          <a:off x="3543478" y="2195836"/>
          <a:ext cx="456575" cy="45657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840D44-6CE3-4086-B4F9-473CB90E752D}">
      <dsp:nvSpPr>
        <dsp:cNvPr id="0" name=""/>
        <dsp:cNvSpPr/>
      </dsp:nvSpPr>
      <dsp:spPr>
        <a:xfrm>
          <a:off x="3315191" y="2278019"/>
          <a:ext cx="913150" cy="2922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3</a:t>
          </a:r>
        </a:p>
      </dsp:txBody>
      <dsp:txXfrm>
        <a:off x="3315191" y="2278019"/>
        <a:ext cx="913150" cy="292208"/>
      </dsp:txXfrm>
    </dsp:sp>
    <dsp:sp modelId="{C9E9F49D-3B7E-4F4B-9BE9-4D8431ECD774}">
      <dsp:nvSpPr>
        <dsp:cNvPr id="0" name=""/>
        <dsp:cNvSpPr/>
      </dsp:nvSpPr>
      <dsp:spPr>
        <a:xfrm>
          <a:off x="4648390" y="2195836"/>
          <a:ext cx="456575" cy="45657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61A5B2-DF8A-4B07-9756-9F46D7C7A005}">
      <dsp:nvSpPr>
        <dsp:cNvPr id="0" name=""/>
        <dsp:cNvSpPr/>
      </dsp:nvSpPr>
      <dsp:spPr>
        <a:xfrm>
          <a:off x="4648390" y="2195836"/>
          <a:ext cx="456575" cy="45657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4F266D-6062-447C-9A98-BF05193E45D8}">
      <dsp:nvSpPr>
        <dsp:cNvPr id="0" name=""/>
        <dsp:cNvSpPr/>
      </dsp:nvSpPr>
      <dsp:spPr>
        <a:xfrm>
          <a:off x="4420102" y="2278019"/>
          <a:ext cx="913150" cy="2922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1</a:t>
          </a:r>
        </a:p>
      </dsp:txBody>
      <dsp:txXfrm>
        <a:off x="4420102" y="2278019"/>
        <a:ext cx="913150" cy="292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AF9DF-6AEA-4931-8A53-49F1195EF16C}">
      <dsp:nvSpPr>
        <dsp:cNvPr id="0" name=""/>
        <dsp:cNvSpPr/>
      </dsp:nvSpPr>
      <dsp:spPr>
        <a:xfrm>
          <a:off x="1562231" y="1523383"/>
          <a:ext cx="854926" cy="296751"/>
        </a:xfrm>
        <a:custGeom>
          <a:avLst/>
          <a:gdLst/>
          <a:ahLst/>
          <a:cxnLst/>
          <a:rect l="0" t="0" r="0" b="0"/>
          <a:pathLst>
            <a:path>
              <a:moveTo>
                <a:pt x="0" y="0"/>
              </a:moveTo>
              <a:lnTo>
                <a:pt x="0" y="148375"/>
              </a:lnTo>
              <a:lnTo>
                <a:pt x="854926" y="148375"/>
              </a:lnTo>
              <a:lnTo>
                <a:pt x="854926" y="2967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5D50BB-A8EA-4D33-9573-1842512D8B36}">
      <dsp:nvSpPr>
        <dsp:cNvPr id="0" name=""/>
        <dsp:cNvSpPr/>
      </dsp:nvSpPr>
      <dsp:spPr>
        <a:xfrm>
          <a:off x="707304" y="1523383"/>
          <a:ext cx="854926" cy="296751"/>
        </a:xfrm>
        <a:custGeom>
          <a:avLst/>
          <a:gdLst/>
          <a:ahLst/>
          <a:cxnLst/>
          <a:rect l="0" t="0" r="0" b="0"/>
          <a:pathLst>
            <a:path>
              <a:moveTo>
                <a:pt x="854926" y="0"/>
              </a:moveTo>
              <a:lnTo>
                <a:pt x="854926" y="148375"/>
              </a:lnTo>
              <a:lnTo>
                <a:pt x="0" y="148375"/>
              </a:lnTo>
              <a:lnTo>
                <a:pt x="0" y="2967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F97993-2E96-4B98-ACB1-95F9F727DCC6}">
      <dsp:nvSpPr>
        <dsp:cNvPr id="0" name=""/>
        <dsp:cNvSpPr/>
      </dsp:nvSpPr>
      <dsp:spPr>
        <a:xfrm>
          <a:off x="1208955" y="816832"/>
          <a:ext cx="706551" cy="7065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04580-8A51-49FF-B713-6BA167085EE2}">
      <dsp:nvSpPr>
        <dsp:cNvPr id="0" name=""/>
        <dsp:cNvSpPr/>
      </dsp:nvSpPr>
      <dsp:spPr>
        <a:xfrm>
          <a:off x="1208955" y="816832"/>
          <a:ext cx="706551" cy="7065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1B45E-95BD-4722-8CE3-5D593B3B98A2}">
      <dsp:nvSpPr>
        <dsp:cNvPr id="0" name=""/>
        <dsp:cNvSpPr/>
      </dsp:nvSpPr>
      <dsp:spPr>
        <a:xfrm>
          <a:off x="855679" y="944011"/>
          <a:ext cx="1413102" cy="4521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dirty="0"/>
            <a:t>35</a:t>
          </a:r>
        </a:p>
      </dsp:txBody>
      <dsp:txXfrm>
        <a:off x="855679" y="944011"/>
        <a:ext cx="1413102" cy="452192"/>
      </dsp:txXfrm>
    </dsp:sp>
    <dsp:sp modelId="{F5CBAD89-C10C-44F2-9AD3-0F96BE77CF68}">
      <dsp:nvSpPr>
        <dsp:cNvPr id="0" name=""/>
        <dsp:cNvSpPr/>
      </dsp:nvSpPr>
      <dsp:spPr>
        <a:xfrm>
          <a:off x="354028" y="1820135"/>
          <a:ext cx="706551" cy="7065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E4BBF-A88C-49A3-8C1A-18E0D371BE3D}">
      <dsp:nvSpPr>
        <dsp:cNvPr id="0" name=""/>
        <dsp:cNvSpPr/>
      </dsp:nvSpPr>
      <dsp:spPr>
        <a:xfrm>
          <a:off x="354028" y="1820135"/>
          <a:ext cx="706551" cy="7065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1D24D-BA92-4578-9131-1CC72F63A5F9}">
      <dsp:nvSpPr>
        <dsp:cNvPr id="0" name=""/>
        <dsp:cNvSpPr/>
      </dsp:nvSpPr>
      <dsp:spPr>
        <a:xfrm>
          <a:off x="753" y="1947314"/>
          <a:ext cx="1413102" cy="4521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dirty="0"/>
            <a:t>32</a:t>
          </a:r>
        </a:p>
      </dsp:txBody>
      <dsp:txXfrm>
        <a:off x="753" y="1947314"/>
        <a:ext cx="1413102" cy="452192"/>
      </dsp:txXfrm>
    </dsp:sp>
    <dsp:sp modelId="{58C26B6A-FD7E-4180-9772-E9D145C6F714}">
      <dsp:nvSpPr>
        <dsp:cNvPr id="0" name=""/>
        <dsp:cNvSpPr/>
      </dsp:nvSpPr>
      <dsp:spPr>
        <a:xfrm>
          <a:off x="2063882" y="1820135"/>
          <a:ext cx="706551" cy="7065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776C45-C39C-4C4C-9DEC-F14875C774DE}">
      <dsp:nvSpPr>
        <dsp:cNvPr id="0" name=""/>
        <dsp:cNvSpPr/>
      </dsp:nvSpPr>
      <dsp:spPr>
        <a:xfrm>
          <a:off x="2063882" y="1820135"/>
          <a:ext cx="706551" cy="7065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F6BB96-AA28-4AE5-AD90-D572CEFBE219}">
      <dsp:nvSpPr>
        <dsp:cNvPr id="0" name=""/>
        <dsp:cNvSpPr/>
      </dsp:nvSpPr>
      <dsp:spPr>
        <a:xfrm>
          <a:off x="1710606" y="1947314"/>
          <a:ext cx="1413102" cy="4521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dirty="0"/>
            <a:t>3</a:t>
          </a:r>
        </a:p>
      </dsp:txBody>
      <dsp:txXfrm>
        <a:off x="1710606" y="1947314"/>
        <a:ext cx="1413102" cy="452192"/>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youtu.be/dSx73O7xQz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2.jpeg"/><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send-and-alternative-provision-improvement-plan"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70E05A-907C-8FA5-E020-EE85E0C9CB61}"/>
              </a:ext>
            </a:extLst>
          </p:cNvPr>
          <p:cNvPicPr>
            <a:picLocks noChangeAspect="1"/>
          </p:cNvPicPr>
          <p:nvPr/>
        </p:nvPicPr>
        <p:blipFill>
          <a:blip r:embed="rId2"/>
          <a:stretch>
            <a:fillRect/>
          </a:stretch>
        </p:blipFill>
        <p:spPr>
          <a:xfrm>
            <a:off x="0" y="5392"/>
            <a:ext cx="18287999" cy="10448744"/>
          </a:xfrm>
          <a:prstGeom prst="rect">
            <a:avLst/>
          </a:prstGeom>
        </p:spPr>
      </p:pic>
    </p:spTree>
    <p:extLst>
      <p:ext uri="{BB962C8B-B14F-4D97-AF65-F5344CB8AC3E}">
        <p14:creationId xmlns:p14="http://schemas.microsoft.com/office/powerpoint/2010/main" val="428060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dirty="0"/>
          </a:p>
        </p:txBody>
      </p:sp>
      <p:grpSp>
        <p:nvGrpSpPr>
          <p:cNvPr id="3" name="Group 3"/>
          <p:cNvGrpSpPr/>
          <p:nvPr/>
        </p:nvGrpSpPr>
        <p:grpSpPr>
          <a:xfrm>
            <a:off x="11572013" y="9353567"/>
            <a:ext cx="6857916" cy="718383"/>
            <a:chOff x="0" y="0"/>
            <a:chExt cx="1806200" cy="189204"/>
          </a:xfrm>
        </p:grpSpPr>
        <p:sp>
          <p:nvSpPr>
            <p:cNvPr id="4" name="Freeform 4"/>
            <p:cNvSpPr/>
            <p:nvPr/>
          </p:nvSpPr>
          <p:spPr>
            <a:xfrm>
              <a:off x="0" y="0"/>
              <a:ext cx="1806200" cy="189204"/>
            </a:xfrm>
            <a:custGeom>
              <a:avLst/>
              <a:gdLst/>
              <a:ahLst/>
              <a:cxnLst/>
              <a:rect l="l" t="t" r="r" b="b"/>
              <a:pathLst>
                <a:path w="1806200" h="189204">
                  <a:moveTo>
                    <a:pt x="0" y="0"/>
                  </a:moveTo>
                  <a:lnTo>
                    <a:pt x="1806200" y="0"/>
                  </a:lnTo>
                  <a:lnTo>
                    <a:pt x="1806200" y="189204"/>
                  </a:lnTo>
                  <a:lnTo>
                    <a:pt x="0" y="189204"/>
                  </a:lnTo>
                  <a:close/>
                </a:path>
              </a:pathLst>
            </a:custGeom>
            <a:solidFill>
              <a:srgbClr val="1B7046"/>
            </a:solidFill>
          </p:spPr>
          <p:txBody>
            <a:bodyPr/>
            <a:lstStyle/>
            <a:p>
              <a:endParaRPr lang="en-GB"/>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6" name="TextBox 6"/>
          <p:cNvSpPr txBox="1"/>
          <p:nvPr/>
        </p:nvSpPr>
        <p:spPr>
          <a:xfrm>
            <a:off x="11572013" y="9397924"/>
            <a:ext cx="6715987" cy="537696"/>
          </a:xfrm>
          <a:prstGeom prst="rect">
            <a:avLst/>
          </a:prstGeom>
        </p:spPr>
        <p:txBody>
          <a:bodyPr lIns="0" tIns="0" rIns="0" bIns="0" rtlCol="0" anchor="t">
            <a:spAutoFit/>
          </a:bodyPr>
          <a:lstStyle/>
          <a:p>
            <a:pPr algn="ctr">
              <a:lnSpc>
                <a:spcPts val="4480"/>
              </a:lnSpc>
            </a:pPr>
            <a:r>
              <a:rPr lang="en-US" sz="3200">
                <a:solidFill>
                  <a:srgbClr val="FCFEFF"/>
                </a:solidFill>
                <a:latin typeface="Tahoma"/>
              </a:rPr>
              <a:t>IQM National Inclusion Conference</a:t>
            </a:r>
          </a:p>
        </p:txBody>
      </p:sp>
      <p:sp>
        <p:nvSpPr>
          <p:cNvPr id="10" name="TextBox 3">
            <a:extLst>
              <a:ext uri="{FF2B5EF4-FFF2-40B4-BE49-F238E27FC236}">
                <a16:creationId xmlns:a16="http://schemas.microsoft.com/office/drawing/2014/main" id="{10722600-0F51-C608-53E5-61C80CD86BDB}"/>
              </a:ext>
            </a:extLst>
          </p:cNvPr>
          <p:cNvSpPr txBox="1"/>
          <p:nvPr/>
        </p:nvSpPr>
        <p:spPr>
          <a:xfrm>
            <a:off x="0" y="382959"/>
            <a:ext cx="18288000" cy="1126847"/>
          </a:xfrm>
          <a:prstGeom prst="rect">
            <a:avLst/>
          </a:prstGeom>
        </p:spPr>
        <p:txBody>
          <a:bodyPr lIns="0" tIns="0" rIns="0" bIns="0" rtlCol="0" anchor="t">
            <a:spAutoFit/>
          </a:bodyPr>
          <a:lstStyle/>
          <a:p>
            <a:pPr algn="ctr">
              <a:lnSpc>
                <a:spcPts val="9799"/>
              </a:lnSpc>
            </a:pPr>
            <a:r>
              <a:rPr lang="en-US" sz="6999" dirty="0">
                <a:solidFill>
                  <a:srgbClr val="000000"/>
                </a:solidFill>
                <a:latin typeface="Tahoma Bold"/>
              </a:rPr>
              <a:t>DfE APST Taskforce Pilot</a:t>
            </a:r>
          </a:p>
        </p:txBody>
      </p:sp>
      <p:sp>
        <p:nvSpPr>
          <p:cNvPr id="30" name="TextBox 29">
            <a:extLst>
              <a:ext uri="{FF2B5EF4-FFF2-40B4-BE49-F238E27FC236}">
                <a16:creationId xmlns:a16="http://schemas.microsoft.com/office/drawing/2014/main" id="{19CD9795-953F-1C00-1A0F-3460EB4AF703}"/>
              </a:ext>
            </a:extLst>
          </p:cNvPr>
          <p:cNvSpPr txBox="1"/>
          <p:nvPr/>
        </p:nvSpPr>
        <p:spPr>
          <a:xfrm>
            <a:off x="471715" y="1504043"/>
            <a:ext cx="17446170" cy="8445712"/>
          </a:xfrm>
          <a:prstGeom prst="rect">
            <a:avLst/>
          </a:prstGeom>
          <a:noFill/>
        </p:spPr>
        <p:txBody>
          <a:bodyPr wrap="square" lIns="91440" tIns="45720" rIns="91440" bIns="45720" rtlCol="0" anchor="t">
            <a:spAutoFit/>
          </a:bodyPr>
          <a:lstStyle/>
          <a:p>
            <a:pPr algn="just"/>
            <a:r>
              <a:rPr lang="en-GB" sz="3200" dirty="0"/>
              <a:t>In July 2021, St. Wilfrid's Academy was invited to take part in an exciting pilot by Vicky Ford MP (Parliamentary Under-Secretary of State for Children and Families) to provide intensive multi-agency support to vulnerable children and young people in Alternative Provision (AP) most at risk of disengaging with education, being criminally exploited by gangs and becoming involved in county lines and knife crime.</a:t>
            </a:r>
          </a:p>
          <a:p>
            <a:pPr algn="just"/>
            <a:endParaRPr lang="en-GB" sz="3200" dirty="0"/>
          </a:p>
          <a:p>
            <a:pPr algn="just"/>
            <a:r>
              <a:rPr lang="en-GB" sz="3200" dirty="0"/>
              <a:t>The programme was fully funded and will pilot the impact of co-locating a variety of specialist workforces in St. Wilfrid's on a full-time basis. The specialists were drawn from across health, education, social care, youth services and youth justice and designed to deliver targeted, wraparound support to pupils in AP to reduce truancy, not in education, employment, and training (NEET) rates, the risk of involvement in serious violence and improve mental health and wellbeing.</a:t>
            </a:r>
          </a:p>
          <a:p>
            <a:pPr algn="just"/>
            <a:endParaRPr lang="en-GB" sz="3200" dirty="0"/>
          </a:p>
          <a:p>
            <a:pPr algn="just"/>
            <a:r>
              <a:rPr lang="en-GB" sz="3200" dirty="0"/>
              <a:t>The best AP schools in the country are already operating in this way, working in strong partnership </a:t>
            </a:r>
          </a:p>
          <a:p>
            <a:pPr algn="just"/>
            <a:r>
              <a:rPr lang="en-GB" sz="3200" dirty="0"/>
              <a:t>with local schools and local authorities, and the DfE want to make sure this good practice is delivered </a:t>
            </a:r>
          </a:p>
          <a:p>
            <a:pPr algn="just"/>
            <a:r>
              <a:rPr lang="en-GB" sz="3200" dirty="0"/>
              <a:t>across the country. It is also clear that the vast majority of pupils in AP have special educational needs </a:t>
            </a:r>
          </a:p>
          <a:p>
            <a:pPr algn="just"/>
            <a:r>
              <a:rPr lang="en-GB" sz="3200" dirty="0"/>
              <a:t>and disabilities (SEND), particularly social, emotional, and mental health (SEMH), and that AP is </a:t>
            </a:r>
          </a:p>
          <a:p>
            <a:pPr algn="just"/>
            <a:r>
              <a:rPr lang="en-GB" sz="3200" dirty="0"/>
              <a:t>increasingly operating as part of the SEND system.</a:t>
            </a:r>
          </a:p>
        </p:txBody>
      </p:sp>
    </p:spTree>
    <p:extLst>
      <p:ext uri="{BB962C8B-B14F-4D97-AF65-F5344CB8AC3E}">
        <p14:creationId xmlns:p14="http://schemas.microsoft.com/office/powerpoint/2010/main" val="16742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grpSp>
        <p:nvGrpSpPr>
          <p:cNvPr id="3" name="Group 3"/>
          <p:cNvGrpSpPr/>
          <p:nvPr/>
        </p:nvGrpSpPr>
        <p:grpSpPr>
          <a:xfrm>
            <a:off x="11572013" y="9353567"/>
            <a:ext cx="6857916" cy="718383"/>
            <a:chOff x="0" y="0"/>
            <a:chExt cx="1806200" cy="189204"/>
          </a:xfrm>
        </p:grpSpPr>
        <p:sp>
          <p:nvSpPr>
            <p:cNvPr id="4" name="Freeform 4"/>
            <p:cNvSpPr/>
            <p:nvPr/>
          </p:nvSpPr>
          <p:spPr>
            <a:xfrm>
              <a:off x="0" y="0"/>
              <a:ext cx="1806200" cy="189204"/>
            </a:xfrm>
            <a:custGeom>
              <a:avLst/>
              <a:gdLst/>
              <a:ahLst/>
              <a:cxnLst/>
              <a:rect l="l" t="t" r="r" b="b"/>
              <a:pathLst>
                <a:path w="1806200" h="189204">
                  <a:moveTo>
                    <a:pt x="0" y="0"/>
                  </a:moveTo>
                  <a:lnTo>
                    <a:pt x="1806200" y="0"/>
                  </a:lnTo>
                  <a:lnTo>
                    <a:pt x="1806200" y="189204"/>
                  </a:lnTo>
                  <a:lnTo>
                    <a:pt x="0" y="189204"/>
                  </a:lnTo>
                  <a:close/>
                </a:path>
              </a:pathLst>
            </a:custGeom>
            <a:solidFill>
              <a:srgbClr val="1B7046"/>
            </a:solidFill>
          </p:spPr>
          <p:txBody>
            <a:bodyPr/>
            <a:lstStyle/>
            <a:p>
              <a:endParaRPr lang="en-GB"/>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6" name="TextBox 6"/>
          <p:cNvSpPr txBox="1"/>
          <p:nvPr/>
        </p:nvSpPr>
        <p:spPr>
          <a:xfrm>
            <a:off x="11572013" y="9397924"/>
            <a:ext cx="6715987" cy="537696"/>
          </a:xfrm>
          <a:prstGeom prst="rect">
            <a:avLst/>
          </a:prstGeom>
        </p:spPr>
        <p:txBody>
          <a:bodyPr lIns="0" tIns="0" rIns="0" bIns="0" rtlCol="0" anchor="t">
            <a:spAutoFit/>
          </a:bodyPr>
          <a:lstStyle/>
          <a:p>
            <a:pPr algn="ctr">
              <a:lnSpc>
                <a:spcPts val="4480"/>
              </a:lnSpc>
            </a:pPr>
            <a:r>
              <a:rPr lang="en-US" sz="3200">
                <a:solidFill>
                  <a:srgbClr val="FCFEFF"/>
                </a:solidFill>
                <a:latin typeface="Tahoma"/>
              </a:rPr>
              <a:t>IQM National Inclusion Conference</a:t>
            </a:r>
          </a:p>
        </p:txBody>
      </p:sp>
      <p:sp>
        <p:nvSpPr>
          <p:cNvPr id="10" name="TextBox 3">
            <a:extLst>
              <a:ext uri="{FF2B5EF4-FFF2-40B4-BE49-F238E27FC236}">
                <a16:creationId xmlns:a16="http://schemas.microsoft.com/office/drawing/2014/main" id="{10722600-0F51-C608-53E5-61C80CD86BDB}"/>
              </a:ext>
            </a:extLst>
          </p:cNvPr>
          <p:cNvSpPr txBox="1"/>
          <p:nvPr/>
        </p:nvSpPr>
        <p:spPr>
          <a:xfrm>
            <a:off x="0" y="382959"/>
            <a:ext cx="18288000" cy="1126847"/>
          </a:xfrm>
          <a:prstGeom prst="rect">
            <a:avLst/>
          </a:prstGeom>
        </p:spPr>
        <p:txBody>
          <a:bodyPr lIns="0" tIns="0" rIns="0" bIns="0" rtlCol="0" anchor="t">
            <a:spAutoFit/>
          </a:bodyPr>
          <a:lstStyle/>
          <a:p>
            <a:pPr algn="ctr">
              <a:lnSpc>
                <a:spcPts val="9799"/>
              </a:lnSpc>
            </a:pPr>
            <a:r>
              <a:rPr lang="en-US" sz="6999" dirty="0">
                <a:solidFill>
                  <a:srgbClr val="000000"/>
                </a:solidFill>
                <a:latin typeface="Tahoma Bold"/>
              </a:rPr>
              <a:t>DfE APST Taskforce Pilot</a:t>
            </a:r>
          </a:p>
        </p:txBody>
      </p:sp>
      <p:sp>
        <p:nvSpPr>
          <p:cNvPr id="7" name="Hexagon 6">
            <a:extLst>
              <a:ext uri="{FF2B5EF4-FFF2-40B4-BE49-F238E27FC236}">
                <a16:creationId xmlns:a16="http://schemas.microsoft.com/office/drawing/2014/main" id="{367B80AA-95B7-D2B6-E3AD-8E52C5AA04F5}"/>
              </a:ext>
            </a:extLst>
          </p:cNvPr>
          <p:cNvSpPr/>
          <p:nvPr/>
        </p:nvSpPr>
        <p:spPr>
          <a:xfrm rot="16200000">
            <a:off x="7689295" y="3926459"/>
            <a:ext cx="2429050" cy="2030753"/>
          </a:xfrm>
          <a:prstGeom prst="hexagon">
            <a:avLst/>
          </a:prstGeom>
          <a:solidFill>
            <a:schemeClr val="bg1">
              <a:lumMod val="8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xagon 8">
            <a:extLst>
              <a:ext uri="{FF2B5EF4-FFF2-40B4-BE49-F238E27FC236}">
                <a16:creationId xmlns:a16="http://schemas.microsoft.com/office/drawing/2014/main" id="{07A1EBB1-9BF9-45CE-FA71-FDCBE81ADEE9}"/>
              </a:ext>
            </a:extLst>
          </p:cNvPr>
          <p:cNvSpPr/>
          <p:nvPr/>
        </p:nvSpPr>
        <p:spPr>
          <a:xfrm rot="16200000">
            <a:off x="6968628" y="3525220"/>
            <a:ext cx="976108" cy="819034"/>
          </a:xfrm>
          <a:prstGeom prst="hexagon">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Hexagon 11">
            <a:extLst>
              <a:ext uri="{FF2B5EF4-FFF2-40B4-BE49-F238E27FC236}">
                <a16:creationId xmlns:a16="http://schemas.microsoft.com/office/drawing/2014/main" id="{36B8191A-E428-D56E-92E7-E560431AFA68}"/>
              </a:ext>
            </a:extLst>
          </p:cNvPr>
          <p:cNvSpPr/>
          <p:nvPr/>
        </p:nvSpPr>
        <p:spPr>
          <a:xfrm rot="16200000">
            <a:off x="8413295" y="2809971"/>
            <a:ext cx="976108" cy="819034"/>
          </a:xfrm>
          <a:prstGeom prst="hexagon">
            <a:avLst/>
          </a:prstGeom>
          <a:solidFill>
            <a:srgbClr val="32ABCA"/>
          </a:solidFill>
          <a:ln>
            <a:solidFill>
              <a:srgbClr val="32ABC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Hexagon 12">
            <a:extLst>
              <a:ext uri="{FF2B5EF4-FFF2-40B4-BE49-F238E27FC236}">
                <a16:creationId xmlns:a16="http://schemas.microsoft.com/office/drawing/2014/main" id="{0CB550B2-151C-4D62-7D39-E60D4B62EB5C}"/>
              </a:ext>
            </a:extLst>
          </p:cNvPr>
          <p:cNvSpPr/>
          <p:nvPr/>
        </p:nvSpPr>
        <p:spPr>
          <a:xfrm rot="16200000">
            <a:off x="9869509" y="3535108"/>
            <a:ext cx="976108" cy="819034"/>
          </a:xfrm>
          <a:prstGeom prst="hexagon">
            <a:avLst/>
          </a:prstGeom>
          <a:solidFill>
            <a:srgbClr val="E9252F"/>
          </a:solidFill>
          <a:ln>
            <a:solidFill>
              <a:srgbClr val="E925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Hexagon 13">
            <a:extLst>
              <a:ext uri="{FF2B5EF4-FFF2-40B4-BE49-F238E27FC236}">
                <a16:creationId xmlns:a16="http://schemas.microsoft.com/office/drawing/2014/main" id="{7EAA5466-F4FA-DB01-1FC8-5CF1F54E15C4}"/>
              </a:ext>
            </a:extLst>
          </p:cNvPr>
          <p:cNvSpPr/>
          <p:nvPr/>
        </p:nvSpPr>
        <p:spPr>
          <a:xfrm rot="16200000">
            <a:off x="6968633" y="5524588"/>
            <a:ext cx="976108" cy="819034"/>
          </a:xfrm>
          <a:prstGeom prst="hexagon">
            <a:avLst/>
          </a:prstGeom>
          <a:solidFill>
            <a:srgbClr val="4E5382"/>
          </a:solidFill>
          <a:ln>
            <a:solidFill>
              <a:srgbClr val="4E53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Hexagon 14">
            <a:extLst>
              <a:ext uri="{FF2B5EF4-FFF2-40B4-BE49-F238E27FC236}">
                <a16:creationId xmlns:a16="http://schemas.microsoft.com/office/drawing/2014/main" id="{FB11DF05-3B5D-F365-8557-71E92FB2FD74}"/>
              </a:ext>
            </a:extLst>
          </p:cNvPr>
          <p:cNvSpPr/>
          <p:nvPr/>
        </p:nvSpPr>
        <p:spPr>
          <a:xfrm rot="16200000">
            <a:off x="8415766" y="6267021"/>
            <a:ext cx="976108" cy="819034"/>
          </a:xfrm>
          <a:prstGeom prst="hexagon">
            <a:avLst/>
          </a:prstGeom>
          <a:solidFill>
            <a:srgbClr val="406CA7"/>
          </a:solidFill>
          <a:ln>
            <a:solidFill>
              <a:srgbClr val="406CA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Hexagon 15">
            <a:extLst>
              <a:ext uri="{FF2B5EF4-FFF2-40B4-BE49-F238E27FC236}">
                <a16:creationId xmlns:a16="http://schemas.microsoft.com/office/drawing/2014/main" id="{D5DDFA02-EA12-66A3-E450-13E3B8BB59F7}"/>
              </a:ext>
            </a:extLst>
          </p:cNvPr>
          <p:cNvSpPr/>
          <p:nvPr/>
        </p:nvSpPr>
        <p:spPr>
          <a:xfrm rot="16200000">
            <a:off x="9871980" y="5529530"/>
            <a:ext cx="976108" cy="819034"/>
          </a:xfrm>
          <a:prstGeom prst="hexagon">
            <a:avLst/>
          </a:prstGeom>
          <a:solidFill>
            <a:srgbClr val="F86B1F"/>
          </a:solidFill>
          <a:ln>
            <a:solidFill>
              <a:srgbClr val="F86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Brain in head with solid fill">
            <a:extLst>
              <a:ext uri="{FF2B5EF4-FFF2-40B4-BE49-F238E27FC236}">
                <a16:creationId xmlns:a16="http://schemas.microsoft.com/office/drawing/2014/main" id="{BC8380E4-ED6C-4209-D82C-936FE04CA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5988" y="2849970"/>
            <a:ext cx="725602" cy="725602"/>
          </a:xfrm>
          <a:prstGeom prst="rect">
            <a:avLst/>
          </a:prstGeom>
        </p:spPr>
      </p:pic>
      <p:pic>
        <p:nvPicPr>
          <p:cNvPr id="18" name="Graphic 17" descr="Jail with solid fill">
            <a:extLst>
              <a:ext uri="{FF2B5EF4-FFF2-40B4-BE49-F238E27FC236}">
                <a16:creationId xmlns:a16="http://schemas.microsoft.com/office/drawing/2014/main" id="{C9FE7D8A-9C60-AFCE-9303-AB134E666D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24203" y="3575572"/>
            <a:ext cx="715966" cy="715966"/>
          </a:xfrm>
          <a:prstGeom prst="rect">
            <a:avLst/>
          </a:prstGeom>
        </p:spPr>
      </p:pic>
      <p:pic>
        <p:nvPicPr>
          <p:cNvPr id="19" name="Graphic 18" descr="Chat with solid fill">
            <a:extLst>
              <a:ext uri="{FF2B5EF4-FFF2-40B4-BE49-F238E27FC236}">
                <a16:creationId xmlns:a16="http://schemas.microsoft.com/office/drawing/2014/main" id="{6877B672-86B6-F29C-355C-3A097FCF19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31340" y="3652061"/>
            <a:ext cx="663666" cy="663666"/>
          </a:xfrm>
          <a:prstGeom prst="rect">
            <a:avLst/>
          </a:prstGeom>
        </p:spPr>
      </p:pic>
      <p:pic>
        <p:nvPicPr>
          <p:cNvPr id="20" name="Graphic 19" descr="Briefcase with solid fill">
            <a:extLst>
              <a:ext uri="{FF2B5EF4-FFF2-40B4-BE49-F238E27FC236}">
                <a16:creationId xmlns:a16="http://schemas.microsoft.com/office/drawing/2014/main" id="{5C5DD592-8B70-EE31-18DF-A3092C39DD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65000" y="5651610"/>
            <a:ext cx="606147" cy="606147"/>
          </a:xfrm>
          <a:prstGeom prst="rect">
            <a:avLst/>
          </a:prstGeom>
        </p:spPr>
      </p:pic>
      <p:pic>
        <p:nvPicPr>
          <p:cNvPr id="21" name="Graphic 20" descr="School boy with solid fill">
            <a:extLst>
              <a:ext uri="{FF2B5EF4-FFF2-40B4-BE49-F238E27FC236}">
                <a16:creationId xmlns:a16="http://schemas.microsoft.com/office/drawing/2014/main" id="{9AEA00FD-4588-AC82-ED3F-30919E50285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65988" y="6302617"/>
            <a:ext cx="691647" cy="691647"/>
          </a:xfrm>
          <a:prstGeom prst="rect">
            <a:avLst/>
          </a:prstGeom>
        </p:spPr>
      </p:pic>
      <p:pic>
        <p:nvPicPr>
          <p:cNvPr id="22" name="Graphic 21" descr="Family with two children with solid fill">
            <a:extLst>
              <a:ext uri="{FF2B5EF4-FFF2-40B4-BE49-F238E27FC236}">
                <a16:creationId xmlns:a16="http://schemas.microsoft.com/office/drawing/2014/main" id="{CE352BCC-70B5-A868-DDDF-C67D54C1B52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59289" y="5624696"/>
            <a:ext cx="582583" cy="582583"/>
          </a:xfrm>
          <a:prstGeom prst="rect">
            <a:avLst/>
          </a:prstGeom>
        </p:spPr>
      </p:pic>
      <p:sp>
        <p:nvSpPr>
          <p:cNvPr id="23" name="TextBox 22">
            <a:extLst>
              <a:ext uri="{FF2B5EF4-FFF2-40B4-BE49-F238E27FC236}">
                <a16:creationId xmlns:a16="http://schemas.microsoft.com/office/drawing/2014/main" id="{1C7CE0A6-CD1F-D50E-85CC-D4E78D85FE64}"/>
              </a:ext>
            </a:extLst>
          </p:cNvPr>
          <p:cNvSpPr txBox="1"/>
          <p:nvPr/>
        </p:nvSpPr>
        <p:spPr bwMode="auto">
          <a:xfrm>
            <a:off x="9152297" y="2285691"/>
            <a:ext cx="383357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GB" sz="1200" b="1" kern="0">
                <a:latin typeface="Arial" panose="020B0604020202020204" pitchFamily="34" charset="0"/>
                <a:cs typeface="Arial" panose="020B0604020202020204" pitchFamily="34" charset="0"/>
              </a:rPr>
              <a:t>Mental health therapist </a:t>
            </a:r>
          </a:p>
          <a:p>
            <a:r>
              <a:rPr lang="en-GB" sz="1200" kern="0">
                <a:latin typeface="Arial" panose="020B0604020202020204" pitchFamily="34" charset="0"/>
                <a:cs typeface="Arial" panose="020B0604020202020204" pitchFamily="34" charset="0"/>
              </a:rPr>
              <a:t>Cognitive Behaviour Therapy (CBT), group therapy sessions, assessment </a:t>
            </a:r>
          </a:p>
        </p:txBody>
      </p:sp>
      <p:sp>
        <p:nvSpPr>
          <p:cNvPr id="24" name="TextBox 23">
            <a:extLst>
              <a:ext uri="{FF2B5EF4-FFF2-40B4-BE49-F238E27FC236}">
                <a16:creationId xmlns:a16="http://schemas.microsoft.com/office/drawing/2014/main" id="{69141F93-994A-9F6D-B53D-B19C4A1593F2}"/>
              </a:ext>
            </a:extLst>
          </p:cNvPr>
          <p:cNvSpPr txBox="1"/>
          <p:nvPr/>
        </p:nvSpPr>
        <p:spPr bwMode="auto">
          <a:xfrm>
            <a:off x="10939017" y="3728788"/>
            <a:ext cx="2660159" cy="5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GB" sz="1200" b="1" kern="0">
                <a:latin typeface="Arial" panose="020B0604020202020204" pitchFamily="34" charset="0"/>
                <a:cs typeface="Arial" panose="020B0604020202020204" pitchFamily="34" charset="0"/>
              </a:rPr>
              <a:t>Speech and language therapist</a:t>
            </a:r>
          </a:p>
          <a:p>
            <a:r>
              <a:rPr lang="en-GB" sz="1200" kern="0">
                <a:latin typeface="Arial" panose="020B0604020202020204" pitchFamily="34" charset="0"/>
                <a:cs typeface="Arial" panose="020B0604020202020204" pitchFamily="34" charset="0"/>
              </a:rPr>
              <a:t>Help to manage disorders of speech, language, and communication</a:t>
            </a:r>
          </a:p>
        </p:txBody>
      </p:sp>
      <p:sp>
        <p:nvSpPr>
          <p:cNvPr id="25" name="TextBox 24">
            <a:extLst>
              <a:ext uri="{FF2B5EF4-FFF2-40B4-BE49-F238E27FC236}">
                <a16:creationId xmlns:a16="http://schemas.microsoft.com/office/drawing/2014/main" id="{D9ECCD60-B4F5-76B4-6D28-4B542F627A56}"/>
              </a:ext>
            </a:extLst>
          </p:cNvPr>
          <p:cNvSpPr txBox="1"/>
          <p:nvPr/>
        </p:nvSpPr>
        <p:spPr bwMode="auto">
          <a:xfrm>
            <a:off x="10933414" y="5700543"/>
            <a:ext cx="370391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GB" sz="1200" b="1" kern="0">
                <a:latin typeface="Arial" panose="020B0604020202020204" pitchFamily="34" charset="0"/>
                <a:cs typeface="Arial" panose="020B0604020202020204" pitchFamily="34" charset="0"/>
              </a:rPr>
              <a:t>Post-16 transition coach </a:t>
            </a:r>
          </a:p>
          <a:p>
            <a:r>
              <a:rPr lang="en-GB" sz="1200" kern="0">
                <a:latin typeface="Arial" panose="020B0604020202020204" pitchFamily="34" charset="0"/>
                <a:cs typeface="Arial" panose="020B0604020202020204" pitchFamily="34" charset="0"/>
              </a:rPr>
              <a:t>Developing applications, supported visits, assessing skills gaps, staying in contact as the pupils moves</a:t>
            </a:r>
          </a:p>
        </p:txBody>
      </p:sp>
      <p:sp>
        <p:nvSpPr>
          <p:cNvPr id="26" name="TextBox 25">
            <a:extLst>
              <a:ext uri="{FF2B5EF4-FFF2-40B4-BE49-F238E27FC236}">
                <a16:creationId xmlns:a16="http://schemas.microsoft.com/office/drawing/2014/main" id="{48FDD005-2D3B-227D-2831-37BA79AC49FA}"/>
              </a:ext>
            </a:extLst>
          </p:cNvPr>
          <p:cNvSpPr txBox="1"/>
          <p:nvPr/>
        </p:nvSpPr>
        <p:spPr bwMode="auto">
          <a:xfrm>
            <a:off x="9136152" y="7158365"/>
            <a:ext cx="356223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GB" sz="1200" b="1" kern="0">
                <a:latin typeface="Arial" panose="020B0604020202020204" pitchFamily="34" charset="0"/>
                <a:cs typeface="Arial" panose="020B0604020202020204" pitchFamily="34" charset="0"/>
              </a:rPr>
              <a:t>Youth worker </a:t>
            </a:r>
          </a:p>
          <a:p>
            <a:r>
              <a:rPr lang="en-GB" sz="1200" kern="0">
                <a:latin typeface="Arial" panose="020B0604020202020204" pitchFamily="34" charset="0"/>
                <a:cs typeface="Arial" panose="020B0604020202020204" pitchFamily="34" charset="0"/>
              </a:rPr>
              <a:t>1-2-1 mentoring, relationship building, strengthening resilience and emotional wellbeing</a:t>
            </a:r>
          </a:p>
        </p:txBody>
      </p:sp>
      <p:sp>
        <p:nvSpPr>
          <p:cNvPr id="27" name="TextBox 26">
            <a:extLst>
              <a:ext uri="{FF2B5EF4-FFF2-40B4-BE49-F238E27FC236}">
                <a16:creationId xmlns:a16="http://schemas.microsoft.com/office/drawing/2014/main" id="{2B71A8AE-3759-00D4-4F68-9D3C0D85ABD8}"/>
              </a:ext>
            </a:extLst>
          </p:cNvPr>
          <p:cNvSpPr txBox="1"/>
          <p:nvPr/>
        </p:nvSpPr>
        <p:spPr bwMode="auto">
          <a:xfrm>
            <a:off x="4099231" y="5700543"/>
            <a:ext cx="281143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lgn="r"/>
            <a:r>
              <a:rPr lang="en-GB" sz="1200" b="1" kern="0">
                <a:latin typeface="Arial" panose="020B0604020202020204" pitchFamily="34" charset="0"/>
                <a:cs typeface="Arial" panose="020B0604020202020204" pitchFamily="34" charset="0"/>
              </a:rPr>
              <a:t>Family support worker </a:t>
            </a:r>
          </a:p>
          <a:p>
            <a:pPr algn="r"/>
            <a:r>
              <a:rPr lang="en-GB" sz="1200" kern="0">
                <a:latin typeface="Arial" panose="020B0604020202020204" pitchFamily="34" charset="0"/>
                <a:cs typeface="Arial" panose="020B0604020202020204" pitchFamily="34" charset="0"/>
              </a:rPr>
              <a:t>Working with vulnerable families, signposting to support</a:t>
            </a:r>
          </a:p>
        </p:txBody>
      </p:sp>
      <p:sp>
        <p:nvSpPr>
          <p:cNvPr id="28" name="TextBox 27">
            <a:extLst>
              <a:ext uri="{FF2B5EF4-FFF2-40B4-BE49-F238E27FC236}">
                <a16:creationId xmlns:a16="http://schemas.microsoft.com/office/drawing/2014/main" id="{485856A4-C083-70E9-67E4-856565665666}"/>
              </a:ext>
            </a:extLst>
          </p:cNvPr>
          <p:cNvSpPr txBox="1"/>
          <p:nvPr/>
        </p:nvSpPr>
        <p:spPr bwMode="auto">
          <a:xfrm>
            <a:off x="3670073" y="3707542"/>
            <a:ext cx="3237795"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lvl="0" algn="r">
              <a:lnSpc>
                <a:spcPct val="120000"/>
              </a:lnSpc>
            </a:pPr>
            <a:r>
              <a:rPr lang="en-GB" sz="1200" b="1">
                <a:effectLst/>
                <a:latin typeface="Arial" panose="020B0604020202020204" pitchFamily="34" charset="0"/>
                <a:ea typeface="Times New Roman" panose="02020603050405020304" pitchFamily="18" charset="0"/>
              </a:rPr>
              <a:t>Youth offending worker </a:t>
            </a:r>
          </a:p>
          <a:p>
            <a:pPr lvl="0" algn="r"/>
            <a:r>
              <a:rPr lang="en-GB" sz="1200">
                <a:latin typeface="Arial" panose="020B0604020202020204" pitchFamily="34" charset="0"/>
                <a:ea typeface="Times New Roman" panose="02020603050405020304" pitchFamily="18" charset="0"/>
              </a:rPr>
              <a:t>Working to prevent children and young people under 18 from offending and reoffending</a:t>
            </a:r>
            <a:endParaRPr lang="en-GB" sz="1200">
              <a:effectLst/>
              <a:latin typeface="Arial" panose="020B0604020202020204" pitchFamily="34" charset="0"/>
              <a:ea typeface="Times New Roman" panose="02020603050405020304" pitchFamily="18" charset="0"/>
            </a:endParaRPr>
          </a:p>
        </p:txBody>
      </p:sp>
      <p:sp>
        <p:nvSpPr>
          <p:cNvPr id="29" name="TextBox 28">
            <a:extLst>
              <a:ext uri="{FF2B5EF4-FFF2-40B4-BE49-F238E27FC236}">
                <a16:creationId xmlns:a16="http://schemas.microsoft.com/office/drawing/2014/main" id="{AE275658-F14E-37CE-F3C9-DF2AFBBA41F9}"/>
              </a:ext>
            </a:extLst>
          </p:cNvPr>
          <p:cNvSpPr txBox="1"/>
          <p:nvPr/>
        </p:nvSpPr>
        <p:spPr bwMode="auto">
          <a:xfrm>
            <a:off x="8115975" y="4701667"/>
            <a:ext cx="157074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lgn="ctr"/>
            <a:r>
              <a:rPr lang="en-GB" b="1" kern="0">
                <a:latin typeface="Arial" panose="020B0604020202020204" pitchFamily="34" charset="0"/>
                <a:cs typeface="Arial" panose="020B0604020202020204" pitchFamily="34" charset="0"/>
              </a:rPr>
              <a:t>AP Specialist Taskforces </a:t>
            </a:r>
          </a:p>
        </p:txBody>
      </p:sp>
    </p:spTree>
    <p:extLst>
      <p:ext uri="{BB962C8B-B14F-4D97-AF65-F5344CB8AC3E}">
        <p14:creationId xmlns:p14="http://schemas.microsoft.com/office/powerpoint/2010/main" val="71309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grpSp>
        <p:nvGrpSpPr>
          <p:cNvPr id="3" name="Group 3"/>
          <p:cNvGrpSpPr/>
          <p:nvPr/>
        </p:nvGrpSpPr>
        <p:grpSpPr>
          <a:xfrm>
            <a:off x="11572013" y="9353567"/>
            <a:ext cx="6857916" cy="718383"/>
            <a:chOff x="0" y="0"/>
            <a:chExt cx="1806200" cy="189204"/>
          </a:xfrm>
        </p:grpSpPr>
        <p:sp>
          <p:nvSpPr>
            <p:cNvPr id="4" name="Freeform 4"/>
            <p:cNvSpPr/>
            <p:nvPr/>
          </p:nvSpPr>
          <p:spPr>
            <a:xfrm>
              <a:off x="0" y="0"/>
              <a:ext cx="1806200" cy="189204"/>
            </a:xfrm>
            <a:custGeom>
              <a:avLst/>
              <a:gdLst/>
              <a:ahLst/>
              <a:cxnLst/>
              <a:rect l="l" t="t" r="r" b="b"/>
              <a:pathLst>
                <a:path w="1806200" h="189204">
                  <a:moveTo>
                    <a:pt x="0" y="0"/>
                  </a:moveTo>
                  <a:lnTo>
                    <a:pt x="1806200" y="0"/>
                  </a:lnTo>
                  <a:lnTo>
                    <a:pt x="1806200" y="189204"/>
                  </a:lnTo>
                  <a:lnTo>
                    <a:pt x="0" y="189204"/>
                  </a:lnTo>
                  <a:close/>
                </a:path>
              </a:pathLst>
            </a:custGeom>
            <a:solidFill>
              <a:srgbClr val="1B7046"/>
            </a:solidFill>
          </p:spPr>
          <p:txBody>
            <a:bodyPr/>
            <a:lstStyle/>
            <a:p>
              <a:endParaRPr lang="en-GB"/>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6" name="TextBox 6"/>
          <p:cNvSpPr txBox="1"/>
          <p:nvPr/>
        </p:nvSpPr>
        <p:spPr>
          <a:xfrm>
            <a:off x="11572013" y="9397924"/>
            <a:ext cx="6715987" cy="537696"/>
          </a:xfrm>
          <a:prstGeom prst="rect">
            <a:avLst/>
          </a:prstGeom>
        </p:spPr>
        <p:txBody>
          <a:bodyPr lIns="0" tIns="0" rIns="0" bIns="0" rtlCol="0" anchor="t">
            <a:spAutoFit/>
          </a:bodyPr>
          <a:lstStyle/>
          <a:p>
            <a:pPr algn="ctr">
              <a:lnSpc>
                <a:spcPts val="4480"/>
              </a:lnSpc>
            </a:pPr>
            <a:r>
              <a:rPr lang="en-US" sz="3200">
                <a:solidFill>
                  <a:srgbClr val="FCFEFF"/>
                </a:solidFill>
                <a:latin typeface="Tahoma"/>
              </a:rPr>
              <a:t>IQM National Inclusion Conference</a:t>
            </a:r>
          </a:p>
        </p:txBody>
      </p:sp>
      <p:pic>
        <p:nvPicPr>
          <p:cNvPr id="8" name="Picture 7" descr="A building with a railing and grass&#10;&#10;Description automatically generated">
            <a:extLst>
              <a:ext uri="{FF2B5EF4-FFF2-40B4-BE49-F238E27FC236}">
                <a16:creationId xmlns:a16="http://schemas.microsoft.com/office/drawing/2014/main" id="{C4DFA994-A4D9-14F6-CF26-FE0C085C4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2013" y="0"/>
            <a:ext cx="6786952" cy="9261594"/>
          </a:xfrm>
          <a:prstGeom prst="rect">
            <a:avLst/>
          </a:prstGeom>
        </p:spPr>
      </p:pic>
      <p:sp>
        <p:nvSpPr>
          <p:cNvPr id="10" name="TextBox 3">
            <a:extLst>
              <a:ext uri="{FF2B5EF4-FFF2-40B4-BE49-F238E27FC236}">
                <a16:creationId xmlns:a16="http://schemas.microsoft.com/office/drawing/2014/main" id="{10722600-0F51-C608-53E5-61C80CD86BDB}"/>
              </a:ext>
            </a:extLst>
          </p:cNvPr>
          <p:cNvSpPr txBox="1"/>
          <p:nvPr/>
        </p:nvSpPr>
        <p:spPr>
          <a:xfrm>
            <a:off x="0" y="382959"/>
            <a:ext cx="11572013" cy="2383601"/>
          </a:xfrm>
          <a:prstGeom prst="rect">
            <a:avLst/>
          </a:prstGeom>
        </p:spPr>
        <p:txBody>
          <a:bodyPr wrap="square" lIns="0" tIns="0" rIns="0" bIns="0" rtlCol="0" anchor="t">
            <a:spAutoFit/>
          </a:bodyPr>
          <a:lstStyle/>
          <a:p>
            <a:pPr algn="ctr">
              <a:lnSpc>
                <a:spcPts val="9799"/>
              </a:lnSpc>
            </a:pPr>
            <a:r>
              <a:rPr lang="en-US" sz="6999" dirty="0">
                <a:solidFill>
                  <a:srgbClr val="000000"/>
                </a:solidFill>
                <a:latin typeface="Tahoma Bold"/>
              </a:rPr>
              <a:t>DfE APST Taskforce </a:t>
            </a:r>
          </a:p>
          <a:p>
            <a:pPr algn="ctr">
              <a:lnSpc>
                <a:spcPts val="9799"/>
              </a:lnSpc>
            </a:pPr>
            <a:r>
              <a:rPr lang="en-US" sz="6999" dirty="0">
                <a:solidFill>
                  <a:srgbClr val="000000"/>
                </a:solidFill>
                <a:latin typeface="Tahoma Bold"/>
              </a:rPr>
              <a:t>Pilot Team</a:t>
            </a:r>
          </a:p>
        </p:txBody>
      </p:sp>
      <p:sp>
        <p:nvSpPr>
          <p:cNvPr id="11" name="Text Placeholder 3">
            <a:extLst>
              <a:ext uri="{FF2B5EF4-FFF2-40B4-BE49-F238E27FC236}">
                <a16:creationId xmlns:a16="http://schemas.microsoft.com/office/drawing/2014/main" id="{2BEC48EA-51CF-0857-186F-F7FCEC6769A3}"/>
              </a:ext>
            </a:extLst>
          </p:cNvPr>
          <p:cNvSpPr txBox="1">
            <a:spLocks/>
          </p:cNvSpPr>
          <p:nvPr/>
        </p:nvSpPr>
        <p:spPr>
          <a:xfrm>
            <a:off x="381001" y="3235877"/>
            <a:ext cx="10972800" cy="47270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solidFill>
                  <a:schemeClr val="tx2"/>
                </a:solidFill>
              </a:rPr>
              <a:t>Mental Health Therapist </a:t>
            </a:r>
            <a:r>
              <a:rPr lang="en-GB" dirty="0"/>
              <a:t>– </a:t>
            </a:r>
            <a:r>
              <a:rPr lang="en-GB" i="1" dirty="0"/>
              <a:t>Lizzie Smith</a:t>
            </a:r>
          </a:p>
          <a:p>
            <a:r>
              <a:rPr lang="en-GB" dirty="0">
                <a:solidFill>
                  <a:schemeClr val="tx2"/>
                </a:solidFill>
              </a:rPr>
              <a:t>Post 16 Transition Careers Specialist </a:t>
            </a:r>
            <a:r>
              <a:rPr lang="en-GB" dirty="0"/>
              <a:t>– </a:t>
            </a:r>
            <a:r>
              <a:rPr lang="en-GB" i="1" dirty="0"/>
              <a:t>Lorna Barton / Sophie Short</a:t>
            </a:r>
          </a:p>
          <a:p>
            <a:r>
              <a:rPr lang="en-GB" dirty="0">
                <a:solidFill>
                  <a:schemeClr val="tx2"/>
                </a:solidFill>
              </a:rPr>
              <a:t>Family Support Worker </a:t>
            </a:r>
            <a:r>
              <a:rPr lang="en-GB" dirty="0"/>
              <a:t>– </a:t>
            </a:r>
            <a:r>
              <a:rPr lang="en-GB" i="1" dirty="0"/>
              <a:t>Sharon Newrick /  </a:t>
            </a:r>
            <a:r>
              <a:rPr lang="en-GB" i="1" dirty="0" err="1"/>
              <a:t>Alleah</a:t>
            </a:r>
            <a:r>
              <a:rPr lang="en-GB" i="1" dirty="0"/>
              <a:t> Harris</a:t>
            </a:r>
          </a:p>
          <a:p>
            <a:r>
              <a:rPr lang="en-GB" dirty="0">
                <a:solidFill>
                  <a:schemeClr val="tx2"/>
                </a:solidFill>
              </a:rPr>
              <a:t>Early Help Co-Ordinator </a:t>
            </a:r>
            <a:r>
              <a:rPr lang="en-GB" dirty="0"/>
              <a:t>– </a:t>
            </a:r>
            <a:r>
              <a:rPr lang="en-GB" i="1" dirty="0"/>
              <a:t>Liza Justice</a:t>
            </a:r>
          </a:p>
          <a:p>
            <a:r>
              <a:rPr lang="en-GB" dirty="0">
                <a:solidFill>
                  <a:schemeClr val="tx2"/>
                </a:solidFill>
              </a:rPr>
              <a:t>Youth Justice Officer </a:t>
            </a:r>
            <a:r>
              <a:rPr lang="en-GB" dirty="0"/>
              <a:t>– </a:t>
            </a:r>
            <a:r>
              <a:rPr lang="en-GB" i="1" dirty="0"/>
              <a:t>Danny Hannam</a:t>
            </a:r>
          </a:p>
          <a:p>
            <a:r>
              <a:rPr lang="en-GB" dirty="0">
                <a:solidFill>
                  <a:schemeClr val="tx2"/>
                </a:solidFill>
              </a:rPr>
              <a:t>Speech and Language Therapists </a:t>
            </a:r>
            <a:r>
              <a:rPr lang="en-GB" dirty="0"/>
              <a:t>– </a:t>
            </a:r>
            <a:r>
              <a:rPr lang="en-GB" i="1" dirty="0"/>
              <a:t>External agency as needed</a:t>
            </a:r>
          </a:p>
          <a:p>
            <a:endParaRPr lang="en-GB" dirty="0">
              <a:solidFill>
                <a:schemeClr val="tx2"/>
              </a:solidFill>
            </a:endParaRPr>
          </a:p>
          <a:p>
            <a:r>
              <a:rPr lang="en-GB" dirty="0">
                <a:solidFill>
                  <a:schemeClr val="tx2"/>
                </a:solidFill>
              </a:rPr>
              <a:t>SENCO/Intervention Lead </a:t>
            </a:r>
            <a:r>
              <a:rPr lang="en-GB" dirty="0"/>
              <a:t>– </a:t>
            </a:r>
            <a:r>
              <a:rPr lang="en-GB" i="1" dirty="0"/>
              <a:t>Simone Revell, Associate Vice Principal </a:t>
            </a:r>
          </a:p>
          <a:p>
            <a:r>
              <a:rPr lang="en-GB" dirty="0">
                <a:solidFill>
                  <a:schemeClr val="tx2"/>
                </a:solidFill>
              </a:rPr>
              <a:t>Leadership Oversight </a:t>
            </a:r>
            <a:r>
              <a:rPr lang="en-GB" i="1" dirty="0"/>
              <a:t>– Dirk Pittard, Principal</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grpSp>
        <p:nvGrpSpPr>
          <p:cNvPr id="3" name="Group 3"/>
          <p:cNvGrpSpPr/>
          <p:nvPr/>
        </p:nvGrpSpPr>
        <p:grpSpPr>
          <a:xfrm>
            <a:off x="11572013" y="9353567"/>
            <a:ext cx="6857916" cy="718383"/>
            <a:chOff x="0" y="0"/>
            <a:chExt cx="1806200" cy="189204"/>
          </a:xfrm>
        </p:grpSpPr>
        <p:sp>
          <p:nvSpPr>
            <p:cNvPr id="4" name="Freeform 4"/>
            <p:cNvSpPr/>
            <p:nvPr/>
          </p:nvSpPr>
          <p:spPr>
            <a:xfrm>
              <a:off x="0" y="0"/>
              <a:ext cx="1806200" cy="189204"/>
            </a:xfrm>
            <a:custGeom>
              <a:avLst/>
              <a:gdLst/>
              <a:ahLst/>
              <a:cxnLst/>
              <a:rect l="l" t="t" r="r" b="b"/>
              <a:pathLst>
                <a:path w="1806200" h="189204">
                  <a:moveTo>
                    <a:pt x="0" y="0"/>
                  </a:moveTo>
                  <a:lnTo>
                    <a:pt x="1806200" y="0"/>
                  </a:lnTo>
                  <a:lnTo>
                    <a:pt x="1806200" y="189204"/>
                  </a:lnTo>
                  <a:lnTo>
                    <a:pt x="0" y="189204"/>
                  </a:lnTo>
                  <a:close/>
                </a:path>
              </a:pathLst>
            </a:custGeom>
            <a:solidFill>
              <a:srgbClr val="1B7046"/>
            </a:solidFill>
          </p:spPr>
          <p:txBody>
            <a:bodyPr/>
            <a:lstStyle/>
            <a:p>
              <a:endParaRPr lang="en-GB"/>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6" name="TextBox 6"/>
          <p:cNvSpPr txBox="1"/>
          <p:nvPr/>
        </p:nvSpPr>
        <p:spPr>
          <a:xfrm>
            <a:off x="11572013" y="9397924"/>
            <a:ext cx="6715987" cy="537696"/>
          </a:xfrm>
          <a:prstGeom prst="rect">
            <a:avLst/>
          </a:prstGeom>
        </p:spPr>
        <p:txBody>
          <a:bodyPr lIns="0" tIns="0" rIns="0" bIns="0" rtlCol="0" anchor="t">
            <a:spAutoFit/>
          </a:bodyPr>
          <a:lstStyle/>
          <a:p>
            <a:pPr algn="ctr">
              <a:lnSpc>
                <a:spcPts val="4480"/>
              </a:lnSpc>
            </a:pPr>
            <a:r>
              <a:rPr lang="en-US" sz="3200">
                <a:solidFill>
                  <a:srgbClr val="FCFEFF"/>
                </a:solidFill>
                <a:latin typeface="Tahoma"/>
              </a:rPr>
              <a:t>IQM National Inclusion Conference</a:t>
            </a:r>
          </a:p>
        </p:txBody>
      </p:sp>
      <p:pic>
        <p:nvPicPr>
          <p:cNvPr id="8" name="Picture 7" descr="A building with a railing and grass&#10;&#10;Description automatically generated">
            <a:extLst>
              <a:ext uri="{FF2B5EF4-FFF2-40B4-BE49-F238E27FC236}">
                <a16:creationId xmlns:a16="http://schemas.microsoft.com/office/drawing/2014/main" id="{C4DFA994-A4D9-14F6-CF26-FE0C085C4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2013" y="0"/>
            <a:ext cx="6786952" cy="9261594"/>
          </a:xfrm>
          <a:prstGeom prst="rect">
            <a:avLst/>
          </a:prstGeom>
        </p:spPr>
      </p:pic>
      <p:sp>
        <p:nvSpPr>
          <p:cNvPr id="10" name="TextBox 3">
            <a:extLst>
              <a:ext uri="{FF2B5EF4-FFF2-40B4-BE49-F238E27FC236}">
                <a16:creationId xmlns:a16="http://schemas.microsoft.com/office/drawing/2014/main" id="{10722600-0F51-C608-53E5-61C80CD86BDB}"/>
              </a:ext>
            </a:extLst>
          </p:cNvPr>
          <p:cNvSpPr txBox="1"/>
          <p:nvPr/>
        </p:nvSpPr>
        <p:spPr>
          <a:xfrm>
            <a:off x="0" y="382959"/>
            <a:ext cx="11572013" cy="2383601"/>
          </a:xfrm>
          <a:prstGeom prst="rect">
            <a:avLst/>
          </a:prstGeom>
        </p:spPr>
        <p:txBody>
          <a:bodyPr wrap="square" lIns="0" tIns="0" rIns="0" bIns="0" rtlCol="0" anchor="t">
            <a:spAutoFit/>
          </a:bodyPr>
          <a:lstStyle/>
          <a:p>
            <a:pPr algn="ctr">
              <a:lnSpc>
                <a:spcPts val="9799"/>
              </a:lnSpc>
            </a:pPr>
            <a:r>
              <a:rPr lang="en-US" sz="6950" dirty="0">
                <a:solidFill>
                  <a:srgbClr val="000000"/>
                </a:solidFill>
                <a:latin typeface="Tahoma Bold"/>
              </a:rPr>
              <a:t>Let's Hear from Danny and Liza…</a:t>
            </a:r>
          </a:p>
        </p:txBody>
      </p:sp>
      <p:sp>
        <p:nvSpPr>
          <p:cNvPr id="11" name="Text Placeholder 3">
            <a:extLst>
              <a:ext uri="{FF2B5EF4-FFF2-40B4-BE49-F238E27FC236}">
                <a16:creationId xmlns:a16="http://schemas.microsoft.com/office/drawing/2014/main" id="{2BEC48EA-51CF-0857-186F-F7FCEC6769A3}"/>
              </a:ext>
            </a:extLst>
          </p:cNvPr>
          <p:cNvSpPr txBox="1">
            <a:spLocks/>
          </p:cNvSpPr>
          <p:nvPr/>
        </p:nvSpPr>
        <p:spPr>
          <a:xfrm>
            <a:off x="381001" y="3235877"/>
            <a:ext cx="10972800" cy="47270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u="sng" dirty="0">
                <a:solidFill>
                  <a:srgbClr val="000000"/>
                </a:solidFill>
                <a:effectLst/>
                <a:latin typeface="Calibri" panose="020F0502020204030204" pitchFamily="34" charset="0"/>
                <a:ea typeface="Times New Roman" panose="02020603050405020304" pitchFamily="18" charset="0"/>
                <a:hlinkClick r:id="rId4"/>
              </a:rPr>
              <a:t>https://youtu.be/dSx73O7xQzM</a:t>
            </a:r>
            <a:endParaRPr lang="en-GB" sz="1800" dirty="0">
              <a:effectLst/>
              <a:latin typeface="Calibri" panose="020F0502020204030204" pitchFamily="34" charset="0"/>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3360731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TextBox 3"/>
          <p:cNvSpPr txBox="1"/>
          <p:nvPr/>
        </p:nvSpPr>
        <p:spPr>
          <a:xfrm>
            <a:off x="0" y="382959"/>
            <a:ext cx="18288000" cy="1126847"/>
          </a:xfrm>
          <a:prstGeom prst="rect">
            <a:avLst/>
          </a:prstGeom>
        </p:spPr>
        <p:txBody>
          <a:bodyPr lIns="0" tIns="0" rIns="0" bIns="0" rtlCol="0" anchor="t">
            <a:spAutoFit/>
          </a:bodyPr>
          <a:lstStyle/>
          <a:p>
            <a:pPr algn="ctr">
              <a:lnSpc>
                <a:spcPts val="9799"/>
              </a:lnSpc>
            </a:pPr>
            <a:r>
              <a:rPr lang="en-GB" sz="6999" dirty="0">
                <a:solidFill>
                  <a:srgbClr val="000000"/>
                </a:solidFill>
                <a:latin typeface="Tahoma Bold"/>
              </a:rPr>
              <a:t>Impact: Additional Capacity</a:t>
            </a:r>
          </a:p>
        </p:txBody>
      </p:sp>
      <p:grpSp>
        <p:nvGrpSpPr>
          <p:cNvPr id="4" name="Group 4"/>
          <p:cNvGrpSpPr/>
          <p:nvPr/>
        </p:nvGrpSpPr>
        <p:grpSpPr>
          <a:xfrm>
            <a:off x="11572013" y="9353567"/>
            <a:ext cx="6857916" cy="718383"/>
            <a:chOff x="0" y="0"/>
            <a:chExt cx="1806200" cy="189204"/>
          </a:xfrm>
        </p:grpSpPr>
        <p:sp>
          <p:nvSpPr>
            <p:cNvPr id="5" name="Freeform 5"/>
            <p:cNvSpPr/>
            <p:nvPr/>
          </p:nvSpPr>
          <p:spPr>
            <a:xfrm>
              <a:off x="0" y="0"/>
              <a:ext cx="1806200" cy="189204"/>
            </a:xfrm>
            <a:custGeom>
              <a:avLst/>
              <a:gdLst/>
              <a:ahLst/>
              <a:cxnLst/>
              <a:rect l="l" t="t" r="r" b="b"/>
              <a:pathLst>
                <a:path w="1806200" h="189204">
                  <a:moveTo>
                    <a:pt x="0" y="0"/>
                  </a:moveTo>
                  <a:lnTo>
                    <a:pt x="1806200" y="0"/>
                  </a:lnTo>
                  <a:lnTo>
                    <a:pt x="1806200" y="189204"/>
                  </a:lnTo>
                  <a:lnTo>
                    <a:pt x="0" y="189204"/>
                  </a:lnTo>
                  <a:close/>
                </a:path>
              </a:pathLst>
            </a:custGeom>
            <a:solidFill>
              <a:srgbClr val="1B7046"/>
            </a:solidFill>
          </p:spPr>
          <p:txBody>
            <a:bodyPr/>
            <a:lstStyle/>
            <a:p>
              <a:endParaRPr lang="en-GB"/>
            </a:p>
          </p:txBody>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7" name="TextBox 7"/>
          <p:cNvSpPr txBox="1"/>
          <p:nvPr/>
        </p:nvSpPr>
        <p:spPr>
          <a:xfrm>
            <a:off x="11572013" y="9397924"/>
            <a:ext cx="6715987" cy="537696"/>
          </a:xfrm>
          <a:prstGeom prst="rect">
            <a:avLst/>
          </a:prstGeom>
        </p:spPr>
        <p:txBody>
          <a:bodyPr lIns="0" tIns="0" rIns="0" bIns="0" rtlCol="0" anchor="t">
            <a:spAutoFit/>
          </a:bodyPr>
          <a:lstStyle/>
          <a:p>
            <a:pPr algn="ctr">
              <a:lnSpc>
                <a:spcPts val="4480"/>
              </a:lnSpc>
            </a:pPr>
            <a:r>
              <a:rPr lang="en-US" sz="3200">
                <a:solidFill>
                  <a:srgbClr val="FCFEFF"/>
                </a:solidFill>
                <a:latin typeface="Tahoma"/>
              </a:rPr>
              <a:t>IQM National Inclusion Conference</a:t>
            </a:r>
          </a:p>
        </p:txBody>
      </p:sp>
      <p:sp>
        <p:nvSpPr>
          <p:cNvPr id="8" name="TextBox 7">
            <a:extLst>
              <a:ext uri="{FF2B5EF4-FFF2-40B4-BE49-F238E27FC236}">
                <a16:creationId xmlns:a16="http://schemas.microsoft.com/office/drawing/2014/main" id="{B9B07CB1-47F2-FD22-DA62-43B1E9DAFCA5}"/>
              </a:ext>
            </a:extLst>
          </p:cNvPr>
          <p:cNvSpPr txBox="1"/>
          <p:nvPr/>
        </p:nvSpPr>
        <p:spPr>
          <a:xfrm>
            <a:off x="762000" y="2044125"/>
            <a:ext cx="16992600" cy="6494085"/>
          </a:xfrm>
          <a:prstGeom prst="rect">
            <a:avLst/>
          </a:prstGeom>
          <a:noFill/>
        </p:spPr>
        <p:txBody>
          <a:bodyPr wrap="square" lIns="91440" tIns="45720" rIns="91440" bIns="45720" rtlCol="0" anchor="t">
            <a:spAutoFit/>
          </a:bodyPr>
          <a:lstStyle/>
          <a:p>
            <a:pPr marL="457200" indent="-457200" algn="just">
              <a:buFont typeface="Arial" panose="020B0604020202020204" pitchFamily="34" charset="0"/>
              <a:buChar char="•"/>
            </a:pPr>
            <a:r>
              <a:rPr lang="en-GB" sz="3200" dirty="0"/>
              <a:t>Multi–Agency Approach, based on school site but operating from a separate building sharing the car park.  Hours of operation extended beyond the school day and allowing for evening interventions.</a:t>
            </a:r>
            <a:endParaRPr lang="en-GB" sz="3200" dirty="0">
              <a:cs typeface="Calibri"/>
            </a:endParaRPr>
          </a:p>
          <a:p>
            <a:pPr marL="457200" indent="-457200" algn="just">
              <a:buFont typeface="Arial" panose="020B0604020202020204" pitchFamily="34" charset="0"/>
              <a:buChar char="•"/>
            </a:pPr>
            <a:r>
              <a:rPr lang="en-GB" sz="3200" dirty="0"/>
              <a:t>The APST are regularly in the building, supporting learners and building relationships. This has made it easier to engage with parents and carers in the home. </a:t>
            </a:r>
          </a:p>
          <a:p>
            <a:pPr marL="457200" indent="-457200" algn="just">
              <a:buFont typeface="Arial" panose="020B0604020202020204" pitchFamily="34" charset="0"/>
              <a:buChar char="•"/>
            </a:pPr>
            <a:r>
              <a:rPr lang="en-GB" sz="3200" dirty="0"/>
              <a:t>Early Help ‘RAG’ rate every student and are able to expedite referrals through the system, cutting down on red tape. Average time from referral to work starting is now 2 days (if not hours) down from 6 weeks plus!</a:t>
            </a:r>
          </a:p>
          <a:p>
            <a:pPr marL="457200" indent="-457200" algn="just">
              <a:buFont typeface="Arial" panose="020B0604020202020204" pitchFamily="34" charset="0"/>
              <a:buChar char="•"/>
            </a:pPr>
            <a:r>
              <a:rPr lang="en-GB" sz="3200" dirty="0"/>
              <a:t>Youth Justice Work has seen earlier intervention have a greater effect. The YJW has seen his caseload double, however the majority of interventions are now pre-court rather then post-court.</a:t>
            </a:r>
          </a:p>
          <a:p>
            <a:pPr marL="457200" indent="-457200" algn="just">
              <a:buFont typeface="Arial" panose="020B0604020202020204" pitchFamily="34" charset="0"/>
              <a:buChar char="•"/>
            </a:pPr>
            <a:r>
              <a:rPr lang="en-GB" sz="3200" dirty="0"/>
              <a:t>Trauma informed interventions start with the Counsellor/ Mental Health Worker in our ‘Wellbeing Suite’ and interwove throughout the school meaning more time is spent getting to the root cause of negative behaviours.</a:t>
            </a:r>
          </a:p>
        </p:txBody>
      </p:sp>
    </p:spTree>
    <p:extLst>
      <p:ext uri="{BB962C8B-B14F-4D97-AF65-F5344CB8AC3E}">
        <p14:creationId xmlns:p14="http://schemas.microsoft.com/office/powerpoint/2010/main" val="60409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TextBox 3"/>
          <p:cNvSpPr txBox="1"/>
          <p:nvPr/>
        </p:nvSpPr>
        <p:spPr>
          <a:xfrm>
            <a:off x="0" y="382959"/>
            <a:ext cx="18288000" cy="1126847"/>
          </a:xfrm>
          <a:prstGeom prst="rect">
            <a:avLst/>
          </a:prstGeom>
        </p:spPr>
        <p:txBody>
          <a:bodyPr lIns="0" tIns="0" rIns="0" bIns="0" rtlCol="0" anchor="t">
            <a:spAutoFit/>
          </a:bodyPr>
          <a:lstStyle/>
          <a:p>
            <a:pPr algn="ctr">
              <a:lnSpc>
                <a:spcPts val="9799"/>
              </a:lnSpc>
            </a:pPr>
            <a:r>
              <a:rPr lang="en-GB" sz="6999" dirty="0">
                <a:solidFill>
                  <a:srgbClr val="000000"/>
                </a:solidFill>
                <a:latin typeface="Tahoma Bold"/>
              </a:rPr>
              <a:t>Impact: KS3 Short Term Placements</a:t>
            </a:r>
          </a:p>
        </p:txBody>
      </p:sp>
      <p:grpSp>
        <p:nvGrpSpPr>
          <p:cNvPr id="4" name="Group 4"/>
          <p:cNvGrpSpPr/>
          <p:nvPr/>
        </p:nvGrpSpPr>
        <p:grpSpPr>
          <a:xfrm>
            <a:off x="11572013" y="9353567"/>
            <a:ext cx="6857916" cy="718383"/>
            <a:chOff x="0" y="0"/>
            <a:chExt cx="1806200" cy="189204"/>
          </a:xfrm>
        </p:grpSpPr>
        <p:sp>
          <p:nvSpPr>
            <p:cNvPr id="5" name="Freeform 5"/>
            <p:cNvSpPr/>
            <p:nvPr/>
          </p:nvSpPr>
          <p:spPr>
            <a:xfrm>
              <a:off x="0" y="0"/>
              <a:ext cx="1806200" cy="189204"/>
            </a:xfrm>
            <a:custGeom>
              <a:avLst/>
              <a:gdLst/>
              <a:ahLst/>
              <a:cxnLst/>
              <a:rect l="l" t="t" r="r" b="b"/>
              <a:pathLst>
                <a:path w="1806200" h="189204">
                  <a:moveTo>
                    <a:pt x="0" y="0"/>
                  </a:moveTo>
                  <a:lnTo>
                    <a:pt x="1806200" y="0"/>
                  </a:lnTo>
                  <a:lnTo>
                    <a:pt x="1806200" y="189204"/>
                  </a:lnTo>
                  <a:lnTo>
                    <a:pt x="0" y="189204"/>
                  </a:lnTo>
                  <a:close/>
                </a:path>
              </a:pathLst>
            </a:custGeom>
            <a:solidFill>
              <a:srgbClr val="1B7046"/>
            </a:solidFill>
          </p:spPr>
          <p:txBody>
            <a:bodyPr/>
            <a:lstStyle/>
            <a:p>
              <a:endParaRPr lang="en-GB"/>
            </a:p>
          </p:txBody>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7" name="TextBox 7"/>
          <p:cNvSpPr txBox="1"/>
          <p:nvPr/>
        </p:nvSpPr>
        <p:spPr>
          <a:xfrm>
            <a:off x="11572013" y="9397924"/>
            <a:ext cx="6715987" cy="537696"/>
          </a:xfrm>
          <a:prstGeom prst="rect">
            <a:avLst/>
          </a:prstGeom>
        </p:spPr>
        <p:txBody>
          <a:bodyPr lIns="0" tIns="0" rIns="0" bIns="0" rtlCol="0" anchor="t">
            <a:spAutoFit/>
          </a:bodyPr>
          <a:lstStyle/>
          <a:p>
            <a:pPr algn="ctr">
              <a:lnSpc>
                <a:spcPts val="4480"/>
              </a:lnSpc>
            </a:pPr>
            <a:r>
              <a:rPr lang="en-US" sz="3200">
                <a:solidFill>
                  <a:srgbClr val="FCFEFF"/>
                </a:solidFill>
                <a:latin typeface="Tahoma"/>
              </a:rPr>
              <a:t>IQM National Inclusion Conference</a:t>
            </a:r>
          </a:p>
        </p:txBody>
      </p:sp>
      <p:sp>
        <p:nvSpPr>
          <p:cNvPr id="35" name="Slide Number Placeholder 2">
            <a:extLst>
              <a:ext uri="{FF2B5EF4-FFF2-40B4-BE49-F238E27FC236}">
                <a16:creationId xmlns:a16="http://schemas.microsoft.com/office/drawing/2014/main" id="{6BFB21E5-EDD7-5435-DD71-77C9503EEA50}"/>
              </a:ext>
            </a:extLst>
          </p:cNvPr>
          <p:cNvSpPr>
            <a:spLocks noGrp="1"/>
          </p:cNvSpPr>
          <p:nvPr>
            <p:ph type="sldNum" sz="quarter" idx="12"/>
          </p:nvPr>
        </p:nvSpPr>
        <p:spPr>
          <a:xfrm>
            <a:off x="14976260" y="7968115"/>
            <a:ext cx="478367" cy="15549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D5369AF-0EB7-4BAF-8B64-14FFB1E0C7EA}" type="slidenum">
              <a:rPr kumimoji="0" lang="en-GB"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GB"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 Placeholder 3">
            <a:extLst>
              <a:ext uri="{FF2B5EF4-FFF2-40B4-BE49-F238E27FC236}">
                <a16:creationId xmlns:a16="http://schemas.microsoft.com/office/drawing/2014/main" id="{C39870D0-F3AB-B672-B939-B68C585594B0}"/>
              </a:ext>
            </a:extLst>
          </p:cNvPr>
          <p:cNvSpPr txBox="1">
            <a:spLocks/>
          </p:cNvSpPr>
          <p:nvPr/>
        </p:nvSpPr>
        <p:spPr>
          <a:xfrm>
            <a:off x="4616467" y="2325464"/>
            <a:ext cx="10891272" cy="4735353"/>
          </a:xfrm>
          <a:prstGeom prst="rect">
            <a:avLst/>
          </a:prstGeom>
        </p:spPr>
        <p:txBody>
          <a:bodyPr/>
          <a:lstStyle>
            <a:lvl1pPr algn="l" defTabSz="913526" rtl="0" eaLnBrk="1" fontAlgn="base" hangingPunct="1">
              <a:spcBef>
                <a:spcPct val="0"/>
              </a:spcBef>
              <a:spcAft>
                <a:spcPct val="0"/>
              </a:spcAft>
              <a:buClr>
                <a:schemeClr val="tx2"/>
              </a:buClr>
              <a:defRPr sz="1400">
                <a:solidFill>
                  <a:schemeClr val="tx1"/>
                </a:solidFill>
                <a:latin typeface="Arial" panose="020B0604020202020204" pitchFamily="34" charset="0"/>
                <a:ea typeface="+mn-ea"/>
                <a:cs typeface="Arial" panose="020B0604020202020204" pitchFamily="34" charset="0"/>
              </a:defRPr>
            </a:lvl1pPr>
            <a:lvl2pPr marL="197607" indent="-195987" algn="l" defTabSz="913526" rtl="0" eaLnBrk="1" fontAlgn="base" hangingPunct="1">
              <a:spcBef>
                <a:spcPct val="0"/>
              </a:spcBef>
              <a:spcAft>
                <a:spcPct val="0"/>
              </a:spcAft>
              <a:buClr>
                <a:schemeClr val="tx2"/>
              </a:buClr>
              <a:buSzPct val="125000"/>
              <a:buFont typeface="Arial" charset="0"/>
              <a:buChar char="▪"/>
              <a:defRPr sz="1400">
                <a:solidFill>
                  <a:schemeClr val="tx1"/>
                </a:solidFill>
                <a:latin typeface="Arial" panose="020B0604020202020204" pitchFamily="34" charset="0"/>
                <a:cs typeface="Arial" panose="020B0604020202020204" pitchFamily="34" charset="0"/>
              </a:defRPr>
            </a:lvl2pPr>
            <a:lvl3pPr marL="466481" indent="-267255"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Arial" panose="020B0604020202020204" pitchFamily="34" charset="0"/>
                <a:cs typeface="Arial" panose="020B0604020202020204" pitchFamily="34" charset="0"/>
              </a:defRPr>
            </a:lvl3pPr>
            <a:lvl4pPr marL="626835" indent="-158733" algn="l" defTabSz="913526" rtl="0" eaLnBrk="1" fontAlgn="base" hangingPunct="1">
              <a:spcBef>
                <a:spcPct val="0"/>
              </a:spcBef>
              <a:spcAft>
                <a:spcPct val="0"/>
              </a:spcAft>
              <a:buClr>
                <a:schemeClr val="tx2"/>
              </a:buClr>
              <a:buSzPct val="120000"/>
              <a:buFont typeface="Arial" charset="0"/>
              <a:buChar char="▫"/>
              <a:defRPr sz="1400">
                <a:solidFill>
                  <a:schemeClr val="tx1"/>
                </a:solidFill>
                <a:latin typeface="Arial" panose="020B0604020202020204" pitchFamily="34" charset="0"/>
                <a:cs typeface="Arial" panose="020B0604020202020204" pitchFamily="34" charset="0"/>
              </a:defRPr>
            </a:lvl4pPr>
            <a:lvl5pPr marL="761271" indent="-132818" algn="l" defTabSz="913526" rtl="0" eaLnBrk="1" fontAlgn="base" hangingPunct="1">
              <a:spcBef>
                <a:spcPct val="0"/>
              </a:spcBef>
              <a:spcAft>
                <a:spcPct val="0"/>
              </a:spcAft>
              <a:buClr>
                <a:schemeClr val="tx2"/>
              </a:buClr>
              <a:buSzPct val="89000"/>
              <a:buFont typeface="Arial" charset="0"/>
              <a:buChar char="-"/>
              <a:defRPr sz="1400">
                <a:solidFill>
                  <a:schemeClr val="tx1"/>
                </a:solidFill>
                <a:latin typeface="Arial" panose="020B0604020202020204" pitchFamily="34" charset="0"/>
                <a:cs typeface="Arial" panose="020B0604020202020204" pitchFamily="34" charset="0"/>
              </a:defRPr>
            </a:lvl5pPr>
            <a:lvl6pPr marL="1227752"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6pPr>
            <a:lvl7pPr marL="1694234"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7pPr>
            <a:lvl8pPr marL="2160715"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8pPr>
            <a:lvl9pPr marL="2627196"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9pPr>
          </a:lstStyle>
          <a:p>
            <a:r>
              <a:rPr lang="en-GB" sz="2800" kern="0" dirty="0"/>
              <a:t>November 2021– November 2022 (12 Months)</a:t>
            </a:r>
          </a:p>
          <a:p>
            <a:endParaRPr lang="en-GB" sz="2800" kern="0" dirty="0"/>
          </a:p>
          <a:p>
            <a:endParaRPr lang="en-GB" sz="2800" kern="0" dirty="0"/>
          </a:p>
          <a:p>
            <a:endParaRPr lang="en-GB" kern="0" dirty="0"/>
          </a:p>
          <a:p>
            <a:endParaRPr lang="en-GB" kern="0" dirty="0"/>
          </a:p>
        </p:txBody>
      </p:sp>
      <p:graphicFrame>
        <p:nvGraphicFramePr>
          <p:cNvPr id="37" name="Diagram 36">
            <a:extLst>
              <a:ext uri="{FF2B5EF4-FFF2-40B4-BE49-F238E27FC236}">
                <a16:creationId xmlns:a16="http://schemas.microsoft.com/office/drawing/2014/main" id="{914C0F4D-810A-D0B9-59F2-B7A6F52F56C2}"/>
              </a:ext>
            </a:extLst>
          </p:cNvPr>
          <p:cNvGraphicFramePr/>
          <p:nvPr>
            <p:extLst>
              <p:ext uri="{D42A27DB-BD31-4B8C-83A1-F6EECF244321}">
                <p14:modId xmlns:p14="http://schemas.microsoft.com/office/powerpoint/2010/main" val="730657509"/>
              </p:ext>
            </p:extLst>
          </p:nvPr>
        </p:nvGraphicFramePr>
        <p:xfrm>
          <a:off x="3490658" y="4388274"/>
          <a:ext cx="3124462" cy="3343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8" name="Group 37">
            <a:extLst>
              <a:ext uri="{FF2B5EF4-FFF2-40B4-BE49-F238E27FC236}">
                <a16:creationId xmlns:a16="http://schemas.microsoft.com/office/drawing/2014/main" id="{AC189F11-29EB-D177-7C50-635C09945809}"/>
              </a:ext>
            </a:extLst>
          </p:cNvPr>
          <p:cNvGrpSpPr/>
          <p:nvPr/>
        </p:nvGrpSpPr>
        <p:grpSpPr>
          <a:xfrm>
            <a:off x="3617400" y="4839752"/>
            <a:ext cx="2710137" cy="2453241"/>
            <a:chOff x="301661" y="3472541"/>
            <a:chExt cx="2710137" cy="2453241"/>
          </a:xfrm>
        </p:grpSpPr>
        <p:sp>
          <p:nvSpPr>
            <p:cNvPr id="39" name="TextBox 38">
              <a:extLst>
                <a:ext uri="{FF2B5EF4-FFF2-40B4-BE49-F238E27FC236}">
                  <a16:creationId xmlns:a16="http://schemas.microsoft.com/office/drawing/2014/main" id="{64B5FE25-955E-83D2-ADE5-A47C79B6803B}"/>
                </a:ext>
              </a:extLst>
            </p:cNvPr>
            <p:cNvSpPr txBox="1"/>
            <p:nvPr/>
          </p:nvSpPr>
          <p:spPr bwMode="auto">
            <a:xfrm>
              <a:off x="2496113" y="5510284"/>
              <a:ext cx="2800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endParaRPr lang="en-GB" kern="0"/>
            </a:p>
          </p:txBody>
        </p:sp>
        <p:sp>
          <p:nvSpPr>
            <p:cNvPr id="41" name="TextBox 40">
              <a:extLst>
                <a:ext uri="{FF2B5EF4-FFF2-40B4-BE49-F238E27FC236}">
                  <a16:creationId xmlns:a16="http://schemas.microsoft.com/office/drawing/2014/main" id="{8A50EA03-B0C4-D60E-1D51-FADF1F001685}"/>
                </a:ext>
              </a:extLst>
            </p:cNvPr>
            <p:cNvSpPr txBox="1"/>
            <p:nvPr/>
          </p:nvSpPr>
          <p:spPr bwMode="auto">
            <a:xfrm>
              <a:off x="1458227" y="3472541"/>
              <a:ext cx="5386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r>
                <a:rPr lang="en-GB" b="1" kern="0" dirty="0"/>
                <a:t>Day 6</a:t>
              </a:r>
            </a:p>
          </p:txBody>
        </p:sp>
        <p:sp>
          <p:nvSpPr>
            <p:cNvPr id="42" name="TextBox 41">
              <a:extLst>
                <a:ext uri="{FF2B5EF4-FFF2-40B4-BE49-F238E27FC236}">
                  <a16:creationId xmlns:a16="http://schemas.microsoft.com/office/drawing/2014/main" id="{43445462-9735-FE51-A45F-009FC05256A3}"/>
                </a:ext>
              </a:extLst>
            </p:cNvPr>
            <p:cNvSpPr txBox="1"/>
            <p:nvPr/>
          </p:nvSpPr>
          <p:spPr bwMode="auto">
            <a:xfrm>
              <a:off x="301661" y="5648783"/>
              <a:ext cx="11397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r>
                <a:rPr lang="en-GB" kern="0" dirty="0"/>
                <a:t>Mainstream</a:t>
              </a:r>
            </a:p>
          </p:txBody>
        </p:sp>
        <p:sp>
          <p:nvSpPr>
            <p:cNvPr id="43" name="TextBox 42">
              <a:extLst>
                <a:ext uri="{FF2B5EF4-FFF2-40B4-BE49-F238E27FC236}">
                  <a16:creationId xmlns:a16="http://schemas.microsoft.com/office/drawing/2014/main" id="{2FBA7B14-2CB8-E69B-5E04-46070F35545F}"/>
                </a:ext>
              </a:extLst>
            </p:cNvPr>
            <p:cNvSpPr txBox="1"/>
            <p:nvPr/>
          </p:nvSpPr>
          <p:spPr bwMode="auto">
            <a:xfrm>
              <a:off x="2224723" y="5648783"/>
              <a:ext cx="7870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r>
                <a:rPr lang="en-GB" kern="0" dirty="0"/>
                <a:t>KS4 PRU</a:t>
              </a:r>
            </a:p>
          </p:txBody>
        </p:sp>
      </p:grpSp>
      <p:sp>
        <p:nvSpPr>
          <p:cNvPr id="44" name="TextBox 43">
            <a:extLst>
              <a:ext uri="{FF2B5EF4-FFF2-40B4-BE49-F238E27FC236}">
                <a16:creationId xmlns:a16="http://schemas.microsoft.com/office/drawing/2014/main" id="{0F4EF4A8-7C7E-18DD-C754-B4E8FADDFD75}"/>
              </a:ext>
            </a:extLst>
          </p:cNvPr>
          <p:cNvSpPr txBox="1"/>
          <p:nvPr/>
        </p:nvSpPr>
        <p:spPr bwMode="auto">
          <a:xfrm>
            <a:off x="10246557" y="5510603"/>
            <a:ext cx="2800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endParaRPr lang="en-GB" kern="0"/>
          </a:p>
        </p:txBody>
      </p:sp>
      <p:graphicFrame>
        <p:nvGraphicFramePr>
          <p:cNvPr id="45" name="Diagram 44">
            <a:extLst>
              <a:ext uri="{FF2B5EF4-FFF2-40B4-BE49-F238E27FC236}">
                <a16:creationId xmlns:a16="http://schemas.microsoft.com/office/drawing/2014/main" id="{E1E9F580-A0EF-92E5-61BD-B8E7A8947E25}"/>
              </a:ext>
            </a:extLst>
          </p:cNvPr>
          <p:cNvGraphicFramePr/>
          <p:nvPr>
            <p:extLst>
              <p:ext uri="{D42A27DB-BD31-4B8C-83A1-F6EECF244321}">
                <p14:modId xmlns:p14="http://schemas.microsoft.com/office/powerpoint/2010/main" val="2437505099"/>
              </p:ext>
            </p:extLst>
          </p:nvPr>
        </p:nvGraphicFramePr>
        <p:xfrm>
          <a:off x="6748755" y="2484017"/>
          <a:ext cx="5333709" cy="41999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6" name="TextBox 45">
            <a:extLst>
              <a:ext uri="{FF2B5EF4-FFF2-40B4-BE49-F238E27FC236}">
                <a16:creationId xmlns:a16="http://schemas.microsoft.com/office/drawing/2014/main" id="{8238CA69-5A12-7953-1DF6-3FED04A3AAF4}"/>
              </a:ext>
            </a:extLst>
          </p:cNvPr>
          <p:cNvSpPr txBox="1"/>
          <p:nvPr/>
        </p:nvSpPr>
        <p:spPr bwMode="auto">
          <a:xfrm>
            <a:off x="8463247" y="3334361"/>
            <a:ext cx="202459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pPr algn="ctr"/>
            <a:r>
              <a:rPr lang="en-GB" b="1" kern="0" dirty="0"/>
              <a:t>INCLUSION PANEL </a:t>
            </a:r>
          </a:p>
          <a:p>
            <a:pPr algn="ctr"/>
            <a:r>
              <a:rPr lang="en-GB" b="1" kern="0" dirty="0"/>
              <a:t>ASSESSMENT PLACES</a:t>
            </a:r>
          </a:p>
        </p:txBody>
      </p:sp>
      <p:sp>
        <p:nvSpPr>
          <p:cNvPr id="47" name="TextBox 46">
            <a:extLst>
              <a:ext uri="{FF2B5EF4-FFF2-40B4-BE49-F238E27FC236}">
                <a16:creationId xmlns:a16="http://schemas.microsoft.com/office/drawing/2014/main" id="{6ED2398B-657B-1568-4A3C-DD7770AC5318}"/>
              </a:ext>
            </a:extLst>
          </p:cNvPr>
          <p:cNvSpPr txBox="1"/>
          <p:nvPr/>
        </p:nvSpPr>
        <p:spPr bwMode="auto">
          <a:xfrm>
            <a:off x="6699719" y="5227710"/>
            <a:ext cx="11397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r>
              <a:rPr lang="en-GB" kern="0" dirty="0"/>
              <a:t>Mainstream</a:t>
            </a:r>
          </a:p>
        </p:txBody>
      </p:sp>
      <p:sp>
        <p:nvSpPr>
          <p:cNvPr id="48" name="TextBox 47">
            <a:extLst>
              <a:ext uri="{FF2B5EF4-FFF2-40B4-BE49-F238E27FC236}">
                <a16:creationId xmlns:a16="http://schemas.microsoft.com/office/drawing/2014/main" id="{312E25D4-D9A0-AE9D-34E0-EAFB7BB6C6BA}"/>
              </a:ext>
            </a:extLst>
          </p:cNvPr>
          <p:cNvSpPr txBox="1"/>
          <p:nvPr/>
        </p:nvSpPr>
        <p:spPr bwMode="auto">
          <a:xfrm>
            <a:off x="10164912" y="5253508"/>
            <a:ext cx="7870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r>
              <a:rPr lang="en-GB" kern="0" dirty="0"/>
              <a:t>KS4 PRU</a:t>
            </a:r>
          </a:p>
        </p:txBody>
      </p:sp>
      <p:sp>
        <p:nvSpPr>
          <p:cNvPr id="49" name="TextBox 48">
            <a:extLst>
              <a:ext uri="{FF2B5EF4-FFF2-40B4-BE49-F238E27FC236}">
                <a16:creationId xmlns:a16="http://schemas.microsoft.com/office/drawing/2014/main" id="{F94B17AE-4F0D-E78F-2F7F-8CD4167E08CD}"/>
              </a:ext>
            </a:extLst>
          </p:cNvPr>
          <p:cNvSpPr txBox="1"/>
          <p:nvPr/>
        </p:nvSpPr>
        <p:spPr bwMode="auto">
          <a:xfrm>
            <a:off x="9044274" y="5249601"/>
            <a:ext cx="7870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r>
              <a:rPr lang="en-GB" kern="0" dirty="0"/>
              <a:t>KS3 PRU</a:t>
            </a:r>
          </a:p>
        </p:txBody>
      </p:sp>
      <p:sp>
        <p:nvSpPr>
          <p:cNvPr id="50" name="TextBox 49">
            <a:extLst>
              <a:ext uri="{FF2B5EF4-FFF2-40B4-BE49-F238E27FC236}">
                <a16:creationId xmlns:a16="http://schemas.microsoft.com/office/drawing/2014/main" id="{5CF7B7B2-C417-27C8-9606-D705D77B50A5}"/>
              </a:ext>
            </a:extLst>
          </p:cNvPr>
          <p:cNvSpPr txBox="1"/>
          <p:nvPr/>
        </p:nvSpPr>
        <p:spPr bwMode="auto">
          <a:xfrm>
            <a:off x="11229600" y="5242085"/>
            <a:ext cx="8511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r>
              <a:rPr lang="en-GB" kern="0" dirty="0"/>
              <a:t>Other AP</a:t>
            </a:r>
          </a:p>
        </p:txBody>
      </p:sp>
      <p:sp>
        <p:nvSpPr>
          <p:cNvPr id="51" name="TextBox 50">
            <a:extLst>
              <a:ext uri="{FF2B5EF4-FFF2-40B4-BE49-F238E27FC236}">
                <a16:creationId xmlns:a16="http://schemas.microsoft.com/office/drawing/2014/main" id="{8429CD69-EA9F-93DD-027B-108039146ACB}"/>
              </a:ext>
            </a:extLst>
          </p:cNvPr>
          <p:cNvSpPr txBox="1"/>
          <p:nvPr/>
        </p:nvSpPr>
        <p:spPr bwMode="auto">
          <a:xfrm>
            <a:off x="8128153" y="5234484"/>
            <a:ext cx="4440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r>
              <a:rPr lang="en-GB" kern="0" dirty="0"/>
              <a:t>SWA</a:t>
            </a:r>
          </a:p>
        </p:txBody>
      </p:sp>
      <p:sp>
        <p:nvSpPr>
          <p:cNvPr id="52" name="TextBox 51">
            <a:extLst>
              <a:ext uri="{FF2B5EF4-FFF2-40B4-BE49-F238E27FC236}">
                <a16:creationId xmlns:a16="http://schemas.microsoft.com/office/drawing/2014/main" id="{DDEF78C2-A834-9E0B-F330-DA0BE90C20AF}"/>
              </a:ext>
            </a:extLst>
          </p:cNvPr>
          <p:cNvSpPr txBox="1"/>
          <p:nvPr/>
        </p:nvSpPr>
        <p:spPr bwMode="auto">
          <a:xfrm>
            <a:off x="14515556" y="6858460"/>
            <a:ext cx="2800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endParaRPr lang="en-GB" kern="0"/>
          </a:p>
        </p:txBody>
      </p:sp>
      <p:graphicFrame>
        <p:nvGraphicFramePr>
          <p:cNvPr id="54" name="Diagram 53">
            <a:extLst>
              <a:ext uri="{FF2B5EF4-FFF2-40B4-BE49-F238E27FC236}">
                <a16:creationId xmlns:a16="http://schemas.microsoft.com/office/drawing/2014/main" id="{D93B9BF3-B781-CDA8-25CD-56AF11CB1A53}"/>
              </a:ext>
            </a:extLst>
          </p:cNvPr>
          <p:cNvGraphicFramePr/>
          <p:nvPr>
            <p:extLst>
              <p:ext uri="{D42A27DB-BD31-4B8C-83A1-F6EECF244321}">
                <p14:modId xmlns:p14="http://schemas.microsoft.com/office/powerpoint/2010/main" val="2123679857"/>
              </p:ext>
            </p:extLst>
          </p:nvPr>
        </p:nvGraphicFramePr>
        <p:xfrm>
          <a:off x="12130566" y="4284128"/>
          <a:ext cx="3124462" cy="33435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5" name="TextBox 54">
            <a:extLst>
              <a:ext uri="{FF2B5EF4-FFF2-40B4-BE49-F238E27FC236}">
                <a16:creationId xmlns:a16="http://schemas.microsoft.com/office/drawing/2014/main" id="{947553AB-7525-230B-95E5-92F2A69AA3F6}"/>
              </a:ext>
            </a:extLst>
          </p:cNvPr>
          <p:cNvSpPr txBox="1"/>
          <p:nvPr/>
        </p:nvSpPr>
        <p:spPr bwMode="auto">
          <a:xfrm>
            <a:off x="12902632" y="4820717"/>
            <a:ext cx="1790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r>
              <a:rPr lang="en-GB" b="1" kern="0" dirty="0"/>
              <a:t>Direct Commission</a:t>
            </a:r>
          </a:p>
        </p:txBody>
      </p:sp>
      <p:sp>
        <p:nvSpPr>
          <p:cNvPr id="56" name="TextBox 55">
            <a:extLst>
              <a:ext uri="{FF2B5EF4-FFF2-40B4-BE49-F238E27FC236}">
                <a16:creationId xmlns:a16="http://schemas.microsoft.com/office/drawing/2014/main" id="{3B1A62FA-A0CA-7709-46E7-73E696B1DD4E}"/>
              </a:ext>
            </a:extLst>
          </p:cNvPr>
          <p:cNvSpPr txBox="1"/>
          <p:nvPr/>
        </p:nvSpPr>
        <p:spPr bwMode="auto">
          <a:xfrm>
            <a:off x="12321104" y="6996959"/>
            <a:ext cx="11397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r>
              <a:rPr lang="en-GB" kern="0" dirty="0"/>
              <a:t>Mainstream</a:t>
            </a:r>
          </a:p>
        </p:txBody>
      </p:sp>
      <p:sp>
        <p:nvSpPr>
          <p:cNvPr id="57" name="TextBox 56">
            <a:extLst>
              <a:ext uri="{FF2B5EF4-FFF2-40B4-BE49-F238E27FC236}">
                <a16:creationId xmlns:a16="http://schemas.microsoft.com/office/drawing/2014/main" id="{1F51D620-2362-B23C-1D15-C9FFC288DA4D}"/>
              </a:ext>
            </a:extLst>
          </p:cNvPr>
          <p:cNvSpPr txBox="1"/>
          <p:nvPr/>
        </p:nvSpPr>
        <p:spPr bwMode="auto">
          <a:xfrm>
            <a:off x="14244166" y="6996959"/>
            <a:ext cx="8399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r>
              <a:rPr lang="en-GB" kern="0" dirty="0"/>
              <a:t>KS4 SWA</a:t>
            </a:r>
          </a:p>
        </p:txBody>
      </p:sp>
      <p:sp>
        <p:nvSpPr>
          <p:cNvPr id="58" name="TextBox 57">
            <a:extLst>
              <a:ext uri="{FF2B5EF4-FFF2-40B4-BE49-F238E27FC236}">
                <a16:creationId xmlns:a16="http://schemas.microsoft.com/office/drawing/2014/main" id="{063B3E52-D319-96FF-CA28-485424C1F227}"/>
              </a:ext>
            </a:extLst>
          </p:cNvPr>
          <p:cNvSpPr txBox="1"/>
          <p:nvPr/>
        </p:nvSpPr>
        <p:spPr bwMode="auto">
          <a:xfrm>
            <a:off x="6513890" y="6114243"/>
            <a:ext cx="565699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pPr marL="285750" indent="-285750">
              <a:buFont typeface="Arial" panose="020B0604020202020204" pitchFamily="34" charset="0"/>
              <a:buChar char="•"/>
            </a:pPr>
            <a:r>
              <a:rPr lang="en-GB" b="1" kern="0" dirty="0">
                <a:solidFill>
                  <a:srgbClr val="00B050"/>
                </a:solidFill>
              </a:rPr>
              <a:t>93 Students referred to SWA during the past 12 months </a:t>
            </a:r>
          </a:p>
          <a:p>
            <a:r>
              <a:rPr lang="en-GB" b="1" kern="0" dirty="0">
                <a:solidFill>
                  <a:srgbClr val="00B050"/>
                </a:solidFill>
              </a:rPr>
              <a:t>      for Assessment and APST Intervention.</a:t>
            </a:r>
            <a:endParaRPr lang="en-GB" b="1" kern="0" dirty="0">
              <a:solidFill>
                <a:srgbClr val="00B050"/>
              </a:solidFill>
              <a:ea typeface="Calibri"/>
              <a:cs typeface="Calibri"/>
            </a:endParaRPr>
          </a:p>
          <a:p>
            <a:pPr marL="285750" indent="-285750">
              <a:buFont typeface="Arial" panose="020B0604020202020204" pitchFamily="34" charset="0"/>
              <a:buChar char="•"/>
            </a:pPr>
            <a:r>
              <a:rPr lang="en-GB" b="1" kern="0" dirty="0">
                <a:solidFill>
                  <a:srgbClr val="00B050"/>
                </a:solidFill>
              </a:rPr>
              <a:t>76 Reintegrated into mainstream education (82%) </a:t>
            </a:r>
            <a:r>
              <a:rPr lang="en-GB" b="1" kern="0" dirty="0">
                <a:solidFill>
                  <a:srgbClr val="FF0000"/>
                </a:solidFill>
              </a:rPr>
              <a:t>and </a:t>
            </a:r>
          </a:p>
          <a:p>
            <a:r>
              <a:rPr lang="en-GB" b="1" kern="0" dirty="0">
                <a:solidFill>
                  <a:srgbClr val="FF0000"/>
                </a:solidFill>
              </a:rPr>
              <a:t>      did not require additional AP in 22/23.</a:t>
            </a:r>
            <a:endParaRPr lang="en-GB">
              <a:solidFill>
                <a:srgbClr val="000000"/>
              </a:solidFill>
              <a:ea typeface="Calibri"/>
              <a:cs typeface="Calibri"/>
            </a:endParaRPr>
          </a:p>
          <a:p>
            <a:pPr marL="285750" indent="-285750">
              <a:buFont typeface="Arial" panose="020B0604020202020204" pitchFamily="34" charset="0"/>
              <a:buChar char="•"/>
            </a:pPr>
            <a:r>
              <a:rPr lang="en-GB" b="1" kern="0" dirty="0">
                <a:solidFill>
                  <a:srgbClr val="00B050"/>
                </a:solidFill>
              </a:rPr>
              <a:t>100% of students found a setting appropriate for </a:t>
            </a:r>
            <a:endParaRPr lang="en-GB" b="1" kern="0">
              <a:solidFill>
                <a:srgbClr val="00B050"/>
              </a:solidFill>
            </a:endParaRPr>
          </a:p>
          <a:p>
            <a:r>
              <a:rPr lang="en-GB" b="1" kern="0" dirty="0">
                <a:solidFill>
                  <a:srgbClr val="00B050"/>
                </a:solidFill>
              </a:rPr>
              <a:t>      their needs.</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TextBox 3"/>
          <p:cNvSpPr txBox="1"/>
          <p:nvPr/>
        </p:nvSpPr>
        <p:spPr>
          <a:xfrm>
            <a:off x="0" y="382959"/>
            <a:ext cx="18288000" cy="1184275"/>
          </a:xfrm>
          <a:prstGeom prst="rect">
            <a:avLst/>
          </a:prstGeom>
        </p:spPr>
        <p:txBody>
          <a:bodyPr lIns="0" tIns="0" rIns="0" bIns="0" rtlCol="0" anchor="t">
            <a:spAutoFit/>
          </a:bodyPr>
          <a:lstStyle/>
          <a:p>
            <a:pPr algn="ctr">
              <a:lnSpc>
                <a:spcPts val="9799"/>
              </a:lnSpc>
            </a:pPr>
            <a:r>
              <a:rPr lang="en-US" sz="6999" dirty="0">
                <a:solidFill>
                  <a:srgbClr val="000000"/>
                </a:solidFill>
                <a:latin typeface="Tahoma Bold"/>
              </a:rPr>
              <a:t>Quick Wins</a:t>
            </a:r>
          </a:p>
        </p:txBody>
      </p:sp>
      <p:grpSp>
        <p:nvGrpSpPr>
          <p:cNvPr id="4" name="Group 4"/>
          <p:cNvGrpSpPr/>
          <p:nvPr/>
        </p:nvGrpSpPr>
        <p:grpSpPr>
          <a:xfrm>
            <a:off x="11572013" y="9353567"/>
            <a:ext cx="6857916" cy="718383"/>
            <a:chOff x="0" y="0"/>
            <a:chExt cx="1806200" cy="189204"/>
          </a:xfrm>
        </p:grpSpPr>
        <p:sp>
          <p:nvSpPr>
            <p:cNvPr id="5" name="Freeform 5"/>
            <p:cNvSpPr/>
            <p:nvPr/>
          </p:nvSpPr>
          <p:spPr>
            <a:xfrm>
              <a:off x="0" y="0"/>
              <a:ext cx="1806200" cy="189204"/>
            </a:xfrm>
            <a:custGeom>
              <a:avLst/>
              <a:gdLst/>
              <a:ahLst/>
              <a:cxnLst/>
              <a:rect l="l" t="t" r="r" b="b"/>
              <a:pathLst>
                <a:path w="1806200" h="189204">
                  <a:moveTo>
                    <a:pt x="0" y="0"/>
                  </a:moveTo>
                  <a:lnTo>
                    <a:pt x="1806200" y="0"/>
                  </a:lnTo>
                  <a:lnTo>
                    <a:pt x="1806200" y="189204"/>
                  </a:lnTo>
                  <a:lnTo>
                    <a:pt x="0" y="189204"/>
                  </a:lnTo>
                  <a:close/>
                </a:path>
              </a:pathLst>
            </a:custGeom>
            <a:solidFill>
              <a:srgbClr val="1B7046"/>
            </a:solidFill>
          </p:spPr>
          <p:txBody>
            <a:bodyPr/>
            <a:lstStyle/>
            <a:p>
              <a:endParaRPr lang="en-GB"/>
            </a:p>
          </p:txBody>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7" name="TextBox 7"/>
          <p:cNvSpPr txBox="1"/>
          <p:nvPr/>
        </p:nvSpPr>
        <p:spPr>
          <a:xfrm>
            <a:off x="11572013" y="9397924"/>
            <a:ext cx="6715987" cy="537696"/>
          </a:xfrm>
          <a:prstGeom prst="rect">
            <a:avLst/>
          </a:prstGeom>
        </p:spPr>
        <p:txBody>
          <a:bodyPr lIns="0" tIns="0" rIns="0" bIns="0" rtlCol="0" anchor="t">
            <a:spAutoFit/>
          </a:bodyPr>
          <a:lstStyle/>
          <a:p>
            <a:pPr algn="ctr">
              <a:lnSpc>
                <a:spcPts val="4480"/>
              </a:lnSpc>
            </a:pPr>
            <a:r>
              <a:rPr lang="en-US" sz="3200">
                <a:solidFill>
                  <a:srgbClr val="FCFEFF"/>
                </a:solidFill>
                <a:latin typeface="Tahoma"/>
              </a:rPr>
              <a:t>IQM National Inclusion Conference</a:t>
            </a:r>
          </a:p>
        </p:txBody>
      </p:sp>
      <p:sp>
        <p:nvSpPr>
          <p:cNvPr id="8" name="TextBox 7">
            <a:extLst>
              <a:ext uri="{FF2B5EF4-FFF2-40B4-BE49-F238E27FC236}">
                <a16:creationId xmlns:a16="http://schemas.microsoft.com/office/drawing/2014/main" id="{26577FC9-81AF-A182-9327-7D6081EF2DB3}"/>
              </a:ext>
            </a:extLst>
          </p:cNvPr>
          <p:cNvSpPr txBox="1"/>
          <p:nvPr/>
        </p:nvSpPr>
        <p:spPr>
          <a:xfrm>
            <a:off x="762000" y="2044125"/>
            <a:ext cx="9982200" cy="2062103"/>
          </a:xfrm>
          <a:prstGeom prst="rect">
            <a:avLst/>
          </a:prstGeom>
          <a:noFill/>
        </p:spPr>
        <p:txBody>
          <a:bodyPr wrap="square" rtlCol="0">
            <a:spAutoFit/>
          </a:bodyPr>
          <a:lstStyle/>
          <a:p>
            <a:pPr marL="457200" indent="-457200" algn="just">
              <a:buFont typeface="Arial" panose="020B0604020202020204" pitchFamily="34" charset="0"/>
              <a:buChar char="•"/>
            </a:pPr>
            <a:r>
              <a:rPr lang="en-GB" sz="3200" dirty="0"/>
              <a:t>If there is one in your area, consider approaching the existing APST Pilot School for support. There may be the possibility to refer students into the AP for Multi-Agency support only. The student stays dual registered.</a:t>
            </a:r>
          </a:p>
        </p:txBody>
      </p:sp>
      <p:sp>
        <p:nvSpPr>
          <p:cNvPr id="10" name="TextBox 9">
            <a:extLst>
              <a:ext uri="{FF2B5EF4-FFF2-40B4-BE49-F238E27FC236}">
                <a16:creationId xmlns:a16="http://schemas.microsoft.com/office/drawing/2014/main" id="{664EB12E-E443-F81A-CCF6-D68C56E6A02F}"/>
              </a:ext>
            </a:extLst>
          </p:cNvPr>
          <p:cNvSpPr txBox="1"/>
          <p:nvPr/>
        </p:nvSpPr>
        <p:spPr>
          <a:xfrm>
            <a:off x="11010900" y="2138333"/>
            <a:ext cx="7010400" cy="6463308"/>
          </a:xfrm>
          <a:prstGeom prst="rect">
            <a:avLst/>
          </a:prstGeom>
          <a:noFill/>
        </p:spPr>
        <p:txBody>
          <a:bodyPr wrap="square">
            <a:spAutoFit/>
          </a:bodyPr>
          <a:lstStyle/>
          <a:p>
            <a:pPr algn="r"/>
            <a:r>
              <a:rPr lang="en-GB" b="1" i="0" dirty="0">
                <a:solidFill>
                  <a:srgbClr val="0B0C0C"/>
                </a:solidFill>
                <a:effectLst/>
                <a:latin typeface="GDS Transport"/>
              </a:rPr>
              <a:t>Alternative Provision Settings benefitting from AP Specialist Taskforces</a:t>
            </a:r>
          </a:p>
          <a:p>
            <a:pPr algn="r">
              <a:buFont typeface="Arial" panose="020B0604020202020204" pitchFamily="34" charset="0"/>
              <a:buChar char="•"/>
            </a:pPr>
            <a:r>
              <a:rPr lang="en-GB" b="0" i="0" dirty="0">
                <a:solidFill>
                  <a:srgbClr val="0B0C0C"/>
                </a:solidFill>
                <a:effectLst/>
                <a:latin typeface="GDS Transport"/>
              </a:rPr>
              <a:t>Bradford AP Academy Centre, Bradford</a:t>
            </a:r>
          </a:p>
          <a:p>
            <a:pPr algn="r">
              <a:buFont typeface="Arial" panose="020B0604020202020204" pitchFamily="34" charset="0"/>
              <a:buChar char="•"/>
            </a:pPr>
            <a:r>
              <a:rPr lang="en-GB" b="0" i="0" dirty="0">
                <a:solidFill>
                  <a:srgbClr val="0B0C0C"/>
                </a:solidFill>
                <a:effectLst/>
                <a:latin typeface="GDS Transport"/>
              </a:rPr>
              <a:t>Haringey Learning Partnership, Haringey</a:t>
            </a:r>
          </a:p>
          <a:p>
            <a:pPr algn="r">
              <a:buFont typeface="Arial" panose="020B0604020202020204" pitchFamily="34" charset="0"/>
              <a:buChar char="•"/>
            </a:pPr>
            <a:r>
              <a:rPr lang="en-GB" b="0" i="0" dirty="0">
                <a:solidFill>
                  <a:srgbClr val="0B0C0C"/>
                </a:solidFill>
                <a:effectLst/>
                <a:latin typeface="GDS Transport"/>
              </a:rPr>
              <a:t>Manchester Secondary PRU, Manchester</a:t>
            </a:r>
          </a:p>
          <a:p>
            <a:pPr algn="r">
              <a:buFont typeface="Arial" panose="020B0604020202020204" pitchFamily="34" charset="0"/>
              <a:buChar char="•"/>
            </a:pPr>
            <a:r>
              <a:rPr lang="en-GB" b="0" i="0" dirty="0" err="1">
                <a:solidFill>
                  <a:srgbClr val="0B0C0C"/>
                </a:solidFill>
                <a:effectLst/>
                <a:latin typeface="GDS Transport"/>
              </a:rPr>
              <a:t>Orchardside</a:t>
            </a:r>
            <a:r>
              <a:rPr lang="en-GB" b="0" i="0" dirty="0">
                <a:solidFill>
                  <a:srgbClr val="0B0C0C"/>
                </a:solidFill>
                <a:effectLst/>
                <a:latin typeface="GDS Transport"/>
              </a:rPr>
              <a:t> School, Enfield</a:t>
            </a:r>
          </a:p>
          <a:p>
            <a:pPr algn="r">
              <a:buFont typeface="Arial" panose="020B0604020202020204" pitchFamily="34" charset="0"/>
              <a:buChar char="•"/>
            </a:pPr>
            <a:r>
              <a:rPr lang="en-GB" b="0" i="0" dirty="0">
                <a:solidFill>
                  <a:srgbClr val="0B0C0C"/>
                </a:solidFill>
                <a:effectLst/>
                <a:latin typeface="GDS Transport"/>
              </a:rPr>
              <a:t>Saffron Valley Collegiate, Croydon</a:t>
            </a:r>
          </a:p>
          <a:p>
            <a:pPr algn="r">
              <a:buFont typeface="Arial" panose="020B0604020202020204" pitchFamily="34" charset="0"/>
              <a:buChar char="•"/>
            </a:pPr>
            <a:r>
              <a:rPr lang="en-GB" b="0" i="0" dirty="0">
                <a:solidFill>
                  <a:srgbClr val="0B0C0C"/>
                </a:solidFill>
                <a:effectLst/>
                <a:latin typeface="GDS Transport"/>
              </a:rPr>
              <a:t>Sandwell Community School, Sandwell</a:t>
            </a:r>
          </a:p>
          <a:p>
            <a:pPr algn="r">
              <a:buFont typeface="Arial" panose="020B0604020202020204" pitchFamily="34" charset="0"/>
              <a:buChar char="•"/>
            </a:pPr>
            <a:r>
              <a:rPr lang="en-GB" b="0" i="0" dirty="0">
                <a:solidFill>
                  <a:srgbClr val="0B0C0C"/>
                </a:solidFill>
                <a:effectLst/>
                <a:latin typeface="GDS Transport"/>
              </a:rPr>
              <a:t>Snowdon Village (Bristol Future’s Academy), Bristol</a:t>
            </a:r>
          </a:p>
          <a:p>
            <a:pPr algn="r">
              <a:buFont typeface="Arial" panose="020B0604020202020204" pitchFamily="34" charset="0"/>
              <a:buChar char="•"/>
            </a:pPr>
            <a:r>
              <a:rPr lang="en-GB" b="0" i="0" dirty="0">
                <a:solidFill>
                  <a:srgbClr val="0B0C0C"/>
                </a:solidFill>
                <a:effectLst/>
                <a:latin typeface="GDS Transport"/>
              </a:rPr>
              <a:t>Southwark Inclusive Learning Service (SILS), Southwark</a:t>
            </a:r>
          </a:p>
          <a:p>
            <a:pPr algn="r">
              <a:buFont typeface="Arial" panose="020B0604020202020204" pitchFamily="34" charset="0"/>
              <a:buChar char="•"/>
            </a:pPr>
            <a:r>
              <a:rPr lang="en-GB" b="0" i="0" dirty="0">
                <a:solidFill>
                  <a:srgbClr val="0B0C0C"/>
                </a:solidFill>
                <a:effectLst/>
                <a:latin typeface="GDS Transport"/>
              </a:rPr>
              <a:t>Stephen Longfellow Academy, Leeds</a:t>
            </a:r>
          </a:p>
          <a:p>
            <a:pPr algn="r">
              <a:buFont typeface="Arial" panose="020B0604020202020204" pitchFamily="34" charset="0"/>
              <a:buChar char="•"/>
            </a:pPr>
            <a:r>
              <a:rPr lang="en-GB" b="0" i="0" dirty="0">
                <a:solidFill>
                  <a:srgbClr val="0B0C0C"/>
                </a:solidFill>
                <a:effectLst/>
                <a:latin typeface="GDS Transport"/>
              </a:rPr>
              <a:t>Tunmarsh School, Newham</a:t>
            </a:r>
          </a:p>
          <a:p>
            <a:pPr algn="r">
              <a:buFont typeface="Arial" panose="020B0604020202020204" pitchFamily="34" charset="0"/>
              <a:buChar char="•"/>
            </a:pPr>
            <a:r>
              <a:rPr lang="en-GB" b="0" i="0" dirty="0">
                <a:solidFill>
                  <a:srgbClr val="0B0C0C"/>
                </a:solidFill>
                <a:effectLst/>
                <a:latin typeface="GDS Transport"/>
              </a:rPr>
              <a:t>Unity Academy, Nottingham</a:t>
            </a:r>
          </a:p>
          <a:p>
            <a:pPr algn="r">
              <a:buFont typeface="Arial" panose="020B0604020202020204" pitchFamily="34" charset="0"/>
              <a:buChar char="•"/>
            </a:pPr>
            <a:r>
              <a:rPr lang="en-GB" b="0" i="0" dirty="0">
                <a:solidFill>
                  <a:srgbClr val="0B0C0C"/>
                </a:solidFill>
                <a:effectLst/>
                <a:latin typeface="GDS Transport"/>
              </a:rPr>
              <a:t>St Wilfrid’s Academy, Doncaster</a:t>
            </a:r>
          </a:p>
          <a:p>
            <a:pPr algn="r">
              <a:buFont typeface="Arial" panose="020B0604020202020204" pitchFamily="34" charset="0"/>
              <a:buChar char="•"/>
            </a:pPr>
            <a:r>
              <a:rPr lang="en-GB" b="0" i="0" dirty="0">
                <a:solidFill>
                  <a:srgbClr val="0B0C0C"/>
                </a:solidFill>
                <a:effectLst/>
                <a:latin typeface="GDS Transport"/>
              </a:rPr>
              <a:t>Park Campus Academy, Lambeth</a:t>
            </a:r>
          </a:p>
          <a:p>
            <a:pPr algn="r">
              <a:buFont typeface="Arial" panose="020B0604020202020204" pitchFamily="34" charset="0"/>
              <a:buChar char="•"/>
            </a:pPr>
            <a:r>
              <a:rPr lang="en-GB" b="0" i="0" dirty="0">
                <a:solidFill>
                  <a:srgbClr val="0B0C0C"/>
                </a:solidFill>
                <a:effectLst/>
                <a:latin typeface="GDS Transport"/>
              </a:rPr>
              <a:t>Brent River College, Brent</a:t>
            </a:r>
          </a:p>
          <a:p>
            <a:pPr algn="r">
              <a:buFont typeface="Arial" panose="020B0604020202020204" pitchFamily="34" charset="0"/>
              <a:buChar char="•"/>
            </a:pPr>
            <a:r>
              <a:rPr lang="en-GB" b="0" i="0" dirty="0">
                <a:solidFill>
                  <a:srgbClr val="0B0C0C"/>
                </a:solidFill>
                <a:effectLst/>
                <a:latin typeface="GDS Transport"/>
              </a:rPr>
              <a:t>City of Birmingham School, Birmingham</a:t>
            </a:r>
          </a:p>
          <a:p>
            <a:pPr algn="r">
              <a:buFont typeface="Arial" panose="020B0604020202020204" pitchFamily="34" charset="0"/>
              <a:buChar char="•"/>
            </a:pPr>
            <a:r>
              <a:rPr lang="en-GB" b="0" i="0" dirty="0">
                <a:solidFill>
                  <a:srgbClr val="0B0C0C"/>
                </a:solidFill>
                <a:effectLst/>
                <a:latin typeface="GDS Transport"/>
              </a:rPr>
              <a:t>Ealing Alternative Provision (EAP), Ealing</a:t>
            </a:r>
          </a:p>
          <a:p>
            <a:pPr algn="r">
              <a:buFont typeface="Arial" panose="020B0604020202020204" pitchFamily="34" charset="0"/>
              <a:buChar char="•"/>
            </a:pPr>
            <a:r>
              <a:rPr lang="en-GB" b="0" i="0" dirty="0">
                <a:solidFill>
                  <a:srgbClr val="0B0C0C"/>
                </a:solidFill>
                <a:effectLst/>
                <a:latin typeface="GDS Transport"/>
              </a:rPr>
              <a:t>Everton Free School, Liverpool</a:t>
            </a:r>
          </a:p>
          <a:p>
            <a:pPr algn="r">
              <a:buFont typeface="Arial" panose="020B0604020202020204" pitchFamily="34" charset="0"/>
              <a:buChar char="•"/>
            </a:pPr>
            <a:r>
              <a:rPr lang="en-GB" b="0" i="0" dirty="0">
                <a:solidFill>
                  <a:srgbClr val="0B0C0C"/>
                </a:solidFill>
                <a:effectLst/>
                <a:latin typeface="GDS Transport"/>
              </a:rPr>
              <a:t>Leicester Partnership School, Leicester</a:t>
            </a:r>
          </a:p>
          <a:p>
            <a:pPr algn="r">
              <a:buFont typeface="Arial" panose="020B0604020202020204" pitchFamily="34" charset="0"/>
              <a:buChar char="•"/>
            </a:pPr>
            <a:r>
              <a:rPr lang="en-GB" b="0" i="0" dirty="0">
                <a:solidFill>
                  <a:srgbClr val="0B0C0C"/>
                </a:solidFill>
                <a:effectLst/>
                <a:latin typeface="GDS Transport"/>
              </a:rPr>
              <a:t>London East AP, Tower Hamlets</a:t>
            </a:r>
          </a:p>
          <a:p>
            <a:pPr algn="r">
              <a:buFont typeface="Arial" panose="020B0604020202020204" pitchFamily="34" charset="0"/>
              <a:buChar char="•"/>
            </a:pPr>
            <a:r>
              <a:rPr lang="en-GB" b="0" i="0" dirty="0">
                <a:solidFill>
                  <a:srgbClr val="0B0C0C"/>
                </a:solidFill>
                <a:effectLst/>
                <a:latin typeface="GDS Transport"/>
              </a:rPr>
              <a:t>Sheffield Inclusion Centre, Sheffield</a:t>
            </a:r>
          </a:p>
          <a:p>
            <a:pPr algn="r">
              <a:buFont typeface="Arial" panose="020B0604020202020204" pitchFamily="34" charset="0"/>
              <a:buChar char="•"/>
            </a:pPr>
            <a:r>
              <a:rPr lang="en-GB" b="0" i="0" dirty="0">
                <a:solidFill>
                  <a:srgbClr val="0B0C0C"/>
                </a:solidFill>
                <a:effectLst/>
                <a:latin typeface="GDS Transport"/>
              </a:rPr>
              <a:t>The Clifton Centre, Salford</a:t>
            </a:r>
          </a:p>
          <a:p>
            <a:pPr algn="r">
              <a:buFont typeface="Arial" panose="020B0604020202020204" pitchFamily="34" charset="0"/>
              <a:buChar char="•"/>
            </a:pPr>
            <a:r>
              <a:rPr lang="en-GB" b="0" i="0" dirty="0">
                <a:solidFill>
                  <a:srgbClr val="0B0C0C"/>
                </a:solidFill>
                <a:effectLst/>
                <a:latin typeface="GDS Transport"/>
              </a:rPr>
              <a:t>New Regents College, Hackney</a:t>
            </a:r>
          </a:p>
        </p:txBody>
      </p:sp>
      <p:sp>
        <p:nvSpPr>
          <p:cNvPr id="12" name="TextBox 11">
            <a:extLst>
              <a:ext uri="{FF2B5EF4-FFF2-40B4-BE49-F238E27FC236}">
                <a16:creationId xmlns:a16="http://schemas.microsoft.com/office/drawing/2014/main" id="{F6F239A2-2260-8EA7-37AB-CB7A67942DFE}"/>
              </a:ext>
            </a:extLst>
          </p:cNvPr>
          <p:cNvSpPr txBox="1"/>
          <p:nvPr/>
        </p:nvSpPr>
        <p:spPr>
          <a:xfrm>
            <a:off x="762000" y="3771900"/>
            <a:ext cx="6781800" cy="6001643"/>
          </a:xfrm>
          <a:prstGeom prst="rect">
            <a:avLst/>
          </a:prstGeom>
          <a:noFill/>
        </p:spPr>
        <p:txBody>
          <a:bodyPr wrap="square" rtlCol="0">
            <a:spAutoFit/>
          </a:bodyPr>
          <a:lstStyle/>
          <a:p>
            <a:pPr algn="just"/>
            <a:endParaRPr lang="en-GB" sz="3200" dirty="0"/>
          </a:p>
          <a:p>
            <a:pPr marL="457200" indent="-457200" algn="just">
              <a:buFont typeface="Arial" panose="020B0604020202020204" pitchFamily="34" charset="0"/>
              <a:buChar char="•"/>
            </a:pPr>
            <a:r>
              <a:rPr lang="en-GB" sz="3200" dirty="0"/>
              <a:t>The SEND and AP Improvement plan (March 2023) has raised the profile of Multi-Agency Support and the work piloted by the APST has been evaluated and shown to have proven impact. With many Local Authorities now aware and open to building on the pilot, it may be the perfect time to approach local Early Help, Youth Justice and the NHS directly and offer to ‘host’ a hub in your school.</a:t>
            </a:r>
          </a:p>
        </p:txBody>
      </p:sp>
      <p:pic>
        <p:nvPicPr>
          <p:cNvPr id="13" name="Picture 12">
            <a:hlinkClick r:id="rId3"/>
            <a:extLst>
              <a:ext uri="{FF2B5EF4-FFF2-40B4-BE49-F238E27FC236}">
                <a16:creationId xmlns:a16="http://schemas.microsoft.com/office/drawing/2014/main" id="{98D320EA-72CF-3CEB-5A7E-213126310F07}"/>
              </a:ext>
            </a:extLst>
          </p:cNvPr>
          <p:cNvPicPr>
            <a:picLocks noChangeAspect="1"/>
          </p:cNvPicPr>
          <p:nvPr/>
        </p:nvPicPr>
        <p:blipFill>
          <a:blip r:embed="rId4"/>
          <a:stretch>
            <a:fillRect/>
          </a:stretch>
        </p:blipFill>
        <p:spPr>
          <a:xfrm>
            <a:off x="7676882" y="4457700"/>
            <a:ext cx="3030875" cy="4276674"/>
          </a:xfrm>
          <a:prstGeom prst="rect">
            <a:avLst/>
          </a:prstGeom>
        </p:spPr>
      </p:pic>
    </p:spTree>
    <p:extLst>
      <p:ext uri="{BB962C8B-B14F-4D97-AF65-F5344CB8AC3E}">
        <p14:creationId xmlns:p14="http://schemas.microsoft.com/office/powerpoint/2010/main" val="388615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grpSp>
        <p:nvGrpSpPr>
          <p:cNvPr id="3" name="Group 3"/>
          <p:cNvGrpSpPr/>
          <p:nvPr/>
        </p:nvGrpSpPr>
        <p:grpSpPr>
          <a:xfrm>
            <a:off x="11572013" y="9353567"/>
            <a:ext cx="6857916" cy="718383"/>
            <a:chOff x="0" y="0"/>
            <a:chExt cx="1806200" cy="189204"/>
          </a:xfrm>
        </p:grpSpPr>
        <p:sp>
          <p:nvSpPr>
            <p:cNvPr id="4" name="Freeform 4"/>
            <p:cNvSpPr/>
            <p:nvPr/>
          </p:nvSpPr>
          <p:spPr>
            <a:xfrm>
              <a:off x="0" y="0"/>
              <a:ext cx="1806200" cy="189204"/>
            </a:xfrm>
            <a:custGeom>
              <a:avLst/>
              <a:gdLst/>
              <a:ahLst/>
              <a:cxnLst/>
              <a:rect l="l" t="t" r="r" b="b"/>
              <a:pathLst>
                <a:path w="1806200" h="189204">
                  <a:moveTo>
                    <a:pt x="0" y="0"/>
                  </a:moveTo>
                  <a:lnTo>
                    <a:pt x="1806200" y="0"/>
                  </a:lnTo>
                  <a:lnTo>
                    <a:pt x="1806200" y="189204"/>
                  </a:lnTo>
                  <a:lnTo>
                    <a:pt x="0" y="189204"/>
                  </a:lnTo>
                  <a:close/>
                </a:path>
              </a:pathLst>
            </a:custGeom>
            <a:solidFill>
              <a:srgbClr val="1B7046"/>
            </a:solidFill>
          </p:spPr>
          <p:txBody>
            <a:bodyPr/>
            <a:lstStyle/>
            <a:p>
              <a:endParaRPr lang="en-GB"/>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6" name="TextBox 6"/>
          <p:cNvSpPr txBox="1"/>
          <p:nvPr/>
        </p:nvSpPr>
        <p:spPr>
          <a:xfrm>
            <a:off x="11572013" y="9397924"/>
            <a:ext cx="6715987" cy="537696"/>
          </a:xfrm>
          <a:prstGeom prst="rect">
            <a:avLst/>
          </a:prstGeom>
        </p:spPr>
        <p:txBody>
          <a:bodyPr lIns="0" tIns="0" rIns="0" bIns="0" rtlCol="0" anchor="t">
            <a:spAutoFit/>
          </a:bodyPr>
          <a:lstStyle/>
          <a:p>
            <a:pPr algn="ctr">
              <a:lnSpc>
                <a:spcPts val="4480"/>
              </a:lnSpc>
            </a:pPr>
            <a:r>
              <a:rPr lang="en-US" sz="3200">
                <a:solidFill>
                  <a:srgbClr val="FCFEFF"/>
                </a:solidFill>
                <a:latin typeface="Tahoma"/>
              </a:rPr>
              <a:t>IQM National Inclusion Conference</a:t>
            </a:r>
          </a:p>
        </p:txBody>
      </p:sp>
      <p:sp>
        <p:nvSpPr>
          <p:cNvPr id="7" name="Freeform 7"/>
          <p:cNvSpPr/>
          <p:nvPr/>
        </p:nvSpPr>
        <p:spPr>
          <a:xfrm>
            <a:off x="6344329" y="1410395"/>
            <a:ext cx="5227684" cy="4495809"/>
          </a:xfrm>
          <a:custGeom>
            <a:avLst/>
            <a:gdLst/>
            <a:ahLst/>
            <a:cxnLst/>
            <a:rect l="l" t="t" r="r" b="b"/>
            <a:pathLst>
              <a:path w="5227684" h="4495809">
                <a:moveTo>
                  <a:pt x="0" y="0"/>
                </a:moveTo>
                <a:lnTo>
                  <a:pt x="5227684" y="0"/>
                </a:lnTo>
                <a:lnTo>
                  <a:pt x="5227684" y="4495808"/>
                </a:lnTo>
                <a:lnTo>
                  <a:pt x="0" y="44958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41929" y="5734753"/>
            <a:ext cx="18288000" cy="1599579"/>
          </a:xfrm>
          <a:prstGeom prst="rect">
            <a:avLst/>
          </a:prstGeom>
        </p:spPr>
        <p:txBody>
          <a:bodyPr lIns="0" tIns="0" rIns="0" bIns="0" rtlCol="0" anchor="t">
            <a:spAutoFit/>
          </a:bodyPr>
          <a:lstStyle/>
          <a:p>
            <a:pPr algn="ctr">
              <a:lnSpc>
                <a:spcPts val="13159"/>
              </a:lnSpc>
            </a:pPr>
            <a:r>
              <a:rPr lang="en-US" sz="9399">
                <a:solidFill>
                  <a:srgbClr val="000000"/>
                </a:solidFill>
                <a:latin typeface="Tahoma Bold"/>
              </a:rPr>
              <a:t>Questions</a:t>
            </a:r>
          </a:p>
        </p:txBody>
      </p:sp>
      <p:sp>
        <p:nvSpPr>
          <p:cNvPr id="9" name="TextBox 9"/>
          <p:cNvSpPr txBox="1"/>
          <p:nvPr/>
        </p:nvSpPr>
        <p:spPr>
          <a:xfrm>
            <a:off x="269680" y="9581178"/>
            <a:ext cx="1963837" cy="490773"/>
          </a:xfrm>
          <a:prstGeom prst="rect">
            <a:avLst/>
          </a:prstGeom>
        </p:spPr>
        <p:txBody>
          <a:bodyPr lIns="0" tIns="0" rIns="0" bIns="0" rtlCol="0" anchor="t">
            <a:spAutoFit/>
          </a:bodyPr>
          <a:lstStyle/>
          <a:p>
            <a:pPr algn="l">
              <a:lnSpc>
                <a:spcPts val="3918"/>
              </a:lnSpc>
            </a:pPr>
            <a:r>
              <a:rPr lang="en-US" sz="2799">
                <a:solidFill>
                  <a:srgbClr val="000000"/>
                </a:solidFill>
                <a:latin typeface="Tahoma"/>
              </a:rPr>
              <a:t>#IQMFamily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9ce971-8e4f-45dd-970f-28b2c027d3e3">
      <Terms xmlns="http://schemas.microsoft.com/office/infopath/2007/PartnerControls"/>
    </lcf76f155ced4ddcb4097134ff3c332f>
    <TaxCatchAll xmlns="6e3d52fe-50b3-4eff-a469-deeccc962d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8D93F5BFFD5243A1963B60F3485A07" ma:contentTypeVersion="15" ma:contentTypeDescription="Create a new document." ma:contentTypeScope="" ma:versionID="45cba8a91e4b6768a2810845adf1c285">
  <xsd:schema xmlns:xsd="http://www.w3.org/2001/XMLSchema" xmlns:xs="http://www.w3.org/2001/XMLSchema" xmlns:p="http://schemas.microsoft.com/office/2006/metadata/properties" xmlns:ns2="259ce971-8e4f-45dd-970f-28b2c027d3e3" xmlns:ns3="6e3d52fe-50b3-4eff-a469-deeccc962dc4" targetNamespace="http://schemas.microsoft.com/office/2006/metadata/properties" ma:root="true" ma:fieldsID="a005b20fd4ec57cc7b4b0000cf229d05" ns2:_="" ns3:_="">
    <xsd:import namespace="259ce971-8e4f-45dd-970f-28b2c027d3e3"/>
    <xsd:import namespace="6e3d52fe-50b3-4eff-a469-deeccc962d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ce971-8e4f-45dd-970f-28b2c027d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e486aba-4ae0-446c-829b-2528bae80bd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3d52fe-50b3-4eff-a469-deeccc962dc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25485df-fef4-433c-961e-91cf44355d6c}" ma:internalName="TaxCatchAll" ma:showField="CatchAllData" ma:web="6e3d52fe-50b3-4eff-a469-deeccc962dc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A4A069-6C7B-4651-9C03-FF276FDCAD9E}">
  <ds:schemaRefs>
    <ds:schemaRef ds:uri="http://schemas.microsoft.com/office/2006/metadata/properties"/>
    <ds:schemaRef ds:uri="http://schemas.microsoft.com/office/infopath/2007/PartnerControls"/>
    <ds:schemaRef ds:uri="259ce971-8e4f-45dd-970f-28b2c027d3e3"/>
    <ds:schemaRef ds:uri="6e3d52fe-50b3-4eff-a469-deeccc962dc4"/>
  </ds:schemaRefs>
</ds:datastoreItem>
</file>

<file path=customXml/itemProps2.xml><?xml version="1.0" encoding="utf-8"?>
<ds:datastoreItem xmlns:ds="http://schemas.openxmlformats.org/officeDocument/2006/customXml" ds:itemID="{6EE1E5B9-8F46-4477-8056-A0DF55A4CDEA}">
  <ds:schemaRefs>
    <ds:schemaRef ds:uri="http://schemas.microsoft.com/sharepoint/v3/contenttype/forms"/>
  </ds:schemaRefs>
</ds:datastoreItem>
</file>

<file path=customXml/itemProps3.xml><?xml version="1.0" encoding="utf-8"?>
<ds:datastoreItem xmlns:ds="http://schemas.openxmlformats.org/officeDocument/2006/customXml" ds:itemID="{A174C084-1B31-4A41-BFE8-1EABC55F18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9ce971-8e4f-45dd-970f-28b2c027d3e3"/>
    <ds:schemaRef ds:uri="6e3d52fe-50b3-4eff-a469-deeccc962d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413</TotalTime>
  <Words>1079</Words>
  <Application>Microsoft Office PowerPoint</Application>
  <PresentationFormat>Custom</PresentationFormat>
  <Paragraphs>127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National Inclusion Conference</dc:title>
  <dc:creator>siona robson</dc:creator>
  <cp:lastModifiedBy>siona robson</cp:lastModifiedBy>
  <cp:revision>75</cp:revision>
  <dcterms:created xsi:type="dcterms:W3CDTF">2006-08-16T00:00:00Z</dcterms:created>
  <dcterms:modified xsi:type="dcterms:W3CDTF">2023-11-01T15:45:02Z</dcterms:modified>
  <dc:identifier>DAFuzO5b474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0x0101009A8D93F5BFFD5243A1963B60F3485A07</vt:lpwstr>
  </property>
  <property fmtid="{D5CDD505-2E9C-101B-9397-08002B2CF9AE}" pid="3" name="MediaServiceImageTags">
    <vt:lpwstr/>
  </property>
</Properties>
</file>