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3" r:id="rId5"/>
    <p:sldId id="257" r:id="rId6"/>
  </p:sldIdLst>
  <p:sldSz cx="18288000" cy="10287000"/>
  <p:notesSz cx="6858000" cy="9144000"/>
  <p:embeddedFontLst>
    <p:embeddedFont>
      <p:font typeface="Tahoma" panose="020B0604030504040204" pitchFamily="3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73584-B118-17B9-ECA0-023534DB1B13}" v="5" dt="2023-11-29T09:18:33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8" d="100"/>
          <a:sy n="58" d="100"/>
        </p:scale>
        <p:origin x="75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leen Murphy" userId="S::aileen@iqmaward.com::375926b2-77fa-45bb-9949-95dd92be88b2" providerId="AD" clId="Web-{68973584-B118-17B9-ECA0-023534DB1B13}"/>
    <pc:docChg chg="modSld">
      <pc:chgData name="Aileen Murphy" userId="S::aileen@iqmaward.com::375926b2-77fa-45bb-9949-95dd92be88b2" providerId="AD" clId="Web-{68973584-B118-17B9-ECA0-023534DB1B13}" dt="2023-11-29T09:18:33.618" v="4" actId="14100"/>
      <pc:docMkLst>
        <pc:docMk/>
      </pc:docMkLst>
      <pc:sldChg chg="addSp delSp modSp">
        <pc:chgData name="Aileen Murphy" userId="S::aileen@iqmaward.com::375926b2-77fa-45bb-9949-95dd92be88b2" providerId="AD" clId="Web-{68973584-B118-17B9-ECA0-023534DB1B13}" dt="2023-11-29T09:18:33.618" v="4" actId="14100"/>
        <pc:sldMkLst>
          <pc:docMk/>
          <pc:sldMk cId="1811123985" sldId="263"/>
        </pc:sldMkLst>
        <pc:picChg chg="add mod">
          <ac:chgData name="Aileen Murphy" userId="S::aileen@iqmaward.com::375926b2-77fa-45bb-9949-95dd92be88b2" providerId="AD" clId="Web-{68973584-B118-17B9-ECA0-023534DB1B13}" dt="2023-11-29T09:18:33.618" v="4" actId="14100"/>
          <ac:picMkLst>
            <pc:docMk/>
            <pc:sldMk cId="1811123985" sldId="263"/>
            <ac:picMk id="2" creationId="{07FA87F3-3FD6-35C2-A377-EB164A0BCC36}"/>
          </ac:picMkLst>
        </pc:picChg>
        <pc:picChg chg="del">
          <ac:chgData name="Aileen Murphy" userId="S::aileen@iqmaward.com::375926b2-77fa-45bb-9949-95dd92be88b2" providerId="AD" clId="Web-{68973584-B118-17B9-ECA0-023534DB1B13}" dt="2023-11-29T09:18:25.524" v="1"/>
          <ac:picMkLst>
            <pc:docMk/>
            <pc:sldMk cId="1811123985" sldId="263"/>
            <ac:picMk id="3" creationId="{398C8769-FD2E-005E-0FE7-DBF4C03B91E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A87F3-3FD6-35C2-A377-EB164A0B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156"/>
            <a:ext cx="18538030" cy="103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2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4" name="Group 4"/>
          <p:cNvGrpSpPr/>
          <p:nvPr/>
        </p:nvGrpSpPr>
        <p:grpSpPr>
          <a:xfrm>
            <a:off x="11572013" y="9353567"/>
            <a:ext cx="6857916" cy="718383"/>
            <a:chOff x="0" y="0"/>
            <a:chExt cx="1806200" cy="1892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06200" cy="189204"/>
            </a:xfrm>
            <a:custGeom>
              <a:avLst/>
              <a:gdLst/>
              <a:ahLst/>
              <a:cxnLst/>
              <a:rect l="l" t="t" r="r" b="b"/>
              <a:pathLst>
                <a:path w="1806200" h="189204">
                  <a:moveTo>
                    <a:pt x="0" y="0"/>
                  </a:moveTo>
                  <a:lnTo>
                    <a:pt x="1806200" y="0"/>
                  </a:lnTo>
                  <a:lnTo>
                    <a:pt x="1806200" y="189204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1B70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572013" y="9397924"/>
            <a:ext cx="6715987" cy="53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CFEFF"/>
                </a:solidFill>
                <a:latin typeface="Tahoma"/>
              </a:rPr>
              <a:t>IQM National Inclusion Conference</a:t>
            </a:r>
          </a:p>
        </p:txBody>
      </p:sp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783C382-CA47-B9AC-E07A-5527580B3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553"/>
            <a:ext cx="18288000" cy="5775447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15ED08A8-C050-CBCC-CE5D-360B04BD4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928815"/>
              </p:ext>
            </p:extLst>
          </p:nvPr>
        </p:nvGraphicFramePr>
        <p:xfrm>
          <a:off x="266700" y="334456"/>
          <a:ext cx="17754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6735">
                  <a:extLst>
                    <a:ext uri="{9D8B030D-6E8A-4147-A177-3AD203B41FA5}">
                      <a16:colId xmlns:a16="http://schemas.microsoft.com/office/drawing/2014/main" val="1260714573"/>
                    </a:ext>
                  </a:extLst>
                </a:gridCol>
                <a:gridCol w="8007865">
                  <a:extLst>
                    <a:ext uri="{9D8B030D-6E8A-4147-A177-3AD203B41FA5}">
                      <a16:colId xmlns:a16="http://schemas.microsoft.com/office/drawing/2014/main" val="836200197"/>
                    </a:ext>
                  </a:extLst>
                </a:gridCol>
              </a:tblGrid>
              <a:tr h="372456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30 top achieving GCSE students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All involved in extracurricular activities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Removed barriers for participation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Each department must offer something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Must be inclusive activities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Essential in areas of socioeconomic deprivation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Use community expertise for coaching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Apply for funding when available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GB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Improved school-home relationships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Important in developing soft (especially social)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Creates a sense of belonging to the college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Improves peer relationships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Evidence of higher academic achievement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Increased numbers into Post 16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More positive school experiences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Improved mental health and wellbeing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800" dirty="0"/>
                    </a:p>
                    <a:p>
                      <a:endParaRPr lang="en-GB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4145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ce971-8e4f-45dd-970f-28b2c027d3e3">
      <Terms xmlns="http://schemas.microsoft.com/office/infopath/2007/PartnerControls"/>
    </lcf76f155ced4ddcb4097134ff3c332f>
    <TaxCatchAll xmlns="6e3d52fe-50b3-4eff-a469-deeccc962d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D93F5BFFD5243A1963B60F3485A07" ma:contentTypeVersion="15" ma:contentTypeDescription="Create a new document." ma:contentTypeScope="" ma:versionID="45cba8a91e4b6768a2810845adf1c285">
  <xsd:schema xmlns:xsd="http://www.w3.org/2001/XMLSchema" xmlns:xs="http://www.w3.org/2001/XMLSchema" xmlns:p="http://schemas.microsoft.com/office/2006/metadata/properties" xmlns:ns2="259ce971-8e4f-45dd-970f-28b2c027d3e3" xmlns:ns3="6e3d52fe-50b3-4eff-a469-deeccc962dc4" targetNamespace="http://schemas.microsoft.com/office/2006/metadata/properties" ma:root="true" ma:fieldsID="a005b20fd4ec57cc7b4b0000cf229d05" ns2:_="" ns3:_="">
    <xsd:import namespace="259ce971-8e4f-45dd-970f-28b2c027d3e3"/>
    <xsd:import namespace="6e3d52fe-50b3-4eff-a469-deeccc96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ce971-8e4f-45dd-970f-28b2c027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486aba-4ae0-446c-829b-2528bae80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52fe-50b3-4eff-a469-deeccc962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5485df-fef4-433c-961e-91cf44355d6c}" ma:internalName="TaxCatchAll" ma:showField="CatchAllData" ma:web="6e3d52fe-50b3-4eff-a469-deeccc96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72DBA-E64A-4192-B9DC-59B078E4BA1B}">
  <ds:schemaRefs>
    <ds:schemaRef ds:uri="http://schemas.microsoft.com/office/2006/metadata/properties"/>
    <ds:schemaRef ds:uri="http://schemas.microsoft.com/office/infopath/2007/PartnerControls"/>
    <ds:schemaRef ds:uri="259ce971-8e4f-45dd-970f-28b2c027d3e3"/>
    <ds:schemaRef ds:uri="6e3d52fe-50b3-4eff-a469-deeccc962dc4"/>
  </ds:schemaRefs>
</ds:datastoreItem>
</file>

<file path=customXml/itemProps2.xml><?xml version="1.0" encoding="utf-8"?>
<ds:datastoreItem xmlns:ds="http://schemas.openxmlformats.org/officeDocument/2006/customXml" ds:itemID="{E5080C90-1BED-43F6-A0F5-7CAEDF9E9E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BDCC3F-A856-4A08-A3A2-724E90705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ce971-8e4f-45dd-970f-28b2c027d3e3"/>
    <ds:schemaRef ds:uri="6e3d52fe-50b3-4eff-a469-deeccc962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85</Words>
  <Application>Microsoft Office PowerPoint</Application>
  <PresentationFormat>Custom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National Inclusion Conference</dc:title>
  <dc:creator>siona robson</dc:creator>
  <cp:lastModifiedBy>G Brennan</cp:lastModifiedBy>
  <cp:revision>17</cp:revision>
  <dcterms:created xsi:type="dcterms:W3CDTF">2006-08-16T00:00:00Z</dcterms:created>
  <dcterms:modified xsi:type="dcterms:W3CDTF">2023-11-29T09:18:41Z</dcterms:modified>
  <dc:identifier>DAFuzO5b474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0x0101009A8D93F5BFFD5243A1963B60F3485A07</vt:lpwstr>
  </property>
  <property fmtid="{D5CDD505-2E9C-101B-9397-08002B2CF9AE}" pid="3" name="MediaServiceImageTags">
    <vt:lpwstr/>
  </property>
</Properties>
</file>