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3"/>
  </p:sldMasterIdLst>
  <p:sldIdLst>
    <p:sldId id="260" r:id="rId4"/>
    <p:sldId id="261" r:id="rId5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5AEE3-2467-CC4D-318F-9403A0BC4CE1}" v="58" dt="2023-11-29T09:04:42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6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leen Murphy" userId="S::aileen@iqmaward.com::375926b2-77fa-45bb-9949-95dd92be88b2" providerId="AD" clId="Web-{3025AEE3-2467-CC4D-318F-9403A0BC4CE1}"/>
    <pc:docChg chg="addSld delSld modSld">
      <pc:chgData name="Aileen Murphy" userId="S::aileen@iqmaward.com::375926b2-77fa-45bb-9949-95dd92be88b2" providerId="AD" clId="Web-{3025AEE3-2467-CC4D-318F-9403A0BC4CE1}" dt="2023-11-29T09:04:42.170" v="55"/>
      <pc:docMkLst>
        <pc:docMk/>
      </pc:docMkLst>
      <pc:sldChg chg="del">
        <pc:chgData name="Aileen Murphy" userId="S::aileen@iqmaward.com::375926b2-77fa-45bb-9949-95dd92be88b2" providerId="AD" clId="Web-{3025AEE3-2467-CC4D-318F-9403A0BC4CE1}" dt="2023-11-29T09:04:42.170" v="55"/>
        <pc:sldMkLst>
          <pc:docMk/>
          <pc:sldMk cId="0" sldId="257"/>
        </pc:sldMkLst>
      </pc:sldChg>
      <pc:sldChg chg="delSp modSp new">
        <pc:chgData name="Aileen Murphy" userId="S::aileen@iqmaward.com::375926b2-77fa-45bb-9949-95dd92be88b2" providerId="AD" clId="Web-{3025AEE3-2467-CC4D-318F-9403A0BC4CE1}" dt="2023-11-29T09:04:33.139" v="54" actId="1076"/>
        <pc:sldMkLst>
          <pc:docMk/>
          <pc:sldMk cId="4245649207" sldId="261"/>
        </pc:sldMkLst>
        <pc:spChg chg="mod">
          <ac:chgData name="Aileen Murphy" userId="S::aileen@iqmaward.com::375926b2-77fa-45bb-9949-95dd92be88b2" providerId="AD" clId="Web-{3025AEE3-2467-CC4D-318F-9403A0BC4CE1}" dt="2023-11-29T09:04:33.139" v="54" actId="1076"/>
          <ac:spMkLst>
            <pc:docMk/>
            <pc:sldMk cId="4245649207" sldId="261"/>
            <ac:spMk id="2" creationId="{21342CA7-CCF3-CA19-22D5-ECF17D95BC33}"/>
          </ac:spMkLst>
        </pc:spChg>
        <pc:spChg chg="del mod">
          <ac:chgData name="Aileen Murphy" userId="S::aileen@iqmaward.com::375926b2-77fa-45bb-9949-95dd92be88b2" providerId="AD" clId="Web-{3025AEE3-2467-CC4D-318F-9403A0BC4CE1}" dt="2023-11-29T09:04:15.232" v="53"/>
          <ac:spMkLst>
            <pc:docMk/>
            <pc:sldMk cId="4245649207" sldId="261"/>
            <ac:spMk id="3" creationId="{06B53FD6-F656-10AA-9BD4-B4543565F5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3G_c38a6Zc?si=t2muMhHF7tLh_m59&#8203;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sign&#10;&#10;Description automatically generated">
            <a:extLst>
              <a:ext uri="{FF2B5EF4-FFF2-40B4-BE49-F238E27FC236}">
                <a16:creationId xmlns:a16="http://schemas.microsoft.com/office/drawing/2014/main" id="{83E72561-2DC2-3BCD-7137-7954C10DD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8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2CA7-CCF3-CA19-22D5-ECF17D95B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133" y="4134203"/>
            <a:ext cx="12908844" cy="1470025"/>
          </a:xfrm>
        </p:spPr>
        <p:txBody>
          <a:bodyPr/>
          <a:lstStyle/>
          <a:p>
            <a:r>
              <a:rPr lang="en-US" dirty="0">
                <a:cs typeface="Calibri"/>
                <a:hlinkClick r:id="rId2"/>
              </a:rPr>
              <a:t>Click to watch Woodstock 2023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564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8D93F5BFFD5243A1963B60F3485A07" ma:contentTypeVersion="15" ma:contentTypeDescription="Create a new document." ma:contentTypeScope="" ma:versionID="45cba8a91e4b6768a2810845adf1c285">
  <xsd:schema xmlns:xsd="http://www.w3.org/2001/XMLSchema" xmlns:xs="http://www.w3.org/2001/XMLSchema" xmlns:p="http://schemas.microsoft.com/office/2006/metadata/properties" xmlns:ns2="259ce971-8e4f-45dd-970f-28b2c027d3e3" xmlns:ns3="6e3d52fe-50b3-4eff-a469-deeccc962dc4" targetNamespace="http://schemas.microsoft.com/office/2006/metadata/properties" ma:root="true" ma:fieldsID="a005b20fd4ec57cc7b4b0000cf229d05" ns2:_="" ns3:_="">
    <xsd:import namespace="259ce971-8e4f-45dd-970f-28b2c027d3e3"/>
    <xsd:import namespace="6e3d52fe-50b3-4eff-a469-deeccc962d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9ce971-8e4f-45dd-970f-28b2c027d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e486aba-4ae0-446c-829b-2528bae80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3d52fe-50b3-4eff-a469-deeccc962dc4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25485df-fef4-433c-961e-91cf44355d6c}" ma:internalName="TaxCatchAll" ma:showField="CatchAllData" ma:web="6e3d52fe-50b3-4eff-a469-deeccc962d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208297-296C-4CCB-B085-9386306343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10EE15-B9B3-41B7-A883-76FDECC65A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9ce971-8e4f-45dd-970f-28b2c027d3e3"/>
    <ds:schemaRef ds:uri="6e3d52fe-50b3-4eff-a469-deeccc962d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Custom</PresentationFormat>
  <Paragraphs>1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Click to watch Woodstock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National Inclusion Conference</dc:title>
  <dc:creator>siona robson</dc:creator>
  <cp:lastModifiedBy>Peggy Murphy</cp:lastModifiedBy>
  <cp:revision>22</cp:revision>
  <dcterms:created xsi:type="dcterms:W3CDTF">2006-08-16T00:00:00Z</dcterms:created>
  <dcterms:modified xsi:type="dcterms:W3CDTF">2023-11-29T09:04:43Z</dcterms:modified>
  <dc:identifier>DAFuzO5b474</dc:identifier>
</cp:coreProperties>
</file>