
<file path=[Content_Types].xml><?xml version="1.0" encoding="utf-8"?>
<Types xmlns="http://schemas.openxmlformats.org/package/2006/content-types">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1" r:id="rId4"/>
  </p:sldMasterIdLst>
  <p:notesMasterIdLst>
    <p:notesMasterId r:id="rId42"/>
  </p:notesMasterIdLst>
  <p:sldIdLst>
    <p:sldId id="256" r:id="rId5"/>
    <p:sldId id="260" r:id="rId6"/>
    <p:sldId id="308" r:id="rId7"/>
    <p:sldId id="273" r:id="rId8"/>
    <p:sldId id="257" r:id="rId9"/>
    <p:sldId id="297" r:id="rId10"/>
    <p:sldId id="299" r:id="rId11"/>
    <p:sldId id="307" r:id="rId12"/>
    <p:sldId id="263" r:id="rId13"/>
    <p:sldId id="261" r:id="rId14"/>
    <p:sldId id="262" r:id="rId15"/>
    <p:sldId id="300" r:id="rId16"/>
    <p:sldId id="265" r:id="rId17"/>
    <p:sldId id="302" r:id="rId18"/>
    <p:sldId id="267" r:id="rId19"/>
    <p:sldId id="301" r:id="rId20"/>
    <p:sldId id="304" r:id="rId21"/>
    <p:sldId id="264" r:id="rId22"/>
    <p:sldId id="268" r:id="rId23"/>
    <p:sldId id="276" r:id="rId24"/>
    <p:sldId id="275" r:id="rId25"/>
    <p:sldId id="305" r:id="rId26"/>
    <p:sldId id="306" r:id="rId27"/>
    <p:sldId id="296" r:id="rId28"/>
    <p:sldId id="293" r:id="rId29"/>
    <p:sldId id="294" r:id="rId30"/>
    <p:sldId id="295" r:id="rId31"/>
    <p:sldId id="266" r:id="rId32"/>
    <p:sldId id="270" r:id="rId33"/>
    <p:sldId id="271" r:id="rId34"/>
    <p:sldId id="309" r:id="rId35"/>
    <p:sldId id="311" r:id="rId36"/>
    <p:sldId id="272" r:id="rId37"/>
    <p:sldId id="310" r:id="rId38"/>
    <p:sldId id="303" r:id="rId39"/>
    <p:sldId id="258" r:id="rId40"/>
    <p:sldId id="259" r:id="rId41"/>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Corbel" panose="020B0503020204020204" pitchFamily="34" charset="0"/>
      <p:regular r:id="rId47"/>
      <p:bold r:id="rId48"/>
      <p:italic r:id="rId49"/>
      <p:boldItalic r:id="rId50"/>
    </p:embeddedFont>
    <p:embeddedFont>
      <p:font typeface="Libre Franklin" pitchFamily="2" charset="0"/>
      <p:regular r:id="rId51"/>
      <p:bold r:id="rId52"/>
      <p:italic r:id="rId53"/>
      <p:boldItalic r:id="rId54"/>
    </p:embeddedFont>
    <p:embeddedFont>
      <p:font typeface="Libre Franklin Medium" pitchFamily="2" charset="0"/>
      <p:regular r:id="rId55"/>
      <p:italic r:id="rId56"/>
    </p:embeddedFont>
    <p:embeddedFont>
      <p:font typeface="Roboto" panose="02000000000000000000" pitchFamily="2" charset="0"/>
      <p:regular r:id="rId57"/>
      <p:bold r:id="rId58"/>
      <p:italic r:id="rId59"/>
      <p:boldItalic r:id="rId60"/>
    </p:embeddedFont>
    <p:embeddedFont>
      <p:font typeface="Roboto Medium" panose="02000000000000000000" pitchFamily="2" charset="0"/>
      <p:regular r:id="rId61"/>
      <p:italic r:id="rId62"/>
    </p:embeddedFont>
    <p:embeddedFont>
      <p:font typeface="Tahoma" panose="020B0604030504040204" pitchFamily="34" charset="0"/>
      <p:regular r:id="rId63"/>
      <p:bold r:id="rId64"/>
    </p:embeddedFont>
    <p:embeddedFont>
      <p:font typeface="Tahoma Bold" panose="020B0804030504040204" pitchFamily="34" charset="0"/>
      <p:regular r:id="rId65"/>
      <p:bold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3AC9A7-747D-C5C8-2693-3EC94D8C08E1}" v="4" dt="2023-10-30T12:39:41.227"/>
    <p1510:client id="{29622565-E9B8-F5EF-9D1E-771E3E3A81C2}" v="13" dt="2023-11-10T09:50:12.690"/>
    <p1510:client id="{3A39664B-283E-4090-8746-D99A85E9D5B4}" v="1" vWet="3" dt="2023-10-30T12:39:10.665"/>
    <p1510:client id="{4785AF22-76E7-E80D-5993-27F4C385B3AA}" v="81" dt="2023-11-10T13:35:54.424"/>
    <p1510:client id="{53F13C71-E034-FD27-8B67-3C377D9ACF40}" v="27" dt="2023-11-10T14:27:28.056"/>
    <p1510:client id="{867D0AA3-7B8B-CE89-7E53-5E8BCDBD1BC7}" v="1" dt="2023-11-09T11:11:57.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9.fntdata"/><Relationship Id="rId72"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customXml" Target="../customXml/item3.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leen Murphy" userId="S::aileen@iqmaward.com::375926b2-77fa-45bb-9949-95dd92be88b2" providerId="AD" clId="Web-{193AC9A7-747D-C5C8-2693-3EC94D8C08E1}"/>
    <pc:docChg chg="modSld">
      <pc:chgData name="Aileen Murphy" userId="S::aileen@iqmaward.com::375926b2-77fa-45bb-9949-95dd92be88b2" providerId="AD" clId="Web-{193AC9A7-747D-C5C8-2693-3EC94D8C08E1}" dt="2023-10-30T12:39:41.227" v="1" actId="20577"/>
      <pc:docMkLst>
        <pc:docMk/>
      </pc:docMkLst>
      <pc:sldChg chg="modSp">
        <pc:chgData name="Aileen Murphy" userId="S::aileen@iqmaward.com::375926b2-77fa-45bb-9949-95dd92be88b2" providerId="AD" clId="Web-{193AC9A7-747D-C5C8-2693-3EC94D8C08E1}" dt="2023-10-30T12:39:41.227" v="1" actId="20577"/>
        <pc:sldMkLst>
          <pc:docMk/>
          <pc:sldMk cId="1198605663" sldId="311"/>
        </pc:sldMkLst>
        <pc:spChg chg="mod">
          <ac:chgData name="Aileen Murphy" userId="S::aileen@iqmaward.com::375926b2-77fa-45bb-9949-95dd92be88b2" providerId="AD" clId="Web-{193AC9A7-747D-C5C8-2693-3EC94D8C08E1}" dt="2023-10-30T12:39:41.227" v="1" actId="20577"/>
          <ac:spMkLst>
            <pc:docMk/>
            <pc:sldMk cId="1198605663" sldId="311"/>
            <ac:spMk id="10" creationId="{6F13DEAD-B47B-6BA9-8C58-BB1ED158453C}"/>
          </ac:spMkLst>
        </pc:spChg>
      </pc:sldChg>
    </pc:docChg>
  </pc:docChgLst>
  <pc:docChgLst>
    <pc:chgData name="Siona Robson" userId="S::siona@iqmaward.com::3cde1b79-21cf-47d3-9540-c1bbef8e8b85" providerId="AD" clId="Web-{867D0AA3-7B8B-CE89-7E53-5E8BCDBD1BC7}"/>
    <pc:docChg chg="sldOrd">
      <pc:chgData name="Siona Robson" userId="S::siona@iqmaward.com::3cde1b79-21cf-47d3-9540-c1bbef8e8b85" providerId="AD" clId="Web-{867D0AA3-7B8B-CE89-7E53-5E8BCDBD1BC7}" dt="2023-11-09T11:11:57.955" v="0"/>
      <pc:docMkLst>
        <pc:docMk/>
      </pc:docMkLst>
      <pc:sldChg chg="ord">
        <pc:chgData name="Siona Robson" userId="S::siona@iqmaward.com::3cde1b79-21cf-47d3-9540-c1bbef8e8b85" providerId="AD" clId="Web-{867D0AA3-7B8B-CE89-7E53-5E8BCDBD1BC7}" dt="2023-11-09T11:11:57.955" v="0"/>
        <pc:sldMkLst>
          <pc:docMk/>
          <pc:sldMk cId="0" sldId="257"/>
        </pc:sldMkLst>
      </pc:sldChg>
    </pc:docChg>
  </pc:docChgLst>
  <pc:docChgLst>
    <pc:chgData name="Aileen Murphy" userId="S::aileen@iqmaward.com::375926b2-77fa-45bb-9949-95dd92be88b2" providerId="AD" clId="Web-{53F13C71-E034-FD27-8B67-3C377D9ACF40}"/>
    <pc:docChg chg="modSld">
      <pc:chgData name="Aileen Murphy" userId="S::aileen@iqmaward.com::375926b2-77fa-45bb-9949-95dd92be88b2" providerId="AD" clId="Web-{53F13C71-E034-FD27-8B67-3C377D9ACF40}" dt="2023-11-10T14:27:23.602" v="1" actId="1076"/>
      <pc:docMkLst>
        <pc:docMk/>
      </pc:docMkLst>
      <pc:sldChg chg="modSp">
        <pc:chgData name="Aileen Murphy" userId="S::aileen@iqmaward.com::375926b2-77fa-45bb-9949-95dd92be88b2" providerId="AD" clId="Web-{53F13C71-E034-FD27-8B67-3C377D9ACF40}" dt="2023-11-10T14:27:23.602" v="1" actId="1076"/>
        <pc:sldMkLst>
          <pc:docMk/>
          <pc:sldMk cId="0" sldId="256"/>
        </pc:sldMkLst>
        <pc:picChg chg="mod">
          <ac:chgData name="Aileen Murphy" userId="S::aileen@iqmaward.com::375926b2-77fa-45bb-9949-95dd92be88b2" providerId="AD" clId="Web-{53F13C71-E034-FD27-8B67-3C377D9ACF40}" dt="2023-11-10T14:27:23.602" v="1" actId="1076"/>
          <ac:picMkLst>
            <pc:docMk/>
            <pc:sldMk cId="0" sldId="256"/>
            <ac:picMk id="23" creationId="{EABEF0D6-F211-9262-A9BF-844E90DB58C4}"/>
          </ac:picMkLst>
        </pc:picChg>
      </pc:sldChg>
    </pc:docChg>
  </pc:docChgLst>
  <pc:docChgLst>
    <pc:chgData name="Sarah Linari" userId="S::sarah@iqmaward.com::b54a578e-493b-4154-b663-164597524d09" providerId="AD" clId="Web-{29622565-E9B8-F5EF-9D1E-771E3E3A81C2}"/>
    <pc:docChg chg="modSld">
      <pc:chgData name="Sarah Linari" userId="S::sarah@iqmaward.com::b54a578e-493b-4154-b663-164597524d09" providerId="AD" clId="Web-{29622565-E9B8-F5EF-9D1E-771E3E3A81C2}" dt="2023-11-10T09:50:12.612" v="5" actId="20577"/>
      <pc:docMkLst>
        <pc:docMk/>
      </pc:docMkLst>
      <pc:sldChg chg="modSp">
        <pc:chgData name="Sarah Linari" userId="S::sarah@iqmaward.com::b54a578e-493b-4154-b663-164597524d09" providerId="AD" clId="Web-{29622565-E9B8-F5EF-9D1E-771E3E3A81C2}" dt="2023-11-10T09:50:12.612" v="5" actId="20577"/>
        <pc:sldMkLst>
          <pc:docMk/>
          <pc:sldMk cId="4270370262" sldId="308"/>
        </pc:sldMkLst>
        <pc:spChg chg="mod">
          <ac:chgData name="Sarah Linari" userId="S::sarah@iqmaward.com::b54a578e-493b-4154-b663-164597524d09" providerId="AD" clId="Web-{29622565-E9B8-F5EF-9D1E-771E3E3A81C2}" dt="2023-11-10T09:50:12.612" v="5" actId="20577"/>
          <ac:spMkLst>
            <pc:docMk/>
            <pc:sldMk cId="4270370262" sldId="308"/>
            <ac:spMk id="10" creationId="{B4A0F65C-C4F6-29EB-1A58-DCC21D5B84B9}"/>
          </ac:spMkLst>
        </pc:spChg>
      </pc:sldChg>
    </pc:docChg>
  </pc:docChgLst>
  <pc:docChgLst>
    <pc:chgData name="Aileen Murphy" userId="375926b2-77fa-45bb-9949-95dd92be88b2" providerId="ADAL" clId="{3A39664B-283E-4090-8746-D99A85E9D5B4}"/>
    <pc:docChg chg="undo custSel modSld">
      <pc:chgData name="Aileen Murphy" userId="375926b2-77fa-45bb-9949-95dd92be88b2" providerId="ADAL" clId="{3A39664B-283E-4090-8746-D99A85E9D5B4}" dt="2023-10-30T11:56:04.311" v="86" actId="20577"/>
      <pc:docMkLst>
        <pc:docMk/>
      </pc:docMkLst>
      <pc:sldChg chg="addSp delSp modSp mod">
        <pc:chgData name="Aileen Murphy" userId="375926b2-77fa-45bb-9949-95dd92be88b2" providerId="ADAL" clId="{3A39664B-283E-4090-8746-D99A85E9D5B4}" dt="2023-10-30T11:32:58.866" v="4" actId="931"/>
        <pc:sldMkLst>
          <pc:docMk/>
          <pc:sldMk cId="0" sldId="256"/>
        </pc:sldMkLst>
        <pc:spChg chg="del">
          <ac:chgData name="Aileen Murphy" userId="375926b2-77fa-45bb-9949-95dd92be88b2" providerId="ADAL" clId="{3A39664B-283E-4090-8746-D99A85E9D5B4}" dt="2023-10-30T11:32:40.944" v="0" actId="478"/>
          <ac:spMkLst>
            <pc:docMk/>
            <pc:sldMk cId="0" sldId="256"/>
            <ac:spMk id="2" creationId="{00000000-0000-0000-0000-000000000000}"/>
          </ac:spMkLst>
        </pc:spChg>
        <pc:spChg chg="del">
          <ac:chgData name="Aileen Murphy" userId="375926b2-77fa-45bb-9949-95dd92be88b2" providerId="ADAL" clId="{3A39664B-283E-4090-8746-D99A85E9D5B4}" dt="2023-10-30T11:32:40.944" v="0" actId="478"/>
          <ac:spMkLst>
            <pc:docMk/>
            <pc:sldMk cId="0" sldId="256"/>
            <ac:spMk id="3" creationId="{00000000-0000-0000-0000-000000000000}"/>
          </ac:spMkLst>
        </pc:spChg>
        <pc:spChg chg="del">
          <ac:chgData name="Aileen Murphy" userId="375926b2-77fa-45bb-9949-95dd92be88b2" providerId="ADAL" clId="{3A39664B-283E-4090-8746-D99A85E9D5B4}" dt="2023-10-30T11:32:45.328" v="2" actId="478"/>
          <ac:spMkLst>
            <pc:docMk/>
            <pc:sldMk cId="0" sldId="256"/>
            <ac:spMk id="10" creationId="{00000000-0000-0000-0000-000000000000}"/>
          </ac:spMkLst>
        </pc:spChg>
        <pc:spChg chg="del">
          <ac:chgData name="Aileen Murphy" userId="375926b2-77fa-45bb-9949-95dd92be88b2" providerId="ADAL" clId="{3A39664B-283E-4090-8746-D99A85E9D5B4}" dt="2023-10-30T11:32:40.944" v="0" actId="478"/>
          <ac:spMkLst>
            <pc:docMk/>
            <pc:sldMk cId="0" sldId="256"/>
            <ac:spMk id="15" creationId="{00000000-0000-0000-0000-000000000000}"/>
          </ac:spMkLst>
        </pc:spChg>
        <pc:spChg chg="del">
          <ac:chgData name="Aileen Murphy" userId="375926b2-77fa-45bb-9949-95dd92be88b2" providerId="ADAL" clId="{3A39664B-283E-4090-8746-D99A85E9D5B4}" dt="2023-10-30T11:32:40.944" v="0" actId="478"/>
          <ac:spMkLst>
            <pc:docMk/>
            <pc:sldMk cId="0" sldId="256"/>
            <ac:spMk id="16" creationId="{00000000-0000-0000-0000-000000000000}"/>
          </ac:spMkLst>
        </pc:spChg>
        <pc:spChg chg="del">
          <ac:chgData name="Aileen Murphy" userId="375926b2-77fa-45bb-9949-95dd92be88b2" providerId="ADAL" clId="{3A39664B-283E-4090-8746-D99A85E9D5B4}" dt="2023-10-30T11:32:40.944" v="0" actId="478"/>
          <ac:spMkLst>
            <pc:docMk/>
            <pc:sldMk cId="0" sldId="256"/>
            <ac:spMk id="17" creationId="{00000000-0000-0000-0000-000000000000}"/>
          </ac:spMkLst>
        </pc:spChg>
        <pc:grpChg chg="del">
          <ac:chgData name="Aileen Murphy" userId="375926b2-77fa-45bb-9949-95dd92be88b2" providerId="ADAL" clId="{3A39664B-283E-4090-8746-D99A85E9D5B4}" dt="2023-10-30T11:32:46.028" v="3" actId="478"/>
          <ac:grpSpMkLst>
            <pc:docMk/>
            <pc:sldMk cId="0" sldId="256"/>
            <ac:grpSpMk id="4" creationId="{00000000-0000-0000-0000-000000000000}"/>
          </ac:grpSpMkLst>
        </pc:grpChg>
        <pc:grpChg chg="del">
          <ac:chgData name="Aileen Murphy" userId="375926b2-77fa-45bb-9949-95dd92be88b2" providerId="ADAL" clId="{3A39664B-283E-4090-8746-D99A85E9D5B4}" dt="2023-10-30T11:32:44.603" v="1" actId="478"/>
          <ac:grpSpMkLst>
            <pc:docMk/>
            <pc:sldMk cId="0" sldId="256"/>
            <ac:grpSpMk id="7" creationId="{00000000-0000-0000-0000-000000000000}"/>
          </ac:grpSpMkLst>
        </pc:grpChg>
        <pc:grpChg chg="del">
          <ac:chgData name="Aileen Murphy" userId="375926b2-77fa-45bb-9949-95dd92be88b2" providerId="ADAL" clId="{3A39664B-283E-4090-8746-D99A85E9D5B4}" dt="2023-10-30T11:32:40.944" v="0" actId="478"/>
          <ac:grpSpMkLst>
            <pc:docMk/>
            <pc:sldMk cId="0" sldId="256"/>
            <ac:grpSpMk id="11" creationId="{00000000-0000-0000-0000-000000000000}"/>
          </ac:grpSpMkLst>
        </pc:grpChg>
        <pc:grpChg chg="del">
          <ac:chgData name="Aileen Murphy" userId="375926b2-77fa-45bb-9949-95dd92be88b2" providerId="ADAL" clId="{3A39664B-283E-4090-8746-D99A85E9D5B4}" dt="2023-10-30T11:32:40.944" v="0" actId="478"/>
          <ac:grpSpMkLst>
            <pc:docMk/>
            <pc:sldMk cId="0" sldId="256"/>
            <ac:grpSpMk id="18" creationId="{00000000-0000-0000-0000-000000000000}"/>
          </ac:grpSpMkLst>
        </pc:grpChg>
        <pc:picChg chg="add mod">
          <ac:chgData name="Aileen Murphy" userId="375926b2-77fa-45bb-9949-95dd92be88b2" providerId="ADAL" clId="{3A39664B-283E-4090-8746-D99A85E9D5B4}" dt="2023-10-30T11:32:58.866" v="4" actId="931"/>
          <ac:picMkLst>
            <pc:docMk/>
            <pc:sldMk cId="0" sldId="256"/>
            <ac:picMk id="23" creationId="{EABEF0D6-F211-9262-A9BF-844E90DB58C4}"/>
          </ac:picMkLst>
        </pc:picChg>
      </pc:sldChg>
      <pc:sldChg chg="modSp mod">
        <pc:chgData name="Aileen Murphy" userId="375926b2-77fa-45bb-9949-95dd92be88b2" providerId="ADAL" clId="{3A39664B-283E-4090-8746-D99A85E9D5B4}" dt="2023-10-30T11:41:46.105" v="21" actId="20577"/>
        <pc:sldMkLst>
          <pc:docMk/>
          <pc:sldMk cId="2015375509" sldId="263"/>
        </pc:sldMkLst>
        <pc:spChg chg="mod">
          <ac:chgData name="Aileen Murphy" userId="375926b2-77fa-45bb-9949-95dd92be88b2" providerId="ADAL" clId="{3A39664B-283E-4090-8746-D99A85E9D5B4}" dt="2023-10-30T11:41:46.105" v="21" actId="20577"/>
          <ac:spMkLst>
            <pc:docMk/>
            <pc:sldMk cId="2015375509" sldId="263"/>
            <ac:spMk id="9" creationId="{23989A7E-EEE8-2D1F-D0D1-38187375A7AA}"/>
          </ac:spMkLst>
        </pc:spChg>
      </pc:sldChg>
      <pc:sldChg chg="modSp mod">
        <pc:chgData name="Aileen Murphy" userId="375926b2-77fa-45bb-9949-95dd92be88b2" providerId="ADAL" clId="{3A39664B-283E-4090-8746-D99A85E9D5B4}" dt="2023-10-30T11:37:43.312" v="12" actId="20577"/>
        <pc:sldMkLst>
          <pc:docMk/>
          <pc:sldMk cId="1923521684" sldId="273"/>
        </pc:sldMkLst>
        <pc:spChg chg="mod">
          <ac:chgData name="Aileen Murphy" userId="375926b2-77fa-45bb-9949-95dd92be88b2" providerId="ADAL" clId="{3A39664B-283E-4090-8746-D99A85E9D5B4}" dt="2023-10-30T11:37:43.312" v="12" actId="20577"/>
          <ac:spMkLst>
            <pc:docMk/>
            <pc:sldMk cId="1923521684" sldId="273"/>
            <ac:spMk id="19" creationId="{C459ADA9-E561-8711-4AD4-705450F2B508}"/>
          </ac:spMkLst>
        </pc:spChg>
      </pc:sldChg>
      <pc:sldChg chg="modSp mod">
        <pc:chgData name="Aileen Murphy" userId="375926b2-77fa-45bb-9949-95dd92be88b2" providerId="ADAL" clId="{3A39664B-283E-4090-8746-D99A85E9D5B4}" dt="2023-10-30T11:44:51.877" v="36" actId="1076"/>
        <pc:sldMkLst>
          <pc:docMk/>
          <pc:sldMk cId="3453397963" sldId="275"/>
        </pc:sldMkLst>
        <pc:picChg chg="mod">
          <ac:chgData name="Aileen Murphy" userId="375926b2-77fa-45bb-9949-95dd92be88b2" providerId="ADAL" clId="{3A39664B-283E-4090-8746-D99A85E9D5B4}" dt="2023-10-30T11:44:46.681" v="32" actId="1076"/>
          <ac:picMkLst>
            <pc:docMk/>
            <pc:sldMk cId="3453397963" sldId="275"/>
            <ac:picMk id="8" creationId="{5B7AEFBB-36E8-83A7-208F-056EE0FFF43D}"/>
          </ac:picMkLst>
        </pc:picChg>
        <pc:picChg chg="mod">
          <ac:chgData name="Aileen Murphy" userId="375926b2-77fa-45bb-9949-95dd92be88b2" providerId="ADAL" clId="{3A39664B-283E-4090-8746-D99A85E9D5B4}" dt="2023-10-30T11:44:48.753" v="34" actId="1076"/>
          <ac:picMkLst>
            <pc:docMk/>
            <pc:sldMk cId="3453397963" sldId="275"/>
            <ac:picMk id="9" creationId="{38863EDE-59C7-D59C-1961-59698184B6C1}"/>
          </ac:picMkLst>
        </pc:picChg>
        <pc:picChg chg="mod">
          <ac:chgData name="Aileen Murphy" userId="375926b2-77fa-45bb-9949-95dd92be88b2" providerId="ADAL" clId="{3A39664B-283E-4090-8746-D99A85E9D5B4}" dt="2023-10-30T11:44:27.376" v="22" actId="1076"/>
          <ac:picMkLst>
            <pc:docMk/>
            <pc:sldMk cId="3453397963" sldId="275"/>
            <ac:picMk id="10" creationId="{5DCA26D1-01C5-9C7D-A7BE-EAF5DCEB6053}"/>
          </ac:picMkLst>
        </pc:picChg>
        <pc:picChg chg="mod">
          <ac:chgData name="Aileen Murphy" userId="375926b2-77fa-45bb-9949-95dd92be88b2" providerId="ADAL" clId="{3A39664B-283E-4090-8746-D99A85E9D5B4}" dt="2023-10-30T11:44:45.470" v="31" actId="1076"/>
          <ac:picMkLst>
            <pc:docMk/>
            <pc:sldMk cId="3453397963" sldId="275"/>
            <ac:picMk id="11" creationId="{6D641C0A-39CC-53CB-9519-467BA0E4B4E8}"/>
          </ac:picMkLst>
        </pc:picChg>
        <pc:picChg chg="mod">
          <ac:chgData name="Aileen Murphy" userId="375926b2-77fa-45bb-9949-95dd92be88b2" providerId="ADAL" clId="{3A39664B-283E-4090-8746-D99A85E9D5B4}" dt="2023-10-30T11:44:50.515" v="35" actId="1076"/>
          <ac:picMkLst>
            <pc:docMk/>
            <pc:sldMk cId="3453397963" sldId="275"/>
            <ac:picMk id="12" creationId="{8C448707-FC14-D621-456B-317FACF3F7EF}"/>
          </ac:picMkLst>
        </pc:picChg>
        <pc:picChg chg="mod">
          <ac:chgData name="Aileen Murphy" userId="375926b2-77fa-45bb-9949-95dd92be88b2" providerId="ADAL" clId="{3A39664B-283E-4090-8746-D99A85E9D5B4}" dt="2023-10-30T11:44:47.624" v="33" actId="1076"/>
          <ac:picMkLst>
            <pc:docMk/>
            <pc:sldMk cId="3453397963" sldId="275"/>
            <ac:picMk id="13" creationId="{984E8576-9E80-1B27-34A0-AFD86B684A35}"/>
          </ac:picMkLst>
        </pc:picChg>
        <pc:picChg chg="mod">
          <ac:chgData name="Aileen Murphy" userId="375926b2-77fa-45bb-9949-95dd92be88b2" providerId="ADAL" clId="{3A39664B-283E-4090-8746-D99A85E9D5B4}" dt="2023-10-30T11:44:51.877" v="36" actId="1076"/>
          <ac:picMkLst>
            <pc:docMk/>
            <pc:sldMk cId="3453397963" sldId="275"/>
            <ac:picMk id="14" creationId="{27D62F5F-BE6D-79C5-0B45-536B1B2CFF34}"/>
          </ac:picMkLst>
        </pc:picChg>
        <pc:picChg chg="mod">
          <ac:chgData name="Aileen Murphy" userId="375926b2-77fa-45bb-9949-95dd92be88b2" providerId="ADAL" clId="{3A39664B-283E-4090-8746-D99A85E9D5B4}" dt="2023-10-30T11:44:44.004" v="30" actId="1076"/>
          <ac:picMkLst>
            <pc:docMk/>
            <pc:sldMk cId="3453397963" sldId="275"/>
            <ac:picMk id="15" creationId="{C1C6C79A-7F5F-5B24-8F65-582DE9B77D3E}"/>
          </ac:picMkLst>
        </pc:picChg>
        <pc:picChg chg="mod">
          <ac:chgData name="Aileen Murphy" userId="375926b2-77fa-45bb-9949-95dd92be88b2" providerId="ADAL" clId="{3A39664B-283E-4090-8746-D99A85E9D5B4}" dt="2023-10-30T11:44:40.563" v="29" actId="1076"/>
          <ac:picMkLst>
            <pc:docMk/>
            <pc:sldMk cId="3453397963" sldId="275"/>
            <ac:picMk id="17" creationId="{F9BFAAC1-53BE-01AC-2D6A-C0D6436EE8A0}"/>
          </ac:picMkLst>
        </pc:picChg>
      </pc:sldChg>
      <pc:sldChg chg="modSp mod">
        <pc:chgData name="Aileen Murphy" userId="375926b2-77fa-45bb-9949-95dd92be88b2" providerId="ADAL" clId="{3A39664B-283E-4090-8746-D99A85E9D5B4}" dt="2023-10-30T11:51:27.694" v="62" actId="20577"/>
        <pc:sldMkLst>
          <pc:docMk/>
          <pc:sldMk cId="0" sldId="294"/>
        </pc:sldMkLst>
        <pc:spChg chg="mod">
          <ac:chgData name="Aileen Murphy" userId="375926b2-77fa-45bb-9949-95dd92be88b2" providerId="ADAL" clId="{3A39664B-283E-4090-8746-D99A85E9D5B4}" dt="2023-10-30T11:51:27.694" v="62" actId="20577"/>
          <ac:spMkLst>
            <pc:docMk/>
            <pc:sldMk cId="0" sldId="294"/>
            <ac:spMk id="632" creationId="{00000000-0000-0000-0000-000000000000}"/>
          </ac:spMkLst>
        </pc:spChg>
        <pc:picChg chg="mod">
          <ac:chgData name="Aileen Murphy" userId="375926b2-77fa-45bb-9949-95dd92be88b2" providerId="ADAL" clId="{3A39664B-283E-4090-8746-D99A85E9D5B4}" dt="2023-10-30T11:47:36.137" v="41" actId="1076"/>
          <ac:picMkLst>
            <pc:docMk/>
            <pc:sldMk cId="0" sldId="294"/>
            <ac:picMk id="635" creationId="{00000000-0000-0000-0000-000000000000}"/>
          </ac:picMkLst>
        </pc:picChg>
        <pc:picChg chg="mod">
          <ac:chgData name="Aileen Murphy" userId="375926b2-77fa-45bb-9949-95dd92be88b2" providerId="ADAL" clId="{3A39664B-283E-4090-8746-D99A85E9D5B4}" dt="2023-10-30T11:48:01.020" v="52" actId="1076"/>
          <ac:picMkLst>
            <pc:docMk/>
            <pc:sldMk cId="0" sldId="294"/>
            <ac:picMk id="636" creationId="{00000000-0000-0000-0000-000000000000}"/>
          </ac:picMkLst>
        </pc:picChg>
      </pc:sldChg>
      <pc:sldChg chg="modSp mod">
        <pc:chgData name="Aileen Murphy" userId="375926b2-77fa-45bb-9949-95dd92be88b2" providerId="ADAL" clId="{3A39664B-283E-4090-8746-D99A85E9D5B4}" dt="2023-10-30T11:51:52.527" v="64" actId="1076"/>
        <pc:sldMkLst>
          <pc:docMk/>
          <pc:sldMk cId="0" sldId="295"/>
        </pc:sldMkLst>
        <pc:picChg chg="mod">
          <ac:chgData name="Aileen Murphy" userId="375926b2-77fa-45bb-9949-95dd92be88b2" providerId="ADAL" clId="{3A39664B-283E-4090-8746-D99A85E9D5B4}" dt="2023-10-30T11:51:52.527" v="64" actId="1076"/>
          <ac:picMkLst>
            <pc:docMk/>
            <pc:sldMk cId="0" sldId="295"/>
            <ac:picMk id="648" creationId="{00000000-0000-0000-0000-000000000000}"/>
          </ac:picMkLst>
        </pc:picChg>
      </pc:sldChg>
      <pc:sldChg chg="modSp mod">
        <pc:chgData name="Aileen Murphy" userId="375926b2-77fa-45bb-9949-95dd92be88b2" providerId="ADAL" clId="{3A39664B-283E-4090-8746-D99A85E9D5B4}" dt="2023-10-30T11:46:37.162" v="39" actId="27636"/>
        <pc:sldMkLst>
          <pc:docMk/>
          <pc:sldMk cId="0" sldId="296"/>
        </pc:sldMkLst>
        <pc:spChg chg="mod">
          <ac:chgData name="Aileen Murphy" userId="375926b2-77fa-45bb-9949-95dd92be88b2" providerId="ADAL" clId="{3A39664B-283E-4090-8746-D99A85E9D5B4}" dt="2023-10-30T11:46:37.162" v="39" actId="27636"/>
          <ac:spMkLst>
            <pc:docMk/>
            <pc:sldMk cId="0" sldId="296"/>
            <ac:spMk id="656" creationId="{00000000-0000-0000-0000-000000000000}"/>
          </ac:spMkLst>
        </pc:spChg>
      </pc:sldChg>
      <pc:sldChg chg="modSp mod">
        <pc:chgData name="Aileen Murphy" userId="375926b2-77fa-45bb-9949-95dd92be88b2" providerId="ADAL" clId="{3A39664B-283E-4090-8746-D99A85E9D5B4}" dt="2023-10-30T11:37:16.982" v="6" actId="20577"/>
        <pc:sldMkLst>
          <pc:docMk/>
          <pc:sldMk cId="3454417535" sldId="297"/>
        </pc:sldMkLst>
        <pc:spChg chg="mod">
          <ac:chgData name="Aileen Murphy" userId="375926b2-77fa-45bb-9949-95dd92be88b2" providerId="ADAL" clId="{3A39664B-283E-4090-8746-D99A85E9D5B4}" dt="2023-10-30T11:37:16.982" v="6" actId="20577"/>
          <ac:spMkLst>
            <pc:docMk/>
            <pc:sldMk cId="3454417535" sldId="297"/>
            <ac:spMk id="8" creationId="{B3233F63-42C5-9E73-0BDC-88F14A14FFD1}"/>
          </ac:spMkLst>
        </pc:spChg>
      </pc:sldChg>
      <pc:sldChg chg="modSp mod">
        <pc:chgData name="Aileen Murphy" userId="375926b2-77fa-45bb-9949-95dd92be88b2" providerId="ADAL" clId="{3A39664B-283E-4090-8746-D99A85E9D5B4}" dt="2023-10-30T11:38:39.586" v="15" actId="20577"/>
        <pc:sldMkLst>
          <pc:docMk/>
          <pc:sldMk cId="2315646992" sldId="299"/>
        </pc:sldMkLst>
        <pc:spChg chg="mod">
          <ac:chgData name="Aileen Murphy" userId="375926b2-77fa-45bb-9949-95dd92be88b2" providerId="ADAL" clId="{3A39664B-283E-4090-8746-D99A85E9D5B4}" dt="2023-10-30T11:38:39.586" v="15" actId="20577"/>
          <ac:spMkLst>
            <pc:docMk/>
            <pc:sldMk cId="2315646992" sldId="299"/>
            <ac:spMk id="9" creationId="{23989A7E-EEE8-2D1F-D0D1-38187375A7AA}"/>
          </ac:spMkLst>
        </pc:spChg>
      </pc:sldChg>
      <pc:sldChg chg="modSp mod">
        <pc:chgData name="Aileen Murphy" userId="375926b2-77fa-45bb-9949-95dd92be88b2" providerId="ADAL" clId="{3A39664B-283E-4090-8746-D99A85E9D5B4}" dt="2023-10-30T11:41:45.440" v="20" actId="14100"/>
        <pc:sldMkLst>
          <pc:docMk/>
          <pc:sldMk cId="798871106" sldId="301"/>
        </pc:sldMkLst>
        <pc:picChg chg="mod">
          <ac:chgData name="Aileen Murphy" userId="375926b2-77fa-45bb-9949-95dd92be88b2" providerId="ADAL" clId="{3A39664B-283E-4090-8746-D99A85E9D5B4}" dt="2023-10-30T11:41:45.440" v="20" actId="14100"/>
          <ac:picMkLst>
            <pc:docMk/>
            <pc:sldMk cId="798871106" sldId="301"/>
            <ac:picMk id="28" creationId="{F05A6625-3119-5025-1214-F1BF4088D5BB}"/>
          </ac:picMkLst>
        </pc:picChg>
      </pc:sldChg>
      <pc:sldChg chg="modSp mod">
        <pc:chgData name="Aileen Murphy" userId="375926b2-77fa-45bb-9949-95dd92be88b2" providerId="ADAL" clId="{3A39664B-283E-4090-8746-D99A85E9D5B4}" dt="2023-10-30T11:49:39.283" v="60" actId="1076"/>
        <pc:sldMkLst>
          <pc:docMk/>
          <pc:sldMk cId="2983973068" sldId="305"/>
        </pc:sldMkLst>
        <pc:spChg chg="mod">
          <ac:chgData name="Aileen Murphy" userId="375926b2-77fa-45bb-9949-95dd92be88b2" providerId="ADAL" clId="{3A39664B-283E-4090-8746-D99A85E9D5B4}" dt="2023-10-30T11:49:39.283" v="60" actId="1076"/>
          <ac:spMkLst>
            <pc:docMk/>
            <pc:sldMk cId="2983973068" sldId="305"/>
            <ac:spMk id="2" creationId="{00000000-0000-0000-0000-000000000000}"/>
          </ac:spMkLst>
        </pc:spChg>
        <pc:picChg chg="mod">
          <ac:chgData name="Aileen Murphy" userId="375926b2-77fa-45bb-9949-95dd92be88b2" providerId="ADAL" clId="{3A39664B-283E-4090-8746-D99A85E9D5B4}" dt="2023-10-30T11:48:50.698" v="54" actId="14100"/>
          <ac:picMkLst>
            <pc:docMk/>
            <pc:sldMk cId="2983973068" sldId="305"/>
            <ac:picMk id="19" creationId="{BE103AE6-292F-A3B9-7E12-E768488773C0}"/>
          </ac:picMkLst>
        </pc:picChg>
        <pc:picChg chg="mod">
          <ac:chgData name="Aileen Murphy" userId="375926b2-77fa-45bb-9949-95dd92be88b2" providerId="ADAL" clId="{3A39664B-283E-4090-8746-D99A85E9D5B4}" dt="2023-10-30T11:49:14.702" v="59" actId="1076"/>
          <ac:picMkLst>
            <pc:docMk/>
            <pc:sldMk cId="2983973068" sldId="305"/>
            <ac:picMk id="20" creationId="{E0A3A30C-1160-9B12-8299-46A97C7E8A27}"/>
          </ac:picMkLst>
        </pc:picChg>
      </pc:sldChg>
      <pc:sldChg chg="modSp mod">
        <pc:chgData name="Aileen Murphy" userId="375926b2-77fa-45bb-9949-95dd92be88b2" providerId="ADAL" clId="{3A39664B-283E-4090-8746-D99A85E9D5B4}" dt="2023-10-30T11:38:40.991" v="16" actId="20577"/>
        <pc:sldMkLst>
          <pc:docMk/>
          <pc:sldMk cId="4270370262" sldId="308"/>
        </pc:sldMkLst>
        <pc:spChg chg="mod">
          <ac:chgData name="Aileen Murphy" userId="375926b2-77fa-45bb-9949-95dd92be88b2" providerId="ADAL" clId="{3A39664B-283E-4090-8746-D99A85E9D5B4}" dt="2023-10-30T11:38:40.991" v="16" actId="20577"/>
          <ac:spMkLst>
            <pc:docMk/>
            <pc:sldMk cId="4270370262" sldId="308"/>
            <ac:spMk id="10" creationId="{B4A0F65C-C4F6-29EB-1A58-DCC21D5B84B9}"/>
          </ac:spMkLst>
        </pc:spChg>
      </pc:sldChg>
      <pc:sldChg chg="modSp mod">
        <pc:chgData name="Aileen Murphy" userId="375926b2-77fa-45bb-9949-95dd92be88b2" providerId="ADAL" clId="{3A39664B-283E-4090-8746-D99A85E9D5B4}" dt="2023-10-30T11:55:29.244" v="76" actId="20577"/>
        <pc:sldMkLst>
          <pc:docMk/>
          <pc:sldMk cId="3378199955" sldId="309"/>
        </pc:sldMkLst>
        <pc:spChg chg="mod">
          <ac:chgData name="Aileen Murphy" userId="375926b2-77fa-45bb-9949-95dd92be88b2" providerId="ADAL" clId="{3A39664B-283E-4090-8746-D99A85E9D5B4}" dt="2023-10-30T11:55:29.244" v="76" actId="20577"/>
          <ac:spMkLst>
            <pc:docMk/>
            <pc:sldMk cId="3378199955" sldId="309"/>
            <ac:spMk id="10" creationId="{6F13DEAD-B47B-6BA9-8C58-BB1ED158453C}"/>
          </ac:spMkLst>
        </pc:spChg>
      </pc:sldChg>
      <pc:sldChg chg="modSp mod">
        <pc:chgData name="Aileen Murphy" userId="375926b2-77fa-45bb-9949-95dd92be88b2" providerId="ADAL" clId="{3A39664B-283E-4090-8746-D99A85E9D5B4}" dt="2023-10-30T11:56:04.311" v="86" actId="20577"/>
        <pc:sldMkLst>
          <pc:docMk/>
          <pc:sldMk cId="1198605663" sldId="311"/>
        </pc:sldMkLst>
        <pc:spChg chg="mod">
          <ac:chgData name="Aileen Murphy" userId="375926b2-77fa-45bb-9949-95dd92be88b2" providerId="ADAL" clId="{3A39664B-283E-4090-8746-D99A85E9D5B4}" dt="2023-10-30T11:56:04.311" v="86" actId="20577"/>
          <ac:spMkLst>
            <pc:docMk/>
            <pc:sldMk cId="1198605663" sldId="311"/>
            <ac:spMk id="10" creationId="{6F13DEAD-B47B-6BA9-8C58-BB1ED158453C}"/>
          </ac:spMkLst>
        </pc:spChg>
      </pc:sldChg>
    </pc:docChg>
  </pc:docChgLst>
  <pc:docChgLst>
    <pc:chgData name="Sarah Linari" userId="S::sarah@iqmaward.com::b54a578e-493b-4154-b663-164597524d09" providerId="AD" clId="Web-{4785AF22-76E7-E80D-5993-27F4C385B3AA}"/>
    <pc:docChg chg="modSld">
      <pc:chgData name="Sarah Linari" userId="S::sarah@iqmaward.com::b54a578e-493b-4154-b663-164597524d09" providerId="AD" clId="Web-{4785AF22-76E7-E80D-5993-27F4C385B3AA}" dt="2023-11-10T13:35:52.080" v="53" actId="20577"/>
      <pc:docMkLst>
        <pc:docMk/>
      </pc:docMkLst>
      <pc:sldChg chg="modSp">
        <pc:chgData name="Sarah Linari" userId="S::sarah@iqmaward.com::b54a578e-493b-4154-b663-164597524d09" providerId="AD" clId="Web-{4785AF22-76E7-E80D-5993-27F4C385B3AA}" dt="2023-11-10T13:31:05.934" v="13" actId="20577"/>
        <pc:sldMkLst>
          <pc:docMk/>
          <pc:sldMk cId="2015375509" sldId="263"/>
        </pc:sldMkLst>
        <pc:spChg chg="mod">
          <ac:chgData name="Sarah Linari" userId="S::sarah@iqmaward.com::b54a578e-493b-4154-b663-164597524d09" providerId="AD" clId="Web-{4785AF22-76E7-E80D-5993-27F4C385B3AA}" dt="2023-11-10T13:31:02.653" v="12" actId="20577"/>
          <ac:spMkLst>
            <pc:docMk/>
            <pc:sldMk cId="2015375509" sldId="263"/>
            <ac:spMk id="8" creationId="{B3233F63-42C5-9E73-0BDC-88F14A14FFD1}"/>
          </ac:spMkLst>
        </pc:spChg>
        <pc:spChg chg="mod">
          <ac:chgData name="Sarah Linari" userId="S::sarah@iqmaward.com::b54a578e-493b-4154-b663-164597524d09" providerId="AD" clId="Web-{4785AF22-76E7-E80D-5993-27F4C385B3AA}" dt="2023-11-10T13:31:05.934" v="13" actId="20577"/>
          <ac:spMkLst>
            <pc:docMk/>
            <pc:sldMk cId="2015375509" sldId="263"/>
            <ac:spMk id="9" creationId="{23989A7E-EEE8-2D1F-D0D1-38187375A7AA}"/>
          </ac:spMkLst>
        </pc:spChg>
      </pc:sldChg>
      <pc:sldChg chg="modSp">
        <pc:chgData name="Sarah Linari" userId="S::sarah@iqmaward.com::b54a578e-493b-4154-b663-164597524d09" providerId="AD" clId="Web-{4785AF22-76E7-E80D-5993-27F4C385B3AA}" dt="2023-11-10T13:33:57.891" v="44" actId="1076"/>
        <pc:sldMkLst>
          <pc:docMk/>
          <pc:sldMk cId="3405516471" sldId="264"/>
        </pc:sldMkLst>
        <pc:spChg chg="mod">
          <ac:chgData name="Sarah Linari" userId="S::sarah@iqmaward.com::b54a578e-493b-4154-b663-164597524d09" providerId="AD" clId="Web-{4785AF22-76E7-E80D-5993-27F4C385B3AA}" dt="2023-11-10T13:33:57.891" v="44" actId="1076"/>
          <ac:spMkLst>
            <pc:docMk/>
            <pc:sldMk cId="3405516471" sldId="264"/>
            <ac:spMk id="10" creationId="{432CA89D-2507-BB5B-090C-421EBCB727FD}"/>
          </ac:spMkLst>
        </pc:spChg>
      </pc:sldChg>
      <pc:sldChg chg="modSp">
        <pc:chgData name="Sarah Linari" userId="S::sarah@iqmaward.com::b54a578e-493b-4154-b663-164597524d09" providerId="AD" clId="Web-{4785AF22-76E7-E80D-5993-27F4C385B3AA}" dt="2023-11-10T13:32:41.686" v="40" actId="1076"/>
        <pc:sldMkLst>
          <pc:docMk/>
          <pc:sldMk cId="2221627510" sldId="267"/>
        </pc:sldMkLst>
        <pc:spChg chg="mod">
          <ac:chgData name="Sarah Linari" userId="S::sarah@iqmaward.com::b54a578e-493b-4154-b663-164597524d09" providerId="AD" clId="Web-{4785AF22-76E7-E80D-5993-27F4C385B3AA}" dt="2023-11-10T13:32:38.577" v="39" actId="1076"/>
          <ac:spMkLst>
            <pc:docMk/>
            <pc:sldMk cId="2221627510" sldId="267"/>
            <ac:spMk id="2" creationId="{00000000-0000-0000-0000-000000000000}"/>
          </ac:spMkLst>
        </pc:spChg>
        <pc:spChg chg="mod">
          <ac:chgData name="Sarah Linari" userId="S::sarah@iqmaward.com::b54a578e-493b-4154-b663-164597524d09" providerId="AD" clId="Web-{4785AF22-76E7-E80D-5993-27F4C385B3AA}" dt="2023-11-10T13:32:41.686" v="40" actId="1076"/>
          <ac:spMkLst>
            <pc:docMk/>
            <pc:sldMk cId="2221627510" sldId="267"/>
            <ac:spMk id="7" creationId="{93D50F7F-7687-6666-E67F-F89631BD9AB5}"/>
          </ac:spMkLst>
        </pc:spChg>
      </pc:sldChg>
      <pc:sldChg chg="modSp">
        <pc:chgData name="Sarah Linari" userId="S::sarah@iqmaward.com::b54a578e-493b-4154-b663-164597524d09" providerId="AD" clId="Web-{4785AF22-76E7-E80D-5993-27F4C385B3AA}" dt="2023-11-10T13:35:22.376" v="50" actId="1076"/>
        <pc:sldMkLst>
          <pc:docMk/>
          <pc:sldMk cId="0" sldId="294"/>
        </pc:sldMkLst>
        <pc:spChg chg="mod">
          <ac:chgData name="Sarah Linari" userId="S::sarah@iqmaward.com::b54a578e-493b-4154-b663-164597524d09" providerId="AD" clId="Web-{4785AF22-76E7-E80D-5993-27F4C385B3AA}" dt="2023-11-10T13:35:22.376" v="50" actId="1076"/>
          <ac:spMkLst>
            <pc:docMk/>
            <pc:sldMk cId="0" sldId="294"/>
            <ac:spMk id="633" creationId="{00000000-0000-0000-0000-000000000000}"/>
          </ac:spMkLst>
        </pc:spChg>
      </pc:sldChg>
      <pc:sldChg chg="modSp">
        <pc:chgData name="Sarah Linari" userId="S::sarah@iqmaward.com::b54a578e-493b-4154-b663-164597524d09" providerId="AD" clId="Web-{4785AF22-76E7-E80D-5993-27F4C385B3AA}" dt="2023-11-10T13:28:28.916" v="10" actId="20577"/>
        <pc:sldMkLst>
          <pc:docMk/>
          <pc:sldMk cId="2315646992" sldId="299"/>
        </pc:sldMkLst>
        <pc:spChg chg="mod">
          <ac:chgData name="Sarah Linari" userId="S::sarah@iqmaward.com::b54a578e-493b-4154-b663-164597524d09" providerId="AD" clId="Web-{4785AF22-76E7-E80D-5993-27F4C385B3AA}" dt="2023-11-10T13:28:28.916" v="10" actId="20577"/>
          <ac:spMkLst>
            <pc:docMk/>
            <pc:sldMk cId="2315646992" sldId="299"/>
            <ac:spMk id="9" creationId="{23989A7E-EEE8-2D1F-D0D1-38187375A7AA}"/>
          </ac:spMkLst>
        </pc:spChg>
      </pc:sldChg>
      <pc:sldChg chg="modSp">
        <pc:chgData name="Sarah Linari" userId="S::sarah@iqmaward.com::b54a578e-493b-4154-b663-164597524d09" providerId="AD" clId="Web-{4785AF22-76E7-E80D-5993-27F4C385B3AA}" dt="2023-11-10T13:32:55.077" v="42" actId="1076"/>
        <pc:sldMkLst>
          <pc:docMk/>
          <pc:sldMk cId="798871106" sldId="301"/>
        </pc:sldMkLst>
        <pc:picChg chg="mod">
          <ac:chgData name="Sarah Linari" userId="S::sarah@iqmaward.com::b54a578e-493b-4154-b663-164597524d09" providerId="AD" clId="Web-{4785AF22-76E7-E80D-5993-27F4C385B3AA}" dt="2023-11-10T13:32:55.077" v="42" actId="1076"/>
          <ac:picMkLst>
            <pc:docMk/>
            <pc:sldMk cId="798871106" sldId="301"/>
            <ac:picMk id="22" creationId="{324E79B1-D30F-CD4C-9A65-3415785609E9}"/>
          </ac:picMkLst>
        </pc:picChg>
      </pc:sldChg>
      <pc:sldChg chg="modSp">
        <pc:chgData name="Sarah Linari" userId="S::sarah@iqmaward.com::b54a578e-493b-4154-b663-164597524d09" providerId="AD" clId="Web-{4785AF22-76E7-E80D-5993-27F4C385B3AA}" dt="2023-11-10T13:31:58.217" v="18" actId="20577"/>
        <pc:sldMkLst>
          <pc:docMk/>
          <pc:sldMk cId="2251008980" sldId="302"/>
        </pc:sldMkLst>
        <pc:spChg chg="mod">
          <ac:chgData name="Sarah Linari" userId="S::sarah@iqmaward.com::b54a578e-493b-4154-b663-164597524d09" providerId="AD" clId="Web-{4785AF22-76E7-E80D-5993-27F4C385B3AA}" dt="2023-11-10T13:31:58.217" v="18" actId="20577"/>
          <ac:spMkLst>
            <pc:docMk/>
            <pc:sldMk cId="2251008980" sldId="302"/>
            <ac:spMk id="13" creationId="{C890725B-F8CA-177F-909D-E3D61244C481}"/>
          </ac:spMkLst>
        </pc:spChg>
      </pc:sldChg>
      <pc:sldChg chg="modSp">
        <pc:chgData name="Sarah Linari" userId="S::sarah@iqmaward.com::b54a578e-493b-4154-b663-164597524d09" providerId="AD" clId="Web-{4785AF22-76E7-E80D-5993-27F4C385B3AA}" dt="2023-11-10T13:33:51.187" v="43" actId="20577"/>
        <pc:sldMkLst>
          <pc:docMk/>
          <pc:sldMk cId="2487316414" sldId="304"/>
        </pc:sldMkLst>
        <pc:spChg chg="mod">
          <ac:chgData name="Sarah Linari" userId="S::sarah@iqmaward.com::b54a578e-493b-4154-b663-164597524d09" providerId="AD" clId="Web-{4785AF22-76E7-E80D-5993-27F4C385B3AA}" dt="2023-11-10T13:33:51.187" v="43" actId="20577"/>
          <ac:spMkLst>
            <pc:docMk/>
            <pc:sldMk cId="2487316414" sldId="304"/>
            <ac:spMk id="10" creationId="{BBECF8D7-C3A0-2940-ADD8-9D1B1DDDC91B}"/>
          </ac:spMkLst>
        </pc:spChg>
      </pc:sldChg>
      <pc:sldChg chg="modSp">
        <pc:chgData name="Sarah Linari" userId="S::sarah@iqmaward.com::b54a578e-493b-4154-b663-164597524d09" providerId="AD" clId="Web-{4785AF22-76E7-E80D-5993-27F4C385B3AA}" dt="2023-11-10T13:34:42.235" v="46" actId="1076"/>
        <pc:sldMkLst>
          <pc:docMk/>
          <pc:sldMk cId="2983973068" sldId="305"/>
        </pc:sldMkLst>
        <pc:picChg chg="mod">
          <ac:chgData name="Sarah Linari" userId="S::sarah@iqmaward.com::b54a578e-493b-4154-b663-164597524d09" providerId="AD" clId="Web-{4785AF22-76E7-E80D-5993-27F4C385B3AA}" dt="2023-11-10T13:34:42.235" v="46" actId="1076"/>
          <ac:picMkLst>
            <pc:docMk/>
            <pc:sldMk cId="2983973068" sldId="305"/>
            <ac:picMk id="20" creationId="{E0A3A30C-1160-9B12-8299-46A97C7E8A27}"/>
          </ac:picMkLst>
        </pc:picChg>
      </pc:sldChg>
      <pc:sldChg chg="modSp">
        <pc:chgData name="Sarah Linari" userId="S::sarah@iqmaward.com::b54a578e-493b-4154-b663-164597524d09" providerId="AD" clId="Web-{4785AF22-76E7-E80D-5993-27F4C385B3AA}" dt="2023-11-10T13:27:39.931" v="7" actId="20577"/>
        <pc:sldMkLst>
          <pc:docMk/>
          <pc:sldMk cId="4270370262" sldId="308"/>
        </pc:sldMkLst>
        <pc:spChg chg="mod">
          <ac:chgData name="Sarah Linari" userId="S::sarah@iqmaward.com::b54a578e-493b-4154-b663-164597524d09" providerId="AD" clId="Web-{4785AF22-76E7-E80D-5993-27F4C385B3AA}" dt="2023-11-10T13:27:39.931" v="7" actId="20577"/>
          <ac:spMkLst>
            <pc:docMk/>
            <pc:sldMk cId="4270370262" sldId="308"/>
            <ac:spMk id="10" creationId="{B4A0F65C-C4F6-29EB-1A58-DCC21D5B84B9}"/>
          </ac:spMkLst>
        </pc:spChg>
      </pc:sldChg>
      <pc:sldChg chg="modSp">
        <pc:chgData name="Sarah Linari" userId="S::sarah@iqmaward.com::b54a578e-493b-4154-b663-164597524d09" providerId="AD" clId="Web-{4785AF22-76E7-E80D-5993-27F4C385B3AA}" dt="2023-11-10T13:35:52.080" v="53" actId="20577"/>
        <pc:sldMkLst>
          <pc:docMk/>
          <pc:sldMk cId="3378199955" sldId="309"/>
        </pc:sldMkLst>
        <pc:spChg chg="mod">
          <ac:chgData name="Sarah Linari" userId="S::sarah@iqmaward.com::b54a578e-493b-4154-b663-164597524d09" providerId="AD" clId="Web-{4785AF22-76E7-E80D-5993-27F4C385B3AA}" dt="2023-11-10T13:35:52.080" v="53" actId="20577"/>
          <ac:spMkLst>
            <pc:docMk/>
            <pc:sldMk cId="3378199955" sldId="309"/>
            <ac:spMk id="10" creationId="{6F13DEAD-B47B-6BA9-8C58-BB1ED158453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D0B6B8-59B1-6E41-B942-8A0FCD6D580D}"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C23DF-0EB6-B643-819C-782B341841CE}" type="slidenum">
              <a:rPr lang="en-US" smtClean="0"/>
              <a:t>‹#›</a:t>
            </a:fld>
            <a:endParaRPr lang="en-US"/>
          </a:p>
        </p:txBody>
      </p:sp>
    </p:spTree>
    <p:extLst>
      <p:ext uri="{BB962C8B-B14F-4D97-AF65-F5344CB8AC3E}">
        <p14:creationId xmlns:p14="http://schemas.microsoft.com/office/powerpoint/2010/main" val="2807461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3200"/>
              <a:buFont typeface="Arial"/>
              <a:buNone/>
            </a:pPr>
            <a:r>
              <a:rPr lang="en-US" sz="1200" b="0" i="0" u="none" strike="noStrike" cap="none">
                <a:solidFill>
                  <a:schemeClr val="dk1"/>
                </a:solidFill>
                <a:latin typeface="Arial"/>
                <a:ea typeface="Arial"/>
                <a:cs typeface="Arial"/>
                <a:sym typeface="Arial"/>
              </a:rPr>
              <a:t>Children use the space here to match emotion stones to the zones of regulation cards. </a:t>
            </a:r>
          </a:p>
          <a:p>
            <a:pPr marL="0" marR="0" lvl="0" indent="0" algn="l" rtl="0">
              <a:lnSpc>
                <a:spcPct val="100000"/>
              </a:lnSpc>
              <a:spcBef>
                <a:spcPts val="0"/>
              </a:spcBef>
              <a:spcAft>
                <a:spcPts val="0"/>
              </a:spcAft>
              <a:buClr>
                <a:srgbClr val="000000"/>
              </a:buClr>
              <a:buSzPts val="3200"/>
              <a:buFont typeface="Arial"/>
              <a:buNone/>
            </a:pPr>
            <a:endParaRPr lang="en-US"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1200" b="0" i="0" u="none" strike="noStrike" cap="none">
                <a:solidFill>
                  <a:schemeClr val="dk1"/>
                </a:solidFill>
                <a:latin typeface="Arial"/>
                <a:ea typeface="Arial"/>
                <a:cs typeface="Arial"/>
                <a:sym typeface="Arial"/>
              </a:rPr>
              <a:t>They often use this space to talk with peers and practitioners about how they are feeling and what they might try to bring themselves back to the green zone. </a:t>
            </a: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en-US" sz="1200" b="0" i="0" u="none" strike="noStrike" cap="none">
                <a:solidFill>
                  <a:schemeClr val="dk1"/>
                </a:solidFill>
                <a:latin typeface="Arial"/>
                <a:ea typeface="Arial"/>
                <a:cs typeface="Arial"/>
                <a:sym typeface="Arial"/>
              </a:rPr>
              <a:t>Children explore our sensory den and enjoy the different smells. sounds, sights and textures. </a:t>
            </a:r>
          </a:p>
          <a:p>
            <a:pPr marL="0" marR="0" lvl="0" indent="0" algn="l" rtl="0">
              <a:lnSpc>
                <a:spcPct val="100000"/>
              </a:lnSpc>
              <a:spcBef>
                <a:spcPts val="0"/>
              </a:spcBef>
              <a:spcAft>
                <a:spcPts val="0"/>
              </a:spcAft>
              <a:buClr>
                <a:srgbClr val="000000"/>
              </a:buClr>
              <a:buSzPts val="3200"/>
              <a:buFont typeface="Arial"/>
              <a:buNone/>
            </a:pPr>
            <a:endParaRPr lang="en-US" sz="1200" b="0" i="0" u="none" strike="noStrike" cap="none">
              <a:solidFill>
                <a:schemeClr val="dk1"/>
              </a:solidFill>
              <a:latin typeface="Arial"/>
              <a:ea typeface="Arial"/>
              <a:cs typeface="Arial"/>
              <a:sym typeface="Arial"/>
            </a:endParaRPr>
          </a:p>
          <a:p>
            <a:endParaRPr lang="en-US"/>
          </a:p>
        </p:txBody>
      </p:sp>
      <p:sp>
        <p:nvSpPr>
          <p:cNvPr id="4" name="Slide Number Placeholder 3"/>
          <p:cNvSpPr>
            <a:spLocks noGrp="1"/>
          </p:cNvSpPr>
          <p:nvPr>
            <p:ph type="sldNum" sz="quarter" idx="5"/>
          </p:nvPr>
        </p:nvSpPr>
        <p:spPr/>
        <p:txBody>
          <a:bodyPr/>
          <a:lstStyle/>
          <a:p>
            <a:fld id="{5D1C23DF-0EB6-B643-819C-782B341841CE}" type="slidenum">
              <a:rPr lang="en-US" smtClean="0"/>
              <a:t>14</a:t>
            </a:fld>
            <a:endParaRPr lang="en-US"/>
          </a:p>
        </p:txBody>
      </p:sp>
    </p:spTree>
    <p:extLst>
      <p:ext uri="{BB962C8B-B14F-4D97-AF65-F5344CB8AC3E}">
        <p14:creationId xmlns:p14="http://schemas.microsoft.com/office/powerpoint/2010/main" val="160622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3200"/>
              <a:buFont typeface="Arial"/>
              <a:buNone/>
            </a:pPr>
            <a:r>
              <a:rPr lang="en-US" sz="1200" b="0" i="0" u="none" strike="noStrike" cap="none">
                <a:solidFill>
                  <a:schemeClr val="dk1"/>
                </a:solidFill>
                <a:latin typeface="Arial"/>
                <a:ea typeface="Arial"/>
                <a:cs typeface="Arial"/>
                <a:sym typeface="Arial"/>
              </a:rPr>
              <a:t>Children use the space here to match emotion stones to the zones of regulation cards. </a:t>
            </a:r>
          </a:p>
          <a:p>
            <a:pPr marL="0" marR="0" lvl="0" indent="0" algn="l" rtl="0">
              <a:lnSpc>
                <a:spcPct val="100000"/>
              </a:lnSpc>
              <a:spcBef>
                <a:spcPts val="0"/>
              </a:spcBef>
              <a:spcAft>
                <a:spcPts val="0"/>
              </a:spcAft>
              <a:buClr>
                <a:srgbClr val="000000"/>
              </a:buClr>
              <a:buSzPts val="3200"/>
              <a:buFont typeface="Arial"/>
              <a:buNone/>
            </a:pPr>
            <a:endParaRPr lang="en-US"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1200" b="0" i="0" u="none" strike="noStrike" cap="none">
                <a:solidFill>
                  <a:schemeClr val="dk1"/>
                </a:solidFill>
                <a:latin typeface="Arial"/>
                <a:ea typeface="Arial"/>
                <a:cs typeface="Arial"/>
                <a:sym typeface="Arial"/>
              </a:rPr>
              <a:t>They often use this space to talk with peers and practitioners about how they are feeling and what they might try to bring themselves back to the green zone. </a:t>
            </a: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en-US" sz="1200" b="0" i="0" u="none" strike="noStrike" cap="none">
                <a:solidFill>
                  <a:schemeClr val="dk1"/>
                </a:solidFill>
                <a:latin typeface="Arial"/>
                <a:ea typeface="Arial"/>
                <a:cs typeface="Arial"/>
                <a:sym typeface="Arial"/>
              </a:rPr>
              <a:t>Children explore our sensory den and enjoy the different smells. sounds, sights and textures. </a:t>
            </a:r>
          </a:p>
          <a:p>
            <a:pPr marL="0" marR="0" lvl="0" indent="0" algn="l" rtl="0">
              <a:lnSpc>
                <a:spcPct val="100000"/>
              </a:lnSpc>
              <a:spcBef>
                <a:spcPts val="0"/>
              </a:spcBef>
              <a:spcAft>
                <a:spcPts val="0"/>
              </a:spcAft>
              <a:buClr>
                <a:srgbClr val="000000"/>
              </a:buClr>
              <a:buSzPts val="3200"/>
              <a:buFont typeface="Arial"/>
              <a:buNone/>
            </a:pPr>
            <a:endParaRPr lang="en-US" sz="1200" b="0" i="0" u="none" strike="noStrike" cap="none">
              <a:solidFill>
                <a:schemeClr val="dk1"/>
              </a:solidFill>
              <a:latin typeface="Arial"/>
              <a:ea typeface="Arial"/>
              <a:cs typeface="Arial"/>
              <a:sym typeface="Arial"/>
            </a:endParaRPr>
          </a:p>
          <a:p>
            <a:endParaRPr lang="en-US"/>
          </a:p>
        </p:txBody>
      </p:sp>
      <p:sp>
        <p:nvSpPr>
          <p:cNvPr id="4" name="Slide Number Placeholder 3"/>
          <p:cNvSpPr>
            <a:spLocks noGrp="1"/>
          </p:cNvSpPr>
          <p:nvPr>
            <p:ph type="sldNum" sz="quarter" idx="5"/>
          </p:nvPr>
        </p:nvSpPr>
        <p:spPr/>
        <p:txBody>
          <a:bodyPr/>
          <a:lstStyle/>
          <a:p>
            <a:fld id="{5D1C23DF-0EB6-B643-819C-782B341841CE}" type="slidenum">
              <a:rPr lang="en-US" smtClean="0"/>
              <a:t>35</a:t>
            </a:fld>
            <a:endParaRPr lang="en-US"/>
          </a:p>
        </p:txBody>
      </p:sp>
    </p:spTree>
    <p:extLst>
      <p:ext uri="{BB962C8B-B14F-4D97-AF65-F5344CB8AC3E}">
        <p14:creationId xmlns:p14="http://schemas.microsoft.com/office/powerpoint/2010/main" val="147216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3200"/>
              <a:buFont typeface="Arial"/>
              <a:buNone/>
            </a:pPr>
            <a:r>
              <a:rPr lang="en-GB" b="0" i="0">
                <a:solidFill>
                  <a:srgbClr val="222222"/>
                </a:solidFill>
                <a:effectLst/>
                <a:latin typeface="Arial" panose="020B0604020202020204" pitchFamily="34" charset="0"/>
              </a:rPr>
              <a:t>How do you use your environment? Have you calm, quiet spaces? How do adults support at times of dysregulation?</a:t>
            </a:r>
            <a:endParaRPr lang="en-US"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1200" b="0" i="0" u="none" strike="noStrike" cap="none">
                <a:solidFill>
                  <a:schemeClr val="dk1"/>
                </a:solidFill>
                <a:latin typeface="Arial"/>
                <a:ea typeface="Arial"/>
                <a:cs typeface="Arial"/>
                <a:sym typeface="Arial"/>
              </a:rPr>
              <a:t>They often use this space to talk with peers and practitioners about how they are feeling and what they might try to bring themselves back to the green zone. </a:t>
            </a: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en-US" sz="1200" b="0" i="0" u="none" strike="noStrike" cap="none">
                <a:solidFill>
                  <a:schemeClr val="dk1"/>
                </a:solidFill>
                <a:latin typeface="Arial"/>
                <a:ea typeface="Arial"/>
                <a:cs typeface="Arial"/>
                <a:sym typeface="Arial"/>
              </a:rPr>
              <a:t>Children explore our sensory den and enjoy the different smells. sounds, sights and textures. </a:t>
            </a:r>
          </a:p>
          <a:p>
            <a:pPr marL="0" marR="0" lvl="0" indent="0" algn="l" rtl="0">
              <a:lnSpc>
                <a:spcPct val="100000"/>
              </a:lnSpc>
              <a:spcBef>
                <a:spcPts val="0"/>
              </a:spcBef>
              <a:spcAft>
                <a:spcPts val="0"/>
              </a:spcAft>
              <a:buClr>
                <a:srgbClr val="000000"/>
              </a:buClr>
              <a:buSzPts val="3200"/>
              <a:buFont typeface="Arial"/>
              <a:buNone/>
            </a:pPr>
            <a:endParaRPr lang="en-US" sz="1200" b="0" i="0" u="none" strike="noStrike" cap="none">
              <a:solidFill>
                <a:schemeClr val="dk1"/>
              </a:solidFill>
              <a:latin typeface="Arial"/>
              <a:ea typeface="Arial"/>
              <a:cs typeface="Arial"/>
              <a:sym typeface="Arial"/>
            </a:endParaRPr>
          </a:p>
          <a:p>
            <a:endParaRPr lang="en-US"/>
          </a:p>
        </p:txBody>
      </p:sp>
      <p:sp>
        <p:nvSpPr>
          <p:cNvPr id="4" name="Slide Number Placeholder 3"/>
          <p:cNvSpPr>
            <a:spLocks noGrp="1"/>
          </p:cNvSpPr>
          <p:nvPr>
            <p:ph type="sldNum" sz="quarter" idx="5"/>
          </p:nvPr>
        </p:nvSpPr>
        <p:spPr/>
        <p:txBody>
          <a:bodyPr/>
          <a:lstStyle/>
          <a:p>
            <a:fld id="{5D1C23DF-0EB6-B643-819C-782B341841CE}" type="slidenum">
              <a:rPr lang="en-US" smtClean="0"/>
              <a:t>15</a:t>
            </a:fld>
            <a:endParaRPr lang="en-US"/>
          </a:p>
        </p:txBody>
      </p:sp>
    </p:spTree>
    <p:extLst>
      <p:ext uri="{BB962C8B-B14F-4D97-AF65-F5344CB8AC3E}">
        <p14:creationId xmlns:p14="http://schemas.microsoft.com/office/powerpoint/2010/main" val="380190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3200"/>
              <a:buFont typeface="Arial"/>
              <a:buNone/>
            </a:pPr>
            <a:r>
              <a:rPr lang="en-US" sz="1200" b="0" i="0" u="none" strike="noStrike" cap="none">
                <a:solidFill>
                  <a:schemeClr val="dk1"/>
                </a:solidFill>
                <a:latin typeface="Arial"/>
                <a:ea typeface="Arial"/>
                <a:cs typeface="Arial"/>
                <a:sym typeface="Arial"/>
              </a:rPr>
              <a:t>Children use the space here to match emotion stones to the zones of regulation cards. </a:t>
            </a:r>
          </a:p>
          <a:p>
            <a:pPr marL="0" marR="0" lvl="0" indent="0" algn="l" rtl="0">
              <a:lnSpc>
                <a:spcPct val="100000"/>
              </a:lnSpc>
              <a:spcBef>
                <a:spcPts val="0"/>
              </a:spcBef>
              <a:spcAft>
                <a:spcPts val="0"/>
              </a:spcAft>
              <a:buClr>
                <a:srgbClr val="000000"/>
              </a:buClr>
              <a:buSzPts val="3200"/>
              <a:buFont typeface="Arial"/>
              <a:buNone/>
            </a:pPr>
            <a:endParaRPr lang="en-US"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1200" b="0" i="0" u="none" strike="noStrike" cap="none">
                <a:solidFill>
                  <a:schemeClr val="dk1"/>
                </a:solidFill>
                <a:latin typeface="Arial"/>
                <a:ea typeface="Arial"/>
                <a:cs typeface="Arial"/>
                <a:sym typeface="Arial"/>
              </a:rPr>
              <a:t>They often use this space to talk with peers and practitioners about how they are feeling and what they might try to bring themselves back to the green zone. </a:t>
            </a: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en-US" sz="1200" b="0" i="0" u="none" strike="noStrike" cap="none">
                <a:solidFill>
                  <a:schemeClr val="dk1"/>
                </a:solidFill>
                <a:latin typeface="Arial"/>
                <a:ea typeface="Arial"/>
                <a:cs typeface="Arial"/>
                <a:sym typeface="Arial"/>
              </a:rPr>
              <a:t>Children explore our sensory den and enjoy the different smells. sounds, sights and textures. </a:t>
            </a:r>
          </a:p>
          <a:p>
            <a:pPr marL="0" marR="0" lvl="0" indent="0" algn="l" rtl="0">
              <a:lnSpc>
                <a:spcPct val="100000"/>
              </a:lnSpc>
              <a:spcBef>
                <a:spcPts val="0"/>
              </a:spcBef>
              <a:spcAft>
                <a:spcPts val="0"/>
              </a:spcAft>
              <a:buClr>
                <a:srgbClr val="000000"/>
              </a:buClr>
              <a:buSzPts val="3200"/>
              <a:buFont typeface="Arial"/>
              <a:buNone/>
            </a:pPr>
            <a:endParaRPr lang="en-US" sz="1200" b="0" i="0" u="none" strike="noStrike" cap="none">
              <a:solidFill>
                <a:schemeClr val="dk1"/>
              </a:solidFill>
              <a:latin typeface="Arial"/>
              <a:ea typeface="Arial"/>
              <a:cs typeface="Arial"/>
              <a:sym typeface="Arial"/>
            </a:endParaRPr>
          </a:p>
          <a:p>
            <a:endParaRPr lang="en-US"/>
          </a:p>
        </p:txBody>
      </p:sp>
      <p:sp>
        <p:nvSpPr>
          <p:cNvPr id="4" name="Slide Number Placeholder 3"/>
          <p:cNvSpPr>
            <a:spLocks noGrp="1"/>
          </p:cNvSpPr>
          <p:nvPr>
            <p:ph type="sldNum" sz="quarter" idx="5"/>
          </p:nvPr>
        </p:nvSpPr>
        <p:spPr/>
        <p:txBody>
          <a:bodyPr/>
          <a:lstStyle/>
          <a:p>
            <a:fld id="{5D1C23DF-0EB6-B643-819C-782B341841CE}" type="slidenum">
              <a:rPr lang="en-US" smtClean="0"/>
              <a:t>16</a:t>
            </a:fld>
            <a:endParaRPr lang="en-US"/>
          </a:p>
        </p:txBody>
      </p:sp>
    </p:spTree>
    <p:extLst>
      <p:ext uri="{BB962C8B-B14F-4D97-AF65-F5344CB8AC3E}">
        <p14:creationId xmlns:p14="http://schemas.microsoft.com/office/powerpoint/2010/main" val="4272327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3200"/>
              <a:buFont typeface="Arial"/>
              <a:buNone/>
            </a:pPr>
            <a:r>
              <a:rPr lang="en-US" sz="1200" b="0" i="0" u="none" strike="noStrike" cap="none">
                <a:solidFill>
                  <a:schemeClr val="dk1"/>
                </a:solidFill>
                <a:latin typeface="Arial"/>
                <a:ea typeface="Arial"/>
                <a:cs typeface="Arial"/>
                <a:sym typeface="Arial"/>
              </a:rPr>
              <a:t>Children use the space here to match emotion stones to the zones of regulation cards. </a:t>
            </a:r>
          </a:p>
          <a:p>
            <a:pPr marL="0" marR="0" lvl="0" indent="0" algn="l" rtl="0">
              <a:lnSpc>
                <a:spcPct val="100000"/>
              </a:lnSpc>
              <a:spcBef>
                <a:spcPts val="0"/>
              </a:spcBef>
              <a:spcAft>
                <a:spcPts val="0"/>
              </a:spcAft>
              <a:buClr>
                <a:srgbClr val="000000"/>
              </a:buClr>
              <a:buSzPts val="3200"/>
              <a:buFont typeface="Arial"/>
              <a:buNone/>
            </a:pPr>
            <a:endParaRPr lang="en-US"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1200" b="0" i="0" u="none" strike="noStrike" cap="none">
                <a:solidFill>
                  <a:schemeClr val="dk1"/>
                </a:solidFill>
                <a:latin typeface="Arial"/>
                <a:ea typeface="Arial"/>
                <a:cs typeface="Arial"/>
                <a:sym typeface="Arial"/>
              </a:rPr>
              <a:t>They often use this space to talk with peers and practitioners about how they are feeling and what they might try to bring themselves back to the green zone. </a:t>
            </a: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en-US" sz="1200" b="0" i="0" u="none" strike="noStrike" cap="none">
                <a:solidFill>
                  <a:schemeClr val="dk1"/>
                </a:solidFill>
                <a:latin typeface="Arial"/>
                <a:ea typeface="Arial"/>
                <a:cs typeface="Arial"/>
                <a:sym typeface="Arial"/>
              </a:rPr>
              <a:t>Children explore our sensory den and enjoy the different smells. sounds, sights and textures. </a:t>
            </a:r>
          </a:p>
          <a:p>
            <a:pPr marL="0" marR="0" lvl="0" indent="0" algn="l" rtl="0">
              <a:lnSpc>
                <a:spcPct val="100000"/>
              </a:lnSpc>
              <a:spcBef>
                <a:spcPts val="0"/>
              </a:spcBef>
              <a:spcAft>
                <a:spcPts val="0"/>
              </a:spcAft>
              <a:buClr>
                <a:srgbClr val="000000"/>
              </a:buClr>
              <a:buSzPts val="3200"/>
              <a:buFont typeface="Arial"/>
              <a:buNone/>
            </a:pPr>
            <a:endParaRPr lang="en-US" sz="1200" b="0" i="0" u="none" strike="noStrike" cap="none">
              <a:solidFill>
                <a:schemeClr val="dk1"/>
              </a:solidFill>
              <a:latin typeface="Arial"/>
              <a:ea typeface="Arial"/>
              <a:cs typeface="Arial"/>
              <a:sym typeface="Arial"/>
            </a:endParaRPr>
          </a:p>
          <a:p>
            <a:endParaRPr lang="en-US"/>
          </a:p>
        </p:txBody>
      </p:sp>
      <p:sp>
        <p:nvSpPr>
          <p:cNvPr id="4" name="Slide Number Placeholder 3"/>
          <p:cNvSpPr>
            <a:spLocks noGrp="1"/>
          </p:cNvSpPr>
          <p:nvPr>
            <p:ph type="sldNum" sz="quarter" idx="5"/>
          </p:nvPr>
        </p:nvSpPr>
        <p:spPr/>
        <p:txBody>
          <a:bodyPr/>
          <a:lstStyle/>
          <a:p>
            <a:fld id="{5D1C23DF-0EB6-B643-819C-782B341841CE}" type="slidenum">
              <a:rPr lang="en-US" smtClean="0"/>
              <a:t>17</a:t>
            </a:fld>
            <a:endParaRPr lang="en-US"/>
          </a:p>
        </p:txBody>
      </p:sp>
    </p:spTree>
    <p:extLst>
      <p:ext uri="{BB962C8B-B14F-4D97-AF65-F5344CB8AC3E}">
        <p14:creationId xmlns:p14="http://schemas.microsoft.com/office/powerpoint/2010/main" val="2777807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8d0c9353a4_0_1574: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28d0c9353a4_0_1574:notes"/>
          <p:cNvSpPr txBox="1">
            <a:spLocks noGrp="1"/>
          </p:cNvSpPr>
          <p:nvPr>
            <p:ph type="body" idx="1"/>
          </p:nvPr>
        </p:nvSpPr>
        <p:spPr>
          <a:xfrm>
            <a:off x="2010410" y="5371941"/>
            <a:ext cx="16083300" cy="5089200"/>
          </a:xfrm>
          <a:prstGeom prst="rect">
            <a:avLst/>
          </a:prstGeom>
          <a:noFill/>
          <a:ln>
            <a:noFill/>
          </a:ln>
        </p:spPr>
        <p:txBody>
          <a:bodyPr spcFirstLastPara="1" wrap="square" lIns="216375" tIns="108150" rIns="216375" bIns="108150" anchor="t" anchorCtr="0">
            <a:noAutofit/>
          </a:bodyPr>
          <a:lstStyle/>
          <a:p>
            <a:pPr marL="0" lvl="0" indent="0" algn="l" rtl="0">
              <a:lnSpc>
                <a:spcPct val="100000"/>
              </a:lnSpc>
              <a:spcBef>
                <a:spcPts val="0"/>
              </a:spcBef>
              <a:spcAft>
                <a:spcPts val="0"/>
              </a:spcAft>
              <a:buSzPts val="3300"/>
              <a:buNone/>
            </a:pPr>
            <a:endParaRPr/>
          </a:p>
        </p:txBody>
      </p:sp>
      <p:sp>
        <p:nvSpPr>
          <p:cNvPr id="653" name="Google Shape;653;g28d0c9353a4_0_1574:notes"/>
          <p:cNvSpPr txBox="1">
            <a:spLocks noGrp="1"/>
          </p:cNvSpPr>
          <p:nvPr>
            <p:ph type="sldNum" idx="12"/>
          </p:nvPr>
        </p:nvSpPr>
        <p:spPr>
          <a:xfrm>
            <a:off x="11387671" y="10741920"/>
            <a:ext cx="8711700" cy="565500"/>
          </a:xfrm>
          <a:prstGeom prst="rect">
            <a:avLst/>
          </a:prstGeom>
          <a:noFill/>
          <a:ln>
            <a:noFill/>
          </a:ln>
        </p:spPr>
        <p:txBody>
          <a:bodyPr spcFirstLastPara="1" wrap="square" lIns="216375" tIns="108150" rIns="216375" bIns="1081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8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28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8d0c9353a4_0_1275: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28d0c9353a4_0_1275:notes"/>
          <p:cNvSpPr txBox="1">
            <a:spLocks noGrp="1"/>
          </p:cNvSpPr>
          <p:nvPr>
            <p:ph type="body" idx="1"/>
          </p:nvPr>
        </p:nvSpPr>
        <p:spPr>
          <a:xfrm>
            <a:off x="2010410" y="5371941"/>
            <a:ext cx="16083300" cy="5089200"/>
          </a:xfrm>
          <a:prstGeom prst="rect">
            <a:avLst/>
          </a:prstGeom>
          <a:noFill/>
          <a:ln>
            <a:noFill/>
          </a:ln>
        </p:spPr>
        <p:txBody>
          <a:bodyPr spcFirstLastPara="1" wrap="square" lIns="216375" tIns="108150" rIns="216375" bIns="108150" anchor="t" anchorCtr="0">
            <a:noAutofit/>
          </a:bodyPr>
          <a:lstStyle/>
          <a:p>
            <a:pPr marL="0" lvl="0" indent="0" algn="l" rtl="0">
              <a:lnSpc>
                <a:spcPct val="100000"/>
              </a:lnSpc>
              <a:spcBef>
                <a:spcPts val="0"/>
              </a:spcBef>
              <a:spcAft>
                <a:spcPts val="0"/>
              </a:spcAft>
              <a:buSzPts val="3300"/>
              <a:buNone/>
            </a:pPr>
            <a:r>
              <a:rPr lang="en-US"/>
              <a:t>Gives opportunity to model when children are playing twister </a:t>
            </a:r>
            <a:endParaRPr/>
          </a:p>
        </p:txBody>
      </p:sp>
      <p:sp>
        <p:nvSpPr>
          <p:cNvPr id="615" name="Google Shape;615;g28d0c9353a4_0_1275:notes"/>
          <p:cNvSpPr txBox="1">
            <a:spLocks noGrp="1"/>
          </p:cNvSpPr>
          <p:nvPr>
            <p:ph type="sldNum" idx="12"/>
          </p:nvPr>
        </p:nvSpPr>
        <p:spPr>
          <a:xfrm>
            <a:off x="11387671" y="10741920"/>
            <a:ext cx="8711700" cy="565500"/>
          </a:xfrm>
          <a:prstGeom prst="rect">
            <a:avLst/>
          </a:prstGeom>
          <a:noFill/>
          <a:ln>
            <a:noFill/>
          </a:ln>
        </p:spPr>
        <p:txBody>
          <a:bodyPr spcFirstLastPara="1" wrap="square" lIns="216375" tIns="108150" rIns="216375" bIns="108150" anchor="b" anchorCtr="0">
            <a:noAutofit/>
          </a:bodyPr>
          <a:lstStyle/>
          <a:p>
            <a:pPr marL="0" lvl="0" indent="0" algn="r" rtl="0">
              <a:lnSpc>
                <a:spcPct val="100000"/>
              </a:lnSpc>
              <a:spcBef>
                <a:spcPts val="0"/>
              </a:spcBef>
              <a:spcAft>
                <a:spcPts val="0"/>
              </a:spcAft>
              <a:buClr>
                <a:srgbClr val="000000"/>
              </a:buClr>
              <a:buSzPts val="2800"/>
              <a:buFont typeface="Arial"/>
              <a:buNone/>
            </a:pPr>
            <a:fld id="{00000000-1234-1234-1234-123412341234}" type="slidenum">
              <a:rPr lang="en-US"/>
              <a:t>25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8d0c9353a4_0_1287: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28d0c9353a4_0_1287:notes"/>
          <p:cNvSpPr txBox="1">
            <a:spLocks noGrp="1"/>
          </p:cNvSpPr>
          <p:nvPr>
            <p:ph type="body" idx="1"/>
          </p:nvPr>
        </p:nvSpPr>
        <p:spPr>
          <a:xfrm>
            <a:off x="2010410" y="5371941"/>
            <a:ext cx="16083300" cy="5089200"/>
          </a:xfrm>
          <a:prstGeom prst="rect">
            <a:avLst/>
          </a:prstGeom>
          <a:noFill/>
          <a:ln>
            <a:noFill/>
          </a:ln>
        </p:spPr>
        <p:txBody>
          <a:bodyPr spcFirstLastPara="1" wrap="square" lIns="216375" tIns="108150" rIns="216375" bIns="108150" anchor="t" anchorCtr="0">
            <a:noAutofit/>
          </a:bodyPr>
          <a:lstStyle/>
          <a:p>
            <a:pPr marL="0" lvl="0" indent="0" algn="l" rtl="0">
              <a:lnSpc>
                <a:spcPct val="100000"/>
              </a:lnSpc>
              <a:spcBef>
                <a:spcPts val="0"/>
              </a:spcBef>
              <a:spcAft>
                <a:spcPts val="0"/>
              </a:spcAft>
              <a:buSzPts val="3300"/>
              <a:buNone/>
            </a:pPr>
            <a:r>
              <a:rPr lang="en-US"/>
              <a:t>Key message is that everybody's toolbox will look different</a:t>
            </a:r>
            <a:endParaRPr/>
          </a:p>
          <a:p>
            <a:pPr marL="0" lvl="0" indent="0" algn="l" rtl="0">
              <a:lnSpc>
                <a:spcPct val="100000"/>
              </a:lnSpc>
              <a:spcBef>
                <a:spcPts val="0"/>
              </a:spcBef>
              <a:spcAft>
                <a:spcPts val="0"/>
              </a:spcAft>
              <a:buSzPts val="3300"/>
              <a:buNone/>
            </a:pPr>
            <a:r>
              <a:rPr lang="en-US"/>
              <a:t>Knowing what strategies will support your child in that moment of big emotions or to act as a preventative method </a:t>
            </a:r>
            <a:endParaRPr/>
          </a:p>
          <a:p>
            <a:pPr marL="0" lvl="0" indent="0" algn="l" rtl="0">
              <a:lnSpc>
                <a:spcPct val="100000"/>
              </a:lnSpc>
              <a:spcBef>
                <a:spcPts val="0"/>
              </a:spcBef>
              <a:spcAft>
                <a:spcPts val="0"/>
              </a:spcAft>
              <a:buSzPts val="3300"/>
              <a:buNone/>
            </a:pPr>
            <a:endParaRPr/>
          </a:p>
        </p:txBody>
      </p:sp>
      <p:sp>
        <p:nvSpPr>
          <p:cNvPr id="629" name="Google Shape;629;g28d0c9353a4_0_1287:notes"/>
          <p:cNvSpPr txBox="1">
            <a:spLocks noGrp="1"/>
          </p:cNvSpPr>
          <p:nvPr>
            <p:ph type="sldNum" idx="12"/>
          </p:nvPr>
        </p:nvSpPr>
        <p:spPr>
          <a:xfrm>
            <a:off x="11387671" y="10741920"/>
            <a:ext cx="8711700" cy="565500"/>
          </a:xfrm>
          <a:prstGeom prst="rect">
            <a:avLst/>
          </a:prstGeom>
          <a:noFill/>
          <a:ln>
            <a:noFill/>
          </a:ln>
        </p:spPr>
        <p:txBody>
          <a:bodyPr spcFirstLastPara="1" wrap="square" lIns="216375" tIns="108150" rIns="216375" bIns="108150" anchor="b" anchorCtr="0">
            <a:noAutofit/>
          </a:bodyPr>
          <a:lstStyle/>
          <a:p>
            <a:pPr marL="0" lvl="0" indent="0" algn="r" rtl="0">
              <a:lnSpc>
                <a:spcPct val="100000"/>
              </a:lnSpc>
              <a:spcBef>
                <a:spcPts val="0"/>
              </a:spcBef>
              <a:spcAft>
                <a:spcPts val="0"/>
              </a:spcAft>
              <a:buClr>
                <a:srgbClr val="000000"/>
              </a:buClr>
              <a:buSzPts val="2800"/>
              <a:buFont typeface="Arial"/>
              <a:buNone/>
            </a:pPr>
            <a:fld id="{00000000-1234-1234-1234-123412341234}" type="slidenum">
              <a:rPr lang="en-US"/>
              <a:t>26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8d0c9353a4_0_1297: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28d0c9353a4_0_1297:notes"/>
          <p:cNvSpPr txBox="1">
            <a:spLocks noGrp="1"/>
          </p:cNvSpPr>
          <p:nvPr>
            <p:ph type="body" idx="1"/>
          </p:nvPr>
        </p:nvSpPr>
        <p:spPr>
          <a:xfrm>
            <a:off x="2010410" y="5371941"/>
            <a:ext cx="16083300" cy="5089200"/>
          </a:xfrm>
          <a:prstGeom prst="rect">
            <a:avLst/>
          </a:prstGeom>
          <a:noFill/>
          <a:ln>
            <a:noFill/>
          </a:ln>
        </p:spPr>
        <p:txBody>
          <a:bodyPr spcFirstLastPara="1" wrap="square" lIns="216375" tIns="108150" rIns="216375" bIns="108150" anchor="t" anchorCtr="0">
            <a:noAutofit/>
          </a:bodyPr>
          <a:lstStyle/>
          <a:p>
            <a:pPr marL="0" lvl="0" indent="0" algn="l" rtl="0">
              <a:lnSpc>
                <a:spcPct val="100000"/>
              </a:lnSpc>
              <a:spcBef>
                <a:spcPts val="0"/>
              </a:spcBef>
              <a:spcAft>
                <a:spcPts val="0"/>
              </a:spcAft>
              <a:buSzPts val="3300"/>
              <a:buNone/>
            </a:pPr>
            <a:r>
              <a:rPr lang="en-US"/>
              <a:t>Opportunity to feel the benefits of mindfulness practices and yoga first hand  - reminders of what is available on line, where they can find appropriate yoga/mindfulness/breathing exercises  to do with their child </a:t>
            </a:r>
            <a:endParaRPr/>
          </a:p>
          <a:p>
            <a:pPr marL="0" lvl="0" indent="0" algn="l" rtl="0">
              <a:lnSpc>
                <a:spcPct val="100000"/>
              </a:lnSpc>
              <a:spcBef>
                <a:spcPts val="0"/>
              </a:spcBef>
              <a:spcAft>
                <a:spcPts val="0"/>
              </a:spcAft>
              <a:buSzPts val="3300"/>
              <a:buNone/>
            </a:pPr>
            <a:r>
              <a:rPr lang="en-US"/>
              <a:t>Understanding that these practices can become part of family time/life </a:t>
            </a:r>
            <a:endParaRPr/>
          </a:p>
        </p:txBody>
      </p:sp>
      <p:sp>
        <p:nvSpPr>
          <p:cNvPr id="641" name="Google Shape;641;g28d0c9353a4_0_1297:notes"/>
          <p:cNvSpPr txBox="1">
            <a:spLocks noGrp="1"/>
          </p:cNvSpPr>
          <p:nvPr>
            <p:ph type="sldNum" idx="12"/>
          </p:nvPr>
        </p:nvSpPr>
        <p:spPr>
          <a:xfrm>
            <a:off x="11387671" y="10741920"/>
            <a:ext cx="8711700" cy="565500"/>
          </a:xfrm>
          <a:prstGeom prst="rect">
            <a:avLst/>
          </a:prstGeom>
          <a:noFill/>
          <a:ln>
            <a:noFill/>
          </a:ln>
        </p:spPr>
        <p:txBody>
          <a:bodyPr spcFirstLastPara="1" wrap="square" lIns="216375" tIns="108150" rIns="216375" bIns="108150" anchor="b" anchorCtr="0">
            <a:noAutofit/>
          </a:bodyPr>
          <a:lstStyle/>
          <a:p>
            <a:pPr marL="0" lvl="0" indent="0" algn="r" rtl="0">
              <a:lnSpc>
                <a:spcPct val="100000"/>
              </a:lnSpc>
              <a:spcBef>
                <a:spcPts val="0"/>
              </a:spcBef>
              <a:spcAft>
                <a:spcPts val="0"/>
              </a:spcAft>
              <a:buClr>
                <a:srgbClr val="000000"/>
              </a:buClr>
              <a:buSzPts val="2800"/>
              <a:buFont typeface="Arial"/>
              <a:buNone/>
            </a:pPr>
            <a:fld id="{00000000-1234-1234-1234-123412341234}" type="slidenum">
              <a:rPr lang="en-US"/>
              <a:t>27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a:solidFill>
                  <a:schemeClr val="dk1"/>
                </a:solidFill>
                <a:latin typeface="Arial"/>
                <a:ea typeface="Arial"/>
                <a:cs typeface="Arial"/>
                <a:sym typeface="Arial"/>
              </a:rPr>
              <a:t>Our virtual transition classroom was shared with families in preparation for their children starting in September</a:t>
            </a:r>
            <a:endParaRPr lang="en-US"/>
          </a:p>
        </p:txBody>
      </p:sp>
      <p:sp>
        <p:nvSpPr>
          <p:cNvPr id="4" name="Slide Number Placeholder 3"/>
          <p:cNvSpPr>
            <a:spLocks noGrp="1"/>
          </p:cNvSpPr>
          <p:nvPr>
            <p:ph type="sldNum" sz="quarter" idx="5"/>
          </p:nvPr>
        </p:nvSpPr>
        <p:spPr/>
        <p:txBody>
          <a:bodyPr/>
          <a:lstStyle/>
          <a:p>
            <a:fld id="{5D1C23DF-0EB6-B643-819C-782B341841CE}" type="slidenum">
              <a:rPr lang="en-US" smtClean="0"/>
              <a:t>28</a:t>
            </a:fld>
            <a:endParaRPr lang="en-US"/>
          </a:p>
        </p:txBody>
      </p:sp>
    </p:spTree>
    <p:extLst>
      <p:ext uri="{BB962C8B-B14F-4D97-AF65-F5344CB8AC3E}">
        <p14:creationId xmlns:p14="http://schemas.microsoft.com/office/powerpoint/2010/main" val="259302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1645920" y="548640"/>
            <a:ext cx="15041951" cy="823007"/>
          </a:xfrm>
          <a:prstGeom prst="rect">
            <a:avLst/>
          </a:prstGeom>
          <a:noFill/>
          <a:ln>
            <a:noFill/>
          </a:ln>
        </p:spPr>
        <p:txBody>
          <a:bodyPr spcFirstLastPara="1" wrap="square" lIns="184250" tIns="92100" rIns="184250" bIns="92100" anchor="ctr" anchorCtr="0">
            <a:noAutofit/>
          </a:bodyPr>
          <a:lstStyle>
            <a:lvl1pPr lvl="0" algn="l" rtl="0">
              <a:lnSpc>
                <a:spcPct val="10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5" name="Google Shape;75;p13"/>
          <p:cNvSpPr txBox="1">
            <a:spLocks noGrp="1"/>
          </p:cNvSpPr>
          <p:nvPr>
            <p:ph type="body" idx="1"/>
          </p:nvPr>
        </p:nvSpPr>
        <p:spPr>
          <a:xfrm>
            <a:off x="1645920" y="1650942"/>
            <a:ext cx="15041951" cy="6578601"/>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chemeClr val="dk1"/>
              </a:buClr>
              <a:buSzPts val="3600"/>
              <a:buNone/>
              <a:defRPr/>
            </a:lvl1pPr>
            <a:lvl2pPr marL="831738" lvl="1" indent="-415869" algn="l" rtl="0">
              <a:lnSpc>
                <a:spcPct val="100000"/>
              </a:lnSpc>
              <a:spcBef>
                <a:spcPts val="546"/>
              </a:spcBef>
              <a:spcAft>
                <a:spcPts val="0"/>
              </a:spcAft>
              <a:buSzPts val="3600"/>
              <a:buChar char="▪"/>
              <a:defRPr/>
            </a:lvl2pPr>
            <a:lvl3pPr marL="1247607" lvl="2" indent="-415869" algn="l" rtl="0">
              <a:lnSpc>
                <a:spcPct val="100000"/>
              </a:lnSpc>
              <a:spcBef>
                <a:spcPts val="546"/>
              </a:spcBef>
              <a:spcAft>
                <a:spcPts val="0"/>
              </a:spcAft>
              <a:buSzPts val="3600"/>
              <a:buChar char="▪"/>
              <a:defRPr/>
            </a:lvl3pPr>
            <a:lvl4pPr marL="1663476" lvl="3" indent="-415869" algn="l" rtl="0">
              <a:lnSpc>
                <a:spcPct val="100000"/>
              </a:lnSpc>
              <a:spcBef>
                <a:spcPts val="546"/>
              </a:spcBef>
              <a:spcAft>
                <a:spcPts val="0"/>
              </a:spcAft>
              <a:buSzPts val="3600"/>
              <a:buChar char="▪"/>
              <a:defRPr/>
            </a:lvl4pPr>
            <a:lvl5pPr marL="2079346" lvl="4" indent="-415869" algn="l" rtl="0">
              <a:lnSpc>
                <a:spcPct val="100000"/>
              </a:lnSpc>
              <a:spcBef>
                <a:spcPts val="546"/>
              </a:spcBef>
              <a:spcAft>
                <a:spcPts val="0"/>
              </a:spcAft>
              <a:buSzPts val="3600"/>
              <a:buChar char="▪"/>
              <a:defRPr/>
            </a:lvl5pPr>
            <a:lvl6pPr marL="2495215" lvl="5" indent="-415869" algn="l" rtl="0">
              <a:lnSpc>
                <a:spcPct val="100000"/>
              </a:lnSpc>
              <a:spcBef>
                <a:spcPts val="546"/>
              </a:spcBef>
              <a:spcAft>
                <a:spcPts val="0"/>
              </a:spcAft>
              <a:buSzPts val="3600"/>
              <a:buChar char="▪"/>
              <a:defRPr/>
            </a:lvl6pPr>
            <a:lvl7pPr marL="2911084" lvl="6" indent="-415869" algn="l" rtl="0">
              <a:lnSpc>
                <a:spcPct val="100000"/>
              </a:lnSpc>
              <a:spcBef>
                <a:spcPts val="546"/>
              </a:spcBef>
              <a:spcAft>
                <a:spcPts val="0"/>
              </a:spcAft>
              <a:buSzPts val="3600"/>
              <a:buChar char="▪"/>
              <a:defRPr/>
            </a:lvl7pPr>
            <a:lvl8pPr marL="3326953" lvl="7" indent="-415869" algn="l" rtl="0">
              <a:lnSpc>
                <a:spcPct val="100000"/>
              </a:lnSpc>
              <a:spcBef>
                <a:spcPts val="546"/>
              </a:spcBef>
              <a:spcAft>
                <a:spcPts val="0"/>
              </a:spcAft>
              <a:buSzPts val="3600"/>
              <a:buChar char="▪"/>
              <a:defRPr/>
            </a:lvl8pPr>
            <a:lvl9pPr marL="3742822" lvl="8" indent="-415869" algn="l" rtl="0">
              <a:lnSpc>
                <a:spcPct val="100000"/>
              </a:lnSpc>
              <a:spcBef>
                <a:spcPts val="546"/>
              </a:spcBef>
              <a:spcAft>
                <a:spcPts val="0"/>
              </a:spcAft>
              <a:buSzPts val="3600"/>
              <a:buChar char="▪"/>
              <a:defRPr/>
            </a:lvl9pPr>
          </a:lstStyle>
          <a:p>
            <a:endParaRPr/>
          </a:p>
        </p:txBody>
      </p:sp>
    </p:spTree>
    <p:extLst>
      <p:ext uri="{BB962C8B-B14F-4D97-AF65-F5344CB8AC3E}">
        <p14:creationId xmlns:p14="http://schemas.microsoft.com/office/powerpoint/2010/main" val="1386694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1645920" y="548640"/>
            <a:ext cx="15041951" cy="823007"/>
          </a:xfrm>
          <a:prstGeom prst="rect">
            <a:avLst/>
          </a:prstGeom>
          <a:noFill/>
          <a:ln>
            <a:noFill/>
          </a:ln>
        </p:spPr>
        <p:txBody>
          <a:bodyPr spcFirstLastPara="1" wrap="square" lIns="184250" tIns="92100" rIns="184250" bIns="92100" anchor="ctr" anchorCtr="0">
            <a:noAutofit/>
          </a:bodyPr>
          <a:lstStyle>
            <a:lvl1pPr lvl="0" algn="l" rtl="0">
              <a:lnSpc>
                <a:spcPct val="10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5" name="Google Shape;175;p29"/>
          <p:cNvSpPr txBox="1">
            <a:spLocks noGrp="1"/>
          </p:cNvSpPr>
          <p:nvPr>
            <p:ph type="body" idx="1"/>
          </p:nvPr>
        </p:nvSpPr>
        <p:spPr>
          <a:xfrm>
            <a:off x="1645920" y="1650942"/>
            <a:ext cx="15041951" cy="6578601"/>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chemeClr val="dk1"/>
              </a:buClr>
              <a:buSzPts val="3600"/>
              <a:buNone/>
              <a:defRPr/>
            </a:lvl1pPr>
            <a:lvl2pPr marL="831738" lvl="1" indent="-415869" algn="l" rtl="0">
              <a:lnSpc>
                <a:spcPct val="100000"/>
              </a:lnSpc>
              <a:spcBef>
                <a:spcPts val="546"/>
              </a:spcBef>
              <a:spcAft>
                <a:spcPts val="0"/>
              </a:spcAft>
              <a:buSzPts val="3600"/>
              <a:buChar char="▪"/>
              <a:defRPr/>
            </a:lvl2pPr>
            <a:lvl3pPr marL="1247607" lvl="2" indent="-415869" algn="l" rtl="0">
              <a:lnSpc>
                <a:spcPct val="100000"/>
              </a:lnSpc>
              <a:spcBef>
                <a:spcPts val="546"/>
              </a:spcBef>
              <a:spcAft>
                <a:spcPts val="0"/>
              </a:spcAft>
              <a:buSzPts val="3600"/>
              <a:buChar char="▪"/>
              <a:defRPr/>
            </a:lvl3pPr>
            <a:lvl4pPr marL="1663476" lvl="3" indent="-415869" algn="l" rtl="0">
              <a:lnSpc>
                <a:spcPct val="100000"/>
              </a:lnSpc>
              <a:spcBef>
                <a:spcPts val="546"/>
              </a:spcBef>
              <a:spcAft>
                <a:spcPts val="0"/>
              </a:spcAft>
              <a:buSzPts val="3600"/>
              <a:buChar char="▪"/>
              <a:defRPr/>
            </a:lvl4pPr>
            <a:lvl5pPr marL="2079346" lvl="4" indent="-415869" algn="l" rtl="0">
              <a:lnSpc>
                <a:spcPct val="100000"/>
              </a:lnSpc>
              <a:spcBef>
                <a:spcPts val="546"/>
              </a:spcBef>
              <a:spcAft>
                <a:spcPts val="0"/>
              </a:spcAft>
              <a:buSzPts val="3600"/>
              <a:buChar char="▪"/>
              <a:defRPr/>
            </a:lvl5pPr>
            <a:lvl6pPr marL="2495215" lvl="5" indent="-415869" algn="l" rtl="0">
              <a:lnSpc>
                <a:spcPct val="100000"/>
              </a:lnSpc>
              <a:spcBef>
                <a:spcPts val="546"/>
              </a:spcBef>
              <a:spcAft>
                <a:spcPts val="0"/>
              </a:spcAft>
              <a:buSzPts val="3600"/>
              <a:buChar char="▪"/>
              <a:defRPr/>
            </a:lvl6pPr>
            <a:lvl7pPr marL="2911084" lvl="6" indent="-415869" algn="l" rtl="0">
              <a:lnSpc>
                <a:spcPct val="100000"/>
              </a:lnSpc>
              <a:spcBef>
                <a:spcPts val="546"/>
              </a:spcBef>
              <a:spcAft>
                <a:spcPts val="0"/>
              </a:spcAft>
              <a:buSzPts val="3600"/>
              <a:buChar char="▪"/>
              <a:defRPr/>
            </a:lvl7pPr>
            <a:lvl8pPr marL="3326953" lvl="7" indent="-415869" algn="l" rtl="0">
              <a:lnSpc>
                <a:spcPct val="100000"/>
              </a:lnSpc>
              <a:spcBef>
                <a:spcPts val="546"/>
              </a:spcBef>
              <a:spcAft>
                <a:spcPts val="0"/>
              </a:spcAft>
              <a:buSzPts val="3600"/>
              <a:buChar char="▪"/>
              <a:defRPr/>
            </a:lvl8pPr>
            <a:lvl9pPr marL="3742822" lvl="8" indent="-415869" algn="l" rtl="0">
              <a:lnSpc>
                <a:spcPct val="100000"/>
              </a:lnSpc>
              <a:spcBef>
                <a:spcPts val="546"/>
              </a:spcBef>
              <a:spcAft>
                <a:spcPts val="0"/>
              </a:spcAft>
              <a:buSzPts val="3600"/>
              <a:buChar char="▪"/>
              <a:defRPr/>
            </a:lvl9pPr>
          </a:lstStyle>
          <a:p>
            <a:endParaRPr/>
          </a:p>
        </p:txBody>
      </p:sp>
    </p:spTree>
    <p:extLst>
      <p:ext uri="{BB962C8B-B14F-4D97-AF65-F5344CB8AC3E}">
        <p14:creationId xmlns:p14="http://schemas.microsoft.com/office/powerpoint/2010/main" val="2026074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623400" y="890050"/>
            <a:ext cx="17041213" cy="1145279"/>
          </a:xfrm>
          <a:prstGeom prst="rect">
            <a:avLst/>
          </a:prstGeom>
          <a:noFill/>
          <a:ln>
            <a:noFill/>
          </a:ln>
        </p:spPr>
        <p:txBody>
          <a:bodyPr spcFirstLastPara="1" wrap="square" lIns="184250" tIns="92100" rIns="184250" bIns="92100" anchor="ctr" anchorCtr="0">
            <a:no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8" name="Google Shape;178;p30"/>
          <p:cNvSpPr txBox="1">
            <a:spLocks noGrp="1"/>
          </p:cNvSpPr>
          <p:nvPr>
            <p:ph type="body" idx="1"/>
          </p:nvPr>
        </p:nvSpPr>
        <p:spPr>
          <a:xfrm>
            <a:off x="623400" y="2304950"/>
            <a:ext cx="17041213" cy="6832925"/>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SzPts val="3200"/>
              <a:buNone/>
              <a:defRPr/>
            </a:lvl1pPr>
            <a:lvl2pPr marL="831738" lvl="1" indent="-392765" algn="l" rtl="0">
              <a:lnSpc>
                <a:spcPct val="100000"/>
              </a:lnSpc>
              <a:spcBef>
                <a:spcPts val="546"/>
              </a:spcBef>
              <a:spcAft>
                <a:spcPts val="0"/>
              </a:spcAft>
              <a:buSzPts val="3200"/>
              <a:buChar char="▪"/>
              <a:defRPr/>
            </a:lvl2pPr>
            <a:lvl3pPr marL="1247607" lvl="2" indent="-392765" algn="l" rtl="0">
              <a:lnSpc>
                <a:spcPct val="100000"/>
              </a:lnSpc>
              <a:spcBef>
                <a:spcPts val="546"/>
              </a:spcBef>
              <a:spcAft>
                <a:spcPts val="0"/>
              </a:spcAft>
              <a:buSzPts val="3200"/>
              <a:buChar char="▪"/>
              <a:defRPr/>
            </a:lvl3pPr>
            <a:lvl4pPr marL="1663476" lvl="3" indent="-392765" algn="l" rtl="0">
              <a:lnSpc>
                <a:spcPct val="100000"/>
              </a:lnSpc>
              <a:spcBef>
                <a:spcPts val="546"/>
              </a:spcBef>
              <a:spcAft>
                <a:spcPts val="0"/>
              </a:spcAft>
              <a:buSzPts val="3200"/>
              <a:buChar char="▪"/>
              <a:defRPr/>
            </a:lvl4pPr>
            <a:lvl5pPr marL="2079346" lvl="4" indent="-392765" algn="l" rtl="0">
              <a:lnSpc>
                <a:spcPct val="100000"/>
              </a:lnSpc>
              <a:spcBef>
                <a:spcPts val="546"/>
              </a:spcBef>
              <a:spcAft>
                <a:spcPts val="0"/>
              </a:spcAft>
              <a:buSzPts val="3200"/>
              <a:buChar char="▪"/>
              <a:defRPr/>
            </a:lvl5pPr>
            <a:lvl6pPr marL="2495215" lvl="5" indent="-369661" algn="l" rtl="0">
              <a:lnSpc>
                <a:spcPct val="100000"/>
              </a:lnSpc>
              <a:spcBef>
                <a:spcPts val="546"/>
              </a:spcBef>
              <a:spcAft>
                <a:spcPts val="0"/>
              </a:spcAft>
              <a:buSzPts val="2800"/>
              <a:buChar char="▪"/>
              <a:defRPr/>
            </a:lvl6pPr>
            <a:lvl7pPr marL="2911084" lvl="6" indent="-369661" algn="l" rtl="0">
              <a:lnSpc>
                <a:spcPct val="100000"/>
              </a:lnSpc>
              <a:spcBef>
                <a:spcPts val="546"/>
              </a:spcBef>
              <a:spcAft>
                <a:spcPts val="0"/>
              </a:spcAft>
              <a:buSzPts val="2800"/>
              <a:buChar char="▪"/>
              <a:defRPr/>
            </a:lvl7pPr>
            <a:lvl8pPr marL="3326953" lvl="7" indent="-369661" algn="l" rtl="0">
              <a:lnSpc>
                <a:spcPct val="100000"/>
              </a:lnSpc>
              <a:spcBef>
                <a:spcPts val="546"/>
              </a:spcBef>
              <a:spcAft>
                <a:spcPts val="0"/>
              </a:spcAft>
              <a:buSzPts val="2800"/>
              <a:buChar char="▪"/>
              <a:defRPr/>
            </a:lvl8pPr>
            <a:lvl9pPr marL="3742822" lvl="8" indent="-369661" algn="l" rtl="0">
              <a:lnSpc>
                <a:spcPct val="100000"/>
              </a:lnSpc>
              <a:spcBef>
                <a:spcPts val="546"/>
              </a:spcBef>
              <a:spcAft>
                <a:spcPts val="0"/>
              </a:spcAft>
              <a:buSzPts val="2800"/>
              <a:buChar char="▪"/>
              <a:defRPr/>
            </a:lvl9pPr>
          </a:lstStyle>
          <a:p>
            <a:endParaRPr/>
          </a:p>
        </p:txBody>
      </p:sp>
      <p:sp>
        <p:nvSpPr>
          <p:cNvPr id="179" name="Google Shape;179;p30"/>
          <p:cNvSpPr txBox="1">
            <a:spLocks noGrp="1"/>
          </p:cNvSpPr>
          <p:nvPr>
            <p:ph type="sldNum" idx="12"/>
          </p:nvPr>
        </p:nvSpPr>
        <p:spPr>
          <a:xfrm>
            <a:off x="16944916" y="9326433"/>
            <a:ext cx="1097329" cy="786987"/>
          </a:xfrm>
          <a:prstGeom prst="rect">
            <a:avLst/>
          </a:prstGeom>
          <a:noFill/>
          <a:ln>
            <a:noFill/>
          </a:ln>
        </p:spPr>
        <p:txBody>
          <a:bodyPr spcFirstLastPara="1" wrap="square" lIns="184250" tIns="184250" rIns="184250" bIns="184250" anchor="ctr" anchorCtr="0">
            <a:noAutofit/>
          </a:bodyPr>
          <a:lstStyle>
            <a:lvl1pPr marL="0" marR="0" lvl="0" indent="0" algn="l" rtl="0">
              <a:lnSpc>
                <a:spcPct val="100000"/>
              </a:lnSpc>
              <a:spcBef>
                <a:spcPts val="0"/>
              </a:spcBef>
              <a:spcAft>
                <a:spcPts val="0"/>
              </a:spcAft>
              <a:buClr>
                <a:srgbClr val="000000"/>
              </a:buClr>
              <a:buSzPts val="2800"/>
              <a:buFont typeface="Arial"/>
              <a:buNone/>
              <a:defRPr sz="254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254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254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254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254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254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254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254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254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0214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31"/>
          <p:cNvSpPr txBox="1">
            <a:spLocks noGrp="1"/>
          </p:cNvSpPr>
          <p:nvPr>
            <p:ph type="dt" idx="10"/>
          </p:nvPr>
        </p:nvSpPr>
        <p:spPr>
          <a:xfrm rot="-1986236">
            <a:off x="617893" y="8782262"/>
            <a:ext cx="3921411" cy="348459"/>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182" name="Google Shape;182;p31"/>
          <p:cNvSpPr txBox="1">
            <a:spLocks noGrp="1"/>
          </p:cNvSpPr>
          <p:nvPr>
            <p:ph type="ftr" idx="11"/>
          </p:nvPr>
        </p:nvSpPr>
        <p:spPr>
          <a:xfrm>
            <a:off x="7035028" y="9427683"/>
            <a:ext cx="9448874" cy="411231"/>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183" name="Google Shape;183;p31"/>
          <p:cNvSpPr>
            <a:spLocks noGrp="1"/>
          </p:cNvSpPr>
          <p:nvPr>
            <p:ph type="sldNum" idx="12"/>
          </p:nvPr>
        </p:nvSpPr>
        <p:spPr>
          <a:xfrm>
            <a:off x="16802075" y="9256234"/>
            <a:ext cx="1005635" cy="754241"/>
          </a:xfrm>
          <a:prstGeom prst="ellipse">
            <a:avLst/>
          </a:prstGeom>
          <a:noFill/>
          <a:ln>
            <a:noFill/>
          </a:ln>
        </p:spPr>
        <p:txBody>
          <a:bodyPr spcFirstLastPara="1" wrap="square" lIns="184250" tIns="92100" rIns="184250" bIns="92100" anchor="t" anchorCtr="0">
            <a:noAutofit/>
          </a:bodyPr>
          <a:lstStyle>
            <a:lvl1pPr marL="0" marR="0" lvl="0"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863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84"/>
        <p:cNvGrpSpPr/>
        <p:nvPr/>
      </p:nvGrpSpPr>
      <p:grpSpPr>
        <a:xfrm>
          <a:off x="0" y="0"/>
          <a:ext cx="0" cy="0"/>
          <a:chOff x="0" y="0"/>
          <a:chExt cx="0" cy="0"/>
        </a:xfrm>
      </p:grpSpPr>
      <p:sp>
        <p:nvSpPr>
          <p:cNvPr id="185" name="Google Shape;185;p32"/>
          <p:cNvSpPr/>
          <p:nvPr/>
        </p:nvSpPr>
        <p:spPr>
          <a:xfrm>
            <a:off x="0" y="3971925"/>
            <a:ext cx="7143692" cy="6315271"/>
          </a:xfrm>
          <a:prstGeom prst="rtTriangle">
            <a:avLst/>
          </a:prstGeom>
          <a:solidFill>
            <a:schemeClr val="accent2"/>
          </a:solidFill>
          <a:ln>
            <a:noFill/>
          </a:ln>
        </p:spPr>
        <p:txBody>
          <a:bodyPr spcFirstLastPara="1" wrap="square" lIns="167594" tIns="83774" rIns="167594" bIns="83774"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275" b="0" i="0" u="none" strike="noStrike" cap="none">
              <a:solidFill>
                <a:schemeClr val="lt1"/>
              </a:solidFill>
              <a:latin typeface="Libre Franklin"/>
              <a:ea typeface="Libre Franklin"/>
              <a:cs typeface="Libre Franklin"/>
              <a:sym typeface="Libre Franklin"/>
            </a:endParaRPr>
          </a:p>
        </p:txBody>
      </p:sp>
      <p:sp>
        <p:nvSpPr>
          <p:cNvPr id="186" name="Google Shape;186;p32"/>
          <p:cNvSpPr/>
          <p:nvPr/>
        </p:nvSpPr>
        <p:spPr>
          <a:xfrm rot="5400000">
            <a:off x="2581339" y="-2581170"/>
            <a:ext cx="10287045" cy="15449390"/>
          </a:xfrm>
          <a:prstGeom prst="rtTriangle">
            <a:avLst/>
          </a:prstGeom>
          <a:solidFill>
            <a:schemeClr val="accent3">
              <a:alpha val="80000"/>
            </a:schemeClr>
          </a:solidFill>
          <a:ln>
            <a:noFill/>
          </a:ln>
        </p:spPr>
        <p:txBody>
          <a:bodyPr spcFirstLastPara="1" wrap="square" lIns="167594" tIns="83774" rIns="167594" bIns="83774"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275" b="0" i="0" u="none" strike="noStrike" cap="none">
              <a:solidFill>
                <a:schemeClr val="lt1"/>
              </a:solidFill>
              <a:latin typeface="Libre Franklin"/>
              <a:ea typeface="Libre Franklin"/>
              <a:cs typeface="Libre Franklin"/>
              <a:sym typeface="Libre Franklin"/>
            </a:endParaRPr>
          </a:p>
        </p:txBody>
      </p:sp>
      <p:sp>
        <p:nvSpPr>
          <p:cNvPr id="187" name="Google Shape;187;p32"/>
          <p:cNvSpPr txBox="1">
            <a:spLocks noGrp="1"/>
          </p:cNvSpPr>
          <p:nvPr>
            <p:ph type="title"/>
          </p:nvPr>
        </p:nvSpPr>
        <p:spPr>
          <a:xfrm rot="-1986273">
            <a:off x="2085827" y="2237533"/>
            <a:ext cx="9391644" cy="1887744"/>
          </a:xfrm>
          <a:prstGeom prst="rect">
            <a:avLst/>
          </a:prstGeom>
          <a:noFill/>
          <a:ln>
            <a:noFill/>
          </a:ln>
        </p:spPr>
        <p:txBody>
          <a:bodyPr spcFirstLastPara="1" wrap="square" lIns="184250" tIns="92100" rIns="184250" bIns="0" anchor="b" anchorCtr="0">
            <a:noAutofit/>
          </a:bodyPr>
          <a:lstStyle>
            <a:lvl1pPr lvl="0" algn="l" rtl="0">
              <a:lnSpc>
                <a:spcPct val="100000"/>
              </a:lnSpc>
              <a:spcBef>
                <a:spcPts val="0"/>
              </a:spcBef>
              <a:spcAft>
                <a:spcPts val="0"/>
              </a:spcAft>
              <a:buClr>
                <a:srgbClr val="FFFFFF"/>
              </a:buClr>
              <a:buSzPts val="5600"/>
              <a:buFont typeface="Libre Franklin Medium"/>
              <a:buNone/>
              <a:defRPr sz="5094" b="0" i="0" u="none" strike="noStrike" cap="none">
                <a:solidFill>
                  <a:srgbClr val="FFFFFF"/>
                </a:solidFill>
                <a:latin typeface="Libre Franklin Medium"/>
                <a:ea typeface="Libre Franklin Medium"/>
                <a:cs typeface="Libre Franklin Medium"/>
                <a:sym typeface="Libre Franklin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8" name="Google Shape;188;p32"/>
          <p:cNvSpPr txBox="1">
            <a:spLocks noGrp="1"/>
          </p:cNvSpPr>
          <p:nvPr>
            <p:ph type="body" idx="1"/>
          </p:nvPr>
        </p:nvSpPr>
        <p:spPr>
          <a:xfrm>
            <a:off x="9499104" y="3928368"/>
            <a:ext cx="7615808" cy="4986889"/>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chemeClr val="dk1"/>
              </a:buClr>
              <a:buSzPts val="6400"/>
              <a:buNone/>
              <a:defRPr sz="5821"/>
            </a:lvl1pPr>
            <a:lvl2pPr marL="831738" lvl="1" indent="-531388" algn="l" rtl="0">
              <a:lnSpc>
                <a:spcPct val="100000"/>
              </a:lnSpc>
              <a:spcBef>
                <a:spcPts val="546"/>
              </a:spcBef>
              <a:spcAft>
                <a:spcPts val="0"/>
              </a:spcAft>
              <a:buSzPts val="5600"/>
              <a:buChar char="▪"/>
              <a:defRPr sz="5094"/>
            </a:lvl2pPr>
            <a:lvl3pPr marL="1247607" lvl="2" indent="-485181" algn="l" rtl="0">
              <a:lnSpc>
                <a:spcPct val="100000"/>
              </a:lnSpc>
              <a:spcBef>
                <a:spcPts val="546"/>
              </a:spcBef>
              <a:spcAft>
                <a:spcPts val="0"/>
              </a:spcAft>
              <a:buSzPts val="4800"/>
              <a:buChar char="▪"/>
              <a:defRPr sz="4366"/>
            </a:lvl3pPr>
            <a:lvl4pPr marL="1663476" lvl="3" indent="-438973" algn="l" rtl="0">
              <a:lnSpc>
                <a:spcPct val="100000"/>
              </a:lnSpc>
              <a:spcBef>
                <a:spcPts val="546"/>
              </a:spcBef>
              <a:spcAft>
                <a:spcPts val="0"/>
              </a:spcAft>
              <a:buSzPts val="4000"/>
              <a:buChar char="▪"/>
              <a:defRPr sz="3638"/>
            </a:lvl4pPr>
            <a:lvl5pPr marL="2079346" lvl="4" indent="-438973" algn="l" rtl="0">
              <a:lnSpc>
                <a:spcPct val="100000"/>
              </a:lnSpc>
              <a:spcBef>
                <a:spcPts val="546"/>
              </a:spcBef>
              <a:spcAft>
                <a:spcPts val="0"/>
              </a:spcAft>
              <a:buSzPts val="4000"/>
              <a:buChar char="▪"/>
              <a:defRPr sz="3638"/>
            </a:lvl5pPr>
            <a:lvl6pPr marL="2495215" lvl="5" indent="-438973" algn="l" rtl="0">
              <a:lnSpc>
                <a:spcPct val="100000"/>
              </a:lnSpc>
              <a:spcBef>
                <a:spcPts val="546"/>
              </a:spcBef>
              <a:spcAft>
                <a:spcPts val="0"/>
              </a:spcAft>
              <a:buSzPts val="4000"/>
              <a:buChar char="▪"/>
              <a:defRPr sz="3638"/>
            </a:lvl6pPr>
            <a:lvl7pPr marL="2911084" lvl="6" indent="-438973" algn="l" rtl="0">
              <a:lnSpc>
                <a:spcPct val="100000"/>
              </a:lnSpc>
              <a:spcBef>
                <a:spcPts val="546"/>
              </a:spcBef>
              <a:spcAft>
                <a:spcPts val="0"/>
              </a:spcAft>
              <a:buSzPts val="4000"/>
              <a:buChar char="▪"/>
              <a:defRPr sz="3638"/>
            </a:lvl7pPr>
            <a:lvl8pPr marL="3326953" lvl="7" indent="-438973" algn="l" rtl="0">
              <a:lnSpc>
                <a:spcPct val="100000"/>
              </a:lnSpc>
              <a:spcBef>
                <a:spcPts val="546"/>
              </a:spcBef>
              <a:spcAft>
                <a:spcPts val="0"/>
              </a:spcAft>
              <a:buSzPts val="4000"/>
              <a:buChar char="▪"/>
              <a:defRPr sz="3638"/>
            </a:lvl8pPr>
            <a:lvl9pPr marL="3742822" lvl="8" indent="-438973" algn="l" rtl="0">
              <a:lnSpc>
                <a:spcPct val="100000"/>
              </a:lnSpc>
              <a:spcBef>
                <a:spcPts val="546"/>
              </a:spcBef>
              <a:spcAft>
                <a:spcPts val="0"/>
              </a:spcAft>
              <a:buSzPts val="4000"/>
              <a:buChar char="▪"/>
              <a:defRPr sz="3638"/>
            </a:lvl9pPr>
          </a:lstStyle>
          <a:p>
            <a:endParaRPr/>
          </a:p>
        </p:txBody>
      </p:sp>
      <p:sp>
        <p:nvSpPr>
          <p:cNvPr id="189" name="Google Shape;189;p32"/>
          <p:cNvSpPr txBox="1">
            <a:spLocks noGrp="1"/>
          </p:cNvSpPr>
          <p:nvPr>
            <p:ph type="body" idx="2"/>
          </p:nvPr>
        </p:nvSpPr>
        <p:spPr>
          <a:xfrm rot="-1986242">
            <a:off x="3169882" y="3307575"/>
            <a:ext cx="10441578" cy="1080186"/>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rgbClr val="FFFFFF"/>
              </a:buClr>
              <a:buSzPts val="2800"/>
              <a:buNone/>
              <a:defRPr sz="2547" b="1">
                <a:solidFill>
                  <a:srgbClr val="FFFFFF"/>
                </a:solidFill>
                <a:latin typeface="Libre Franklin"/>
                <a:ea typeface="Libre Franklin"/>
                <a:cs typeface="Libre Franklin"/>
                <a:sym typeface="Libre Franklin"/>
              </a:defRPr>
            </a:lvl1pPr>
            <a:lvl2pPr marL="831738" lvl="1" indent="-207935" algn="l" rtl="0">
              <a:lnSpc>
                <a:spcPct val="100000"/>
              </a:lnSpc>
              <a:spcBef>
                <a:spcPts val="546"/>
              </a:spcBef>
              <a:spcAft>
                <a:spcPts val="0"/>
              </a:spcAft>
              <a:buSzPts val="2400"/>
              <a:buNone/>
              <a:defRPr sz="2183"/>
            </a:lvl2pPr>
            <a:lvl3pPr marL="1247607" lvl="2" indent="-207935" algn="l" rtl="0">
              <a:lnSpc>
                <a:spcPct val="100000"/>
              </a:lnSpc>
              <a:spcBef>
                <a:spcPts val="546"/>
              </a:spcBef>
              <a:spcAft>
                <a:spcPts val="0"/>
              </a:spcAft>
              <a:buSzPts val="2000"/>
              <a:buNone/>
              <a:defRPr sz="1819"/>
            </a:lvl3pPr>
            <a:lvl4pPr marL="1663476" lvl="3" indent="-207935" algn="l" rtl="0">
              <a:lnSpc>
                <a:spcPct val="100000"/>
              </a:lnSpc>
              <a:spcBef>
                <a:spcPts val="546"/>
              </a:spcBef>
              <a:spcAft>
                <a:spcPts val="0"/>
              </a:spcAft>
              <a:buSzPts val="1800"/>
              <a:buNone/>
              <a:defRPr sz="1637"/>
            </a:lvl4pPr>
            <a:lvl5pPr marL="2079346" lvl="4" indent="-207935" algn="l" rtl="0">
              <a:lnSpc>
                <a:spcPct val="100000"/>
              </a:lnSpc>
              <a:spcBef>
                <a:spcPts val="546"/>
              </a:spcBef>
              <a:spcAft>
                <a:spcPts val="0"/>
              </a:spcAft>
              <a:buSzPts val="1800"/>
              <a:buNone/>
              <a:defRPr sz="1637"/>
            </a:lvl5pPr>
            <a:lvl6pPr marL="2495215" lvl="5" indent="-207935" algn="l" rtl="0">
              <a:lnSpc>
                <a:spcPct val="100000"/>
              </a:lnSpc>
              <a:spcBef>
                <a:spcPts val="546"/>
              </a:spcBef>
              <a:spcAft>
                <a:spcPts val="0"/>
              </a:spcAft>
              <a:buSzPts val="1800"/>
              <a:buNone/>
              <a:defRPr sz="1637"/>
            </a:lvl6pPr>
            <a:lvl7pPr marL="2911084" lvl="6" indent="-207935" algn="l" rtl="0">
              <a:lnSpc>
                <a:spcPct val="100000"/>
              </a:lnSpc>
              <a:spcBef>
                <a:spcPts val="546"/>
              </a:spcBef>
              <a:spcAft>
                <a:spcPts val="0"/>
              </a:spcAft>
              <a:buSzPts val="1800"/>
              <a:buNone/>
              <a:defRPr sz="1637"/>
            </a:lvl7pPr>
            <a:lvl8pPr marL="3326953" lvl="7" indent="-207935" algn="l" rtl="0">
              <a:lnSpc>
                <a:spcPct val="100000"/>
              </a:lnSpc>
              <a:spcBef>
                <a:spcPts val="546"/>
              </a:spcBef>
              <a:spcAft>
                <a:spcPts val="0"/>
              </a:spcAft>
              <a:buSzPts val="1800"/>
              <a:buNone/>
              <a:defRPr sz="1637"/>
            </a:lvl8pPr>
            <a:lvl9pPr marL="3742822" lvl="8" indent="-207935" algn="l" rtl="0">
              <a:lnSpc>
                <a:spcPct val="100000"/>
              </a:lnSpc>
              <a:spcBef>
                <a:spcPts val="546"/>
              </a:spcBef>
              <a:spcAft>
                <a:spcPts val="0"/>
              </a:spcAft>
              <a:buSzPts val="1800"/>
              <a:buNone/>
              <a:defRPr sz="1637"/>
            </a:lvl9pPr>
          </a:lstStyle>
          <a:p>
            <a:endParaRPr/>
          </a:p>
        </p:txBody>
      </p:sp>
      <p:sp>
        <p:nvSpPr>
          <p:cNvPr id="190" name="Google Shape;190;p32"/>
          <p:cNvSpPr txBox="1">
            <a:spLocks noGrp="1"/>
          </p:cNvSpPr>
          <p:nvPr>
            <p:ph type="dt" idx="10"/>
          </p:nvPr>
        </p:nvSpPr>
        <p:spPr>
          <a:xfrm rot="-1986236">
            <a:off x="617893" y="8782262"/>
            <a:ext cx="3921411" cy="348459"/>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191" name="Google Shape;191;p32"/>
          <p:cNvSpPr txBox="1">
            <a:spLocks noGrp="1"/>
          </p:cNvSpPr>
          <p:nvPr>
            <p:ph type="ftr" idx="11"/>
          </p:nvPr>
        </p:nvSpPr>
        <p:spPr>
          <a:xfrm>
            <a:off x="7035028" y="9427683"/>
            <a:ext cx="9448874" cy="411231"/>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192" name="Google Shape;192;p32"/>
          <p:cNvSpPr>
            <a:spLocks noGrp="1"/>
          </p:cNvSpPr>
          <p:nvPr>
            <p:ph type="sldNum" idx="12"/>
          </p:nvPr>
        </p:nvSpPr>
        <p:spPr>
          <a:xfrm>
            <a:off x="16802075" y="9256234"/>
            <a:ext cx="1005635" cy="754241"/>
          </a:xfrm>
          <a:prstGeom prst="ellipse">
            <a:avLst/>
          </a:prstGeom>
          <a:noFill/>
          <a:ln w="9525" cap="flat" cmpd="sng">
            <a:solidFill>
              <a:schemeClr val="dk2"/>
            </a:solidFill>
            <a:prstDash val="solid"/>
            <a:round/>
            <a:headEnd type="none" w="sm" len="sm"/>
            <a:tailEnd type="none" w="sm" len="sm"/>
          </a:ln>
        </p:spPr>
        <p:txBody>
          <a:bodyPr spcFirstLastPara="1" wrap="square" lIns="184250" tIns="92100" rIns="184250" bIns="92100" anchor="t" anchorCtr="0">
            <a:noAutofit/>
          </a:bodyPr>
          <a:lstStyle>
            <a:lvl1pPr marL="0" marR="0" lvl="0" indent="0" algn="l" rtl="0">
              <a:lnSpc>
                <a:spcPct val="100000"/>
              </a:lnSpc>
              <a:spcBef>
                <a:spcPts val="0"/>
              </a:spcBef>
              <a:spcAft>
                <a:spcPts val="0"/>
              </a:spcAft>
              <a:buClr>
                <a:srgbClr val="000000"/>
              </a:buClr>
              <a:buSzPts val="3600"/>
              <a:buFont typeface="Arial"/>
              <a:buNone/>
              <a:defRPr sz="3275" b="0" i="0" u="none" strike="noStrike" cap="none">
                <a:solidFill>
                  <a:schemeClr val="dk2"/>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3600"/>
              <a:buFont typeface="Arial"/>
              <a:buNone/>
              <a:defRPr sz="3275" b="0" i="0" u="none" strike="noStrike" cap="none">
                <a:solidFill>
                  <a:schemeClr val="dk2"/>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3600"/>
              <a:buFont typeface="Arial"/>
              <a:buNone/>
              <a:defRPr sz="3275" b="0" i="0" u="none" strike="noStrike" cap="none">
                <a:solidFill>
                  <a:schemeClr val="dk2"/>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3600"/>
              <a:buFont typeface="Arial"/>
              <a:buNone/>
              <a:defRPr sz="3275" b="0" i="0" u="none" strike="noStrike" cap="none">
                <a:solidFill>
                  <a:schemeClr val="dk2"/>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3600"/>
              <a:buFont typeface="Arial"/>
              <a:buNone/>
              <a:defRPr sz="3275" b="0" i="0" u="none" strike="noStrike" cap="none">
                <a:solidFill>
                  <a:schemeClr val="dk2"/>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3600"/>
              <a:buFont typeface="Arial"/>
              <a:buNone/>
              <a:defRPr sz="3275" b="0" i="0" u="none" strike="noStrike" cap="none">
                <a:solidFill>
                  <a:schemeClr val="dk2"/>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3600"/>
              <a:buFont typeface="Arial"/>
              <a:buNone/>
              <a:defRPr sz="3275" b="0" i="0" u="none" strike="noStrike" cap="none">
                <a:solidFill>
                  <a:schemeClr val="dk2"/>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3600"/>
              <a:buFont typeface="Arial"/>
              <a:buNone/>
              <a:defRPr sz="3275" b="0" i="0" u="none" strike="noStrike" cap="none">
                <a:solidFill>
                  <a:schemeClr val="dk2"/>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3600"/>
              <a:buFont typeface="Arial"/>
              <a:buNone/>
              <a:defRPr sz="3275" b="0" i="0" u="none" strike="noStrike" cap="none">
                <a:solidFill>
                  <a:schemeClr val="dk2"/>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87469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sp>
        <p:nvSpPr>
          <p:cNvPr id="194" name="Google Shape;194;p33"/>
          <p:cNvSpPr txBox="1">
            <a:spLocks noGrp="1"/>
          </p:cNvSpPr>
          <p:nvPr>
            <p:ph type="title"/>
          </p:nvPr>
        </p:nvSpPr>
        <p:spPr>
          <a:xfrm>
            <a:off x="1645920" y="548640"/>
            <a:ext cx="15041951" cy="823007"/>
          </a:xfrm>
          <a:prstGeom prst="rect">
            <a:avLst/>
          </a:prstGeom>
          <a:noFill/>
          <a:ln>
            <a:noFill/>
          </a:ln>
        </p:spPr>
        <p:txBody>
          <a:bodyPr spcFirstLastPara="1" wrap="square" lIns="184250" tIns="92100" rIns="184250" bIns="92100" anchor="ctr" anchorCtr="0">
            <a:noAutofit/>
          </a:bodyPr>
          <a:lstStyle>
            <a:lvl1pPr lvl="0" algn="l" rtl="0">
              <a:lnSpc>
                <a:spcPct val="10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5" name="Google Shape;195;p33"/>
          <p:cNvSpPr txBox="1">
            <a:spLocks noGrp="1"/>
          </p:cNvSpPr>
          <p:nvPr>
            <p:ph type="dt" idx="10"/>
          </p:nvPr>
        </p:nvSpPr>
        <p:spPr>
          <a:xfrm rot="-1986236">
            <a:off x="617893" y="8782262"/>
            <a:ext cx="3921411" cy="348459"/>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196" name="Google Shape;196;p33"/>
          <p:cNvSpPr txBox="1">
            <a:spLocks noGrp="1"/>
          </p:cNvSpPr>
          <p:nvPr>
            <p:ph type="ftr" idx="11"/>
          </p:nvPr>
        </p:nvSpPr>
        <p:spPr>
          <a:xfrm>
            <a:off x="7035028" y="9427683"/>
            <a:ext cx="9448874" cy="411231"/>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197" name="Google Shape;197;p33"/>
          <p:cNvSpPr>
            <a:spLocks noGrp="1"/>
          </p:cNvSpPr>
          <p:nvPr>
            <p:ph type="sldNum" idx="12"/>
          </p:nvPr>
        </p:nvSpPr>
        <p:spPr>
          <a:xfrm>
            <a:off x="16802075" y="9256234"/>
            <a:ext cx="1005635" cy="754241"/>
          </a:xfrm>
          <a:prstGeom prst="ellipse">
            <a:avLst/>
          </a:prstGeom>
          <a:noFill/>
          <a:ln>
            <a:noFill/>
          </a:ln>
        </p:spPr>
        <p:txBody>
          <a:bodyPr spcFirstLastPara="1" wrap="square" lIns="184250" tIns="92100" rIns="184250" bIns="92100" anchor="t" anchorCtr="0">
            <a:noAutofit/>
          </a:bodyPr>
          <a:lstStyle>
            <a:lvl1pPr marL="0" marR="0" lvl="0"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83195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98"/>
        <p:cNvGrpSpPr/>
        <p:nvPr/>
      </p:nvGrpSpPr>
      <p:grpSpPr>
        <a:xfrm>
          <a:off x="0" y="0"/>
          <a:ext cx="0" cy="0"/>
          <a:chOff x="0" y="0"/>
          <a:chExt cx="0" cy="0"/>
        </a:xfrm>
      </p:grpSpPr>
      <p:sp>
        <p:nvSpPr>
          <p:cNvPr id="199" name="Google Shape;199;p34"/>
          <p:cNvSpPr txBox="1">
            <a:spLocks noGrp="1"/>
          </p:cNvSpPr>
          <p:nvPr>
            <p:ph type="body" idx="1"/>
          </p:nvPr>
        </p:nvSpPr>
        <p:spPr>
          <a:xfrm>
            <a:off x="1645920" y="1645920"/>
            <a:ext cx="6400859" cy="5568670"/>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chemeClr val="dk1"/>
              </a:buClr>
              <a:buSzPts val="5600"/>
              <a:buNone/>
              <a:defRPr sz="5094"/>
            </a:lvl1pPr>
            <a:lvl2pPr marL="831738" lvl="1" indent="-485181" algn="l" rtl="0">
              <a:lnSpc>
                <a:spcPct val="100000"/>
              </a:lnSpc>
              <a:spcBef>
                <a:spcPts val="546"/>
              </a:spcBef>
              <a:spcAft>
                <a:spcPts val="0"/>
              </a:spcAft>
              <a:buSzPts val="4800"/>
              <a:buChar char="▪"/>
              <a:defRPr sz="4366"/>
            </a:lvl2pPr>
            <a:lvl3pPr marL="1247607" lvl="2" indent="-438973" algn="l" rtl="0">
              <a:lnSpc>
                <a:spcPct val="100000"/>
              </a:lnSpc>
              <a:spcBef>
                <a:spcPts val="546"/>
              </a:spcBef>
              <a:spcAft>
                <a:spcPts val="0"/>
              </a:spcAft>
              <a:buSzPts val="4000"/>
              <a:buChar char="▪"/>
              <a:defRPr sz="3638"/>
            </a:lvl3pPr>
            <a:lvl4pPr marL="1663476" lvl="3" indent="-415869" algn="l" rtl="0">
              <a:lnSpc>
                <a:spcPct val="100000"/>
              </a:lnSpc>
              <a:spcBef>
                <a:spcPts val="546"/>
              </a:spcBef>
              <a:spcAft>
                <a:spcPts val="0"/>
              </a:spcAft>
              <a:buSzPts val="3600"/>
              <a:buChar char="▪"/>
              <a:defRPr sz="3275"/>
            </a:lvl4pPr>
            <a:lvl5pPr marL="2079346" lvl="4" indent="-415869" algn="l" rtl="0">
              <a:lnSpc>
                <a:spcPct val="100000"/>
              </a:lnSpc>
              <a:spcBef>
                <a:spcPts val="546"/>
              </a:spcBef>
              <a:spcAft>
                <a:spcPts val="0"/>
              </a:spcAft>
              <a:buSzPts val="3600"/>
              <a:buChar char="▪"/>
              <a:defRPr sz="3275"/>
            </a:lvl5pPr>
            <a:lvl6pPr marL="2495215" lvl="5" indent="-415869" algn="l" rtl="0">
              <a:lnSpc>
                <a:spcPct val="100000"/>
              </a:lnSpc>
              <a:spcBef>
                <a:spcPts val="546"/>
              </a:spcBef>
              <a:spcAft>
                <a:spcPts val="0"/>
              </a:spcAft>
              <a:buSzPts val="3600"/>
              <a:buChar char="▪"/>
              <a:defRPr sz="3275"/>
            </a:lvl6pPr>
            <a:lvl7pPr marL="2911084" lvl="6" indent="-415869" algn="l" rtl="0">
              <a:lnSpc>
                <a:spcPct val="100000"/>
              </a:lnSpc>
              <a:spcBef>
                <a:spcPts val="546"/>
              </a:spcBef>
              <a:spcAft>
                <a:spcPts val="0"/>
              </a:spcAft>
              <a:buSzPts val="3600"/>
              <a:buChar char="▪"/>
              <a:defRPr sz="3275"/>
            </a:lvl7pPr>
            <a:lvl8pPr marL="3326953" lvl="7" indent="-415869" algn="l" rtl="0">
              <a:lnSpc>
                <a:spcPct val="100000"/>
              </a:lnSpc>
              <a:spcBef>
                <a:spcPts val="546"/>
              </a:spcBef>
              <a:spcAft>
                <a:spcPts val="0"/>
              </a:spcAft>
              <a:buSzPts val="3600"/>
              <a:buChar char="▪"/>
              <a:defRPr sz="3275"/>
            </a:lvl8pPr>
            <a:lvl9pPr marL="3742822" lvl="8" indent="-415869" algn="l" rtl="0">
              <a:lnSpc>
                <a:spcPct val="100000"/>
              </a:lnSpc>
              <a:spcBef>
                <a:spcPts val="546"/>
              </a:spcBef>
              <a:spcAft>
                <a:spcPts val="0"/>
              </a:spcAft>
              <a:buSzPts val="3600"/>
              <a:buChar char="▪"/>
              <a:defRPr sz="3275"/>
            </a:lvl9pPr>
          </a:lstStyle>
          <a:p>
            <a:endParaRPr/>
          </a:p>
        </p:txBody>
      </p:sp>
      <p:sp>
        <p:nvSpPr>
          <p:cNvPr id="200" name="Google Shape;200;p34"/>
          <p:cNvSpPr txBox="1">
            <a:spLocks noGrp="1"/>
          </p:cNvSpPr>
          <p:nvPr>
            <p:ph type="body" idx="2"/>
          </p:nvPr>
        </p:nvSpPr>
        <p:spPr>
          <a:xfrm>
            <a:off x="9400032" y="1645920"/>
            <a:ext cx="6400859" cy="5568670"/>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chemeClr val="dk1"/>
              </a:buClr>
              <a:buSzPts val="5600"/>
              <a:buNone/>
              <a:defRPr sz="5094"/>
            </a:lvl1pPr>
            <a:lvl2pPr marL="831738" lvl="1" indent="-485181" algn="l" rtl="0">
              <a:lnSpc>
                <a:spcPct val="100000"/>
              </a:lnSpc>
              <a:spcBef>
                <a:spcPts val="546"/>
              </a:spcBef>
              <a:spcAft>
                <a:spcPts val="0"/>
              </a:spcAft>
              <a:buSzPts val="4800"/>
              <a:buChar char="▪"/>
              <a:defRPr sz="4366"/>
            </a:lvl2pPr>
            <a:lvl3pPr marL="1247607" lvl="2" indent="-438973" algn="l" rtl="0">
              <a:lnSpc>
                <a:spcPct val="100000"/>
              </a:lnSpc>
              <a:spcBef>
                <a:spcPts val="546"/>
              </a:spcBef>
              <a:spcAft>
                <a:spcPts val="0"/>
              </a:spcAft>
              <a:buSzPts val="4000"/>
              <a:buChar char="▪"/>
              <a:defRPr sz="3638"/>
            </a:lvl3pPr>
            <a:lvl4pPr marL="1663476" lvl="3" indent="-415869" algn="l" rtl="0">
              <a:lnSpc>
                <a:spcPct val="100000"/>
              </a:lnSpc>
              <a:spcBef>
                <a:spcPts val="546"/>
              </a:spcBef>
              <a:spcAft>
                <a:spcPts val="0"/>
              </a:spcAft>
              <a:buSzPts val="3600"/>
              <a:buChar char="▪"/>
              <a:defRPr sz="3275"/>
            </a:lvl4pPr>
            <a:lvl5pPr marL="2079346" lvl="4" indent="-415869" algn="l" rtl="0">
              <a:lnSpc>
                <a:spcPct val="100000"/>
              </a:lnSpc>
              <a:spcBef>
                <a:spcPts val="546"/>
              </a:spcBef>
              <a:spcAft>
                <a:spcPts val="0"/>
              </a:spcAft>
              <a:buSzPts val="3600"/>
              <a:buChar char="▪"/>
              <a:defRPr sz="3275"/>
            </a:lvl5pPr>
            <a:lvl6pPr marL="2495215" lvl="5" indent="-415869" algn="l" rtl="0">
              <a:lnSpc>
                <a:spcPct val="100000"/>
              </a:lnSpc>
              <a:spcBef>
                <a:spcPts val="546"/>
              </a:spcBef>
              <a:spcAft>
                <a:spcPts val="0"/>
              </a:spcAft>
              <a:buSzPts val="3600"/>
              <a:buChar char="▪"/>
              <a:defRPr sz="3275"/>
            </a:lvl6pPr>
            <a:lvl7pPr marL="2911084" lvl="6" indent="-415869" algn="l" rtl="0">
              <a:lnSpc>
                <a:spcPct val="100000"/>
              </a:lnSpc>
              <a:spcBef>
                <a:spcPts val="546"/>
              </a:spcBef>
              <a:spcAft>
                <a:spcPts val="0"/>
              </a:spcAft>
              <a:buSzPts val="3600"/>
              <a:buChar char="▪"/>
              <a:defRPr sz="3275"/>
            </a:lvl7pPr>
            <a:lvl8pPr marL="3326953" lvl="7" indent="-415869" algn="l" rtl="0">
              <a:lnSpc>
                <a:spcPct val="100000"/>
              </a:lnSpc>
              <a:spcBef>
                <a:spcPts val="546"/>
              </a:spcBef>
              <a:spcAft>
                <a:spcPts val="0"/>
              </a:spcAft>
              <a:buSzPts val="3600"/>
              <a:buChar char="▪"/>
              <a:defRPr sz="3275"/>
            </a:lvl8pPr>
            <a:lvl9pPr marL="3742822" lvl="8" indent="-415869" algn="l" rtl="0">
              <a:lnSpc>
                <a:spcPct val="100000"/>
              </a:lnSpc>
              <a:spcBef>
                <a:spcPts val="546"/>
              </a:spcBef>
              <a:spcAft>
                <a:spcPts val="0"/>
              </a:spcAft>
              <a:buSzPts val="3600"/>
              <a:buChar char="▪"/>
              <a:defRPr sz="3275"/>
            </a:lvl9pPr>
          </a:lstStyle>
          <a:p>
            <a:endParaRPr/>
          </a:p>
        </p:txBody>
      </p:sp>
      <p:sp>
        <p:nvSpPr>
          <p:cNvPr id="201" name="Google Shape;201;p34"/>
          <p:cNvSpPr txBox="1">
            <a:spLocks noGrp="1"/>
          </p:cNvSpPr>
          <p:nvPr>
            <p:ph type="dt" idx="10"/>
          </p:nvPr>
        </p:nvSpPr>
        <p:spPr>
          <a:xfrm rot="-1986236">
            <a:off x="617893" y="8782262"/>
            <a:ext cx="3921411" cy="348459"/>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02" name="Google Shape;202;p34"/>
          <p:cNvSpPr txBox="1">
            <a:spLocks noGrp="1"/>
          </p:cNvSpPr>
          <p:nvPr>
            <p:ph type="ftr" idx="11"/>
          </p:nvPr>
        </p:nvSpPr>
        <p:spPr>
          <a:xfrm>
            <a:off x="7035028" y="9427683"/>
            <a:ext cx="9448874" cy="411231"/>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03" name="Google Shape;203;p34"/>
          <p:cNvSpPr>
            <a:spLocks noGrp="1"/>
          </p:cNvSpPr>
          <p:nvPr>
            <p:ph type="sldNum" idx="12"/>
          </p:nvPr>
        </p:nvSpPr>
        <p:spPr>
          <a:xfrm>
            <a:off x="16802075" y="9256234"/>
            <a:ext cx="1005635" cy="754241"/>
          </a:xfrm>
          <a:prstGeom prst="ellipse">
            <a:avLst/>
          </a:prstGeom>
          <a:noFill/>
          <a:ln>
            <a:noFill/>
          </a:ln>
        </p:spPr>
        <p:txBody>
          <a:bodyPr spcFirstLastPara="1" wrap="square" lIns="184250" tIns="92100" rIns="184250" bIns="92100" anchor="t" anchorCtr="0">
            <a:noAutofit/>
          </a:bodyPr>
          <a:lstStyle>
            <a:lvl1pPr marL="0" marR="0" lvl="0"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
        <p:nvSpPr>
          <p:cNvPr id="204" name="Google Shape;204;p34"/>
          <p:cNvSpPr txBox="1">
            <a:spLocks noGrp="1"/>
          </p:cNvSpPr>
          <p:nvPr>
            <p:ph type="title"/>
          </p:nvPr>
        </p:nvSpPr>
        <p:spPr>
          <a:xfrm>
            <a:off x="1645920" y="548640"/>
            <a:ext cx="15041951" cy="823007"/>
          </a:xfrm>
          <a:prstGeom prst="rect">
            <a:avLst/>
          </a:prstGeom>
          <a:noFill/>
          <a:ln>
            <a:noFill/>
          </a:ln>
        </p:spPr>
        <p:txBody>
          <a:bodyPr spcFirstLastPara="1" wrap="square" lIns="184250" tIns="92100" rIns="184250" bIns="92100" anchor="ctr" anchorCtr="0">
            <a:noAutofit/>
          </a:bodyPr>
          <a:lstStyle>
            <a:lvl1pPr lvl="0" algn="l" rtl="0">
              <a:lnSpc>
                <a:spcPct val="10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844477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05"/>
        <p:cNvGrpSpPr/>
        <p:nvPr/>
      </p:nvGrpSpPr>
      <p:grpSpPr>
        <a:xfrm>
          <a:off x="0" y="0"/>
          <a:ext cx="0" cy="0"/>
          <a:chOff x="0" y="0"/>
          <a:chExt cx="0" cy="0"/>
        </a:xfrm>
      </p:grpSpPr>
      <p:sp>
        <p:nvSpPr>
          <p:cNvPr id="206" name="Google Shape;206;p35"/>
          <p:cNvSpPr/>
          <p:nvPr/>
        </p:nvSpPr>
        <p:spPr>
          <a:xfrm>
            <a:off x="0" y="3971925"/>
            <a:ext cx="7143692" cy="6315271"/>
          </a:xfrm>
          <a:prstGeom prst="rtTriangle">
            <a:avLst/>
          </a:prstGeom>
          <a:solidFill>
            <a:schemeClr val="accent2"/>
          </a:solidFill>
          <a:ln>
            <a:noFill/>
          </a:ln>
        </p:spPr>
        <p:txBody>
          <a:bodyPr spcFirstLastPara="1" wrap="square" lIns="167594" tIns="83774" rIns="167594" bIns="83774"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275" b="0" i="0" u="none" strike="noStrike" cap="none">
              <a:solidFill>
                <a:schemeClr val="lt1"/>
              </a:solidFill>
              <a:latin typeface="Libre Franklin"/>
              <a:ea typeface="Libre Franklin"/>
              <a:cs typeface="Libre Franklin"/>
              <a:sym typeface="Libre Franklin"/>
            </a:endParaRPr>
          </a:p>
        </p:txBody>
      </p:sp>
      <p:sp>
        <p:nvSpPr>
          <p:cNvPr id="207" name="Google Shape;207;p35"/>
          <p:cNvSpPr/>
          <p:nvPr/>
        </p:nvSpPr>
        <p:spPr>
          <a:xfrm>
            <a:off x="-4760" y="-1387"/>
            <a:ext cx="18291928" cy="10288849"/>
          </a:xfrm>
          <a:custGeom>
            <a:avLst/>
            <a:gdLst/>
            <a:ahLst/>
            <a:cxnLst/>
            <a:rect l="l" t="t" r="r" b="b"/>
            <a:pathLst>
              <a:path w="3352800" h="2002901" extrusionOk="0">
                <a:moveTo>
                  <a:pt x="0" y="2002901"/>
                </a:moveTo>
                <a:lnTo>
                  <a:pt x="2836585" y="0"/>
                </a:lnTo>
                <a:lnTo>
                  <a:pt x="3352800" y="270"/>
                </a:lnTo>
                <a:lnTo>
                  <a:pt x="3352800" y="2002901"/>
                </a:lnTo>
                <a:lnTo>
                  <a:pt x="0" y="2002901"/>
                </a:lnTo>
                <a:close/>
              </a:path>
            </a:pathLst>
          </a:custGeom>
          <a:solidFill>
            <a:schemeClr val="accent3">
              <a:alpha val="80000"/>
            </a:schemeClr>
          </a:solidFill>
          <a:ln>
            <a:noFill/>
          </a:ln>
        </p:spPr>
        <p:txBody>
          <a:bodyPr spcFirstLastPara="1" wrap="square" lIns="167594" tIns="83774" rIns="167594" bIns="83774"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275" b="0" i="0" u="none" strike="noStrike" cap="none">
              <a:solidFill>
                <a:schemeClr val="lt1"/>
              </a:solidFill>
              <a:latin typeface="Libre Franklin"/>
              <a:ea typeface="Libre Franklin"/>
              <a:cs typeface="Libre Franklin"/>
              <a:sym typeface="Libre Franklin"/>
            </a:endParaRPr>
          </a:p>
        </p:txBody>
      </p:sp>
      <p:sp>
        <p:nvSpPr>
          <p:cNvPr id="208" name="Google Shape;208;p35"/>
          <p:cNvSpPr txBox="1">
            <a:spLocks noGrp="1"/>
          </p:cNvSpPr>
          <p:nvPr>
            <p:ph type="ctrTitle"/>
          </p:nvPr>
        </p:nvSpPr>
        <p:spPr>
          <a:xfrm rot="-1986355">
            <a:off x="2193702" y="2455285"/>
            <a:ext cx="10178239" cy="2087235"/>
          </a:xfrm>
          <a:prstGeom prst="rect">
            <a:avLst/>
          </a:prstGeom>
          <a:noFill/>
          <a:ln>
            <a:noFill/>
          </a:ln>
        </p:spPr>
        <p:txBody>
          <a:bodyPr spcFirstLastPara="1" wrap="square" lIns="184250" tIns="92100" rIns="184250" bIns="18400" anchor="b" anchorCtr="0">
            <a:noAutofit/>
          </a:bodyPr>
          <a:lstStyle>
            <a:lvl1pPr lvl="0" algn="l" rtl="0">
              <a:lnSpc>
                <a:spcPct val="100000"/>
              </a:lnSpc>
              <a:spcBef>
                <a:spcPts val="0"/>
              </a:spcBef>
              <a:spcAft>
                <a:spcPts val="0"/>
              </a:spcAft>
              <a:buClr>
                <a:schemeClr val="dk1"/>
              </a:buClr>
              <a:buSzPts val="6400"/>
              <a:buFont typeface="Libre Franklin Medium"/>
              <a:buNone/>
              <a:defRPr sz="582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9" name="Google Shape;209;p35"/>
          <p:cNvSpPr txBox="1">
            <a:spLocks noGrp="1"/>
          </p:cNvSpPr>
          <p:nvPr>
            <p:ph type="subTitle" idx="1"/>
          </p:nvPr>
        </p:nvSpPr>
        <p:spPr>
          <a:xfrm rot="-1986296">
            <a:off x="3069444" y="3667996"/>
            <a:ext cx="11732439" cy="570386"/>
          </a:xfrm>
          <a:prstGeom prst="rect">
            <a:avLst/>
          </a:prstGeom>
          <a:noFill/>
          <a:ln>
            <a:noFill/>
          </a:ln>
        </p:spPr>
        <p:txBody>
          <a:bodyPr spcFirstLastPara="1" wrap="square" lIns="184250" tIns="18400" rIns="184250" bIns="92100" anchor="t" anchorCtr="0">
            <a:normAutofit/>
          </a:bodyPr>
          <a:lstStyle>
            <a:lvl1pPr lvl="0" algn="l" rtl="0">
              <a:lnSpc>
                <a:spcPct val="100000"/>
              </a:lnSpc>
              <a:spcBef>
                <a:spcPts val="1455"/>
              </a:spcBef>
              <a:spcAft>
                <a:spcPts val="0"/>
              </a:spcAft>
              <a:buClr>
                <a:schemeClr val="dk1"/>
              </a:buClr>
              <a:buSzPts val="2800"/>
              <a:buNone/>
              <a:defRPr sz="2547" b="0" i="0" u="none" strike="noStrike" cap="none">
                <a:solidFill>
                  <a:schemeClr val="dk1"/>
                </a:solidFill>
                <a:latin typeface="Libre Franklin"/>
                <a:ea typeface="Libre Franklin"/>
                <a:cs typeface="Libre Franklin"/>
                <a:sym typeface="Libre Franklin"/>
              </a:defRPr>
            </a:lvl1pPr>
            <a:lvl2pPr lvl="1" algn="ctr" rtl="0">
              <a:lnSpc>
                <a:spcPct val="100000"/>
              </a:lnSpc>
              <a:spcBef>
                <a:spcPts val="546"/>
              </a:spcBef>
              <a:spcAft>
                <a:spcPts val="0"/>
              </a:spcAft>
              <a:buSzPts val="3200"/>
              <a:buNone/>
              <a:defRPr>
                <a:solidFill>
                  <a:srgbClr val="888888"/>
                </a:solidFill>
              </a:defRPr>
            </a:lvl2pPr>
            <a:lvl3pPr lvl="2" algn="ctr" rtl="0">
              <a:lnSpc>
                <a:spcPct val="100000"/>
              </a:lnSpc>
              <a:spcBef>
                <a:spcPts val="546"/>
              </a:spcBef>
              <a:spcAft>
                <a:spcPts val="0"/>
              </a:spcAft>
              <a:buSzPts val="3200"/>
              <a:buNone/>
              <a:defRPr>
                <a:solidFill>
                  <a:srgbClr val="888888"/>
                </a:solidFill>
              </a:defRPr>
            </a:lvl3pPr>
            <a:lvl4pPr lvl="3" algn="ctr" rtl="0">
              <a:lnSpc>
                <a:spcPct val="100000"/>
              </a:lnSpc>
              <a:spcBef>
                <a:spcPts val="546"/>
              </a:spcBef>
              <a:spcAft>
                <a:spcPts val="0"/>
              </a:spcAft>
              <a:buSzPts val="3200"/>
              <a:buNone/>
              <a:defRPr>
                <a:solidFill>
                  <a:srgbClr val="888888"/>
                </a:solidFill>
              </a:defRPr>
            </a:lvl4pPr>
            <a:lvl5pPr lvl="4" algn="ctr" rtl="0">
              <a:lnSpc>
                <a:spcPct val="100000"/>
              </a:lnSpc>
              <a:spcBef>
                <a:spcPts val="546"/>
              </a:spcBef>
              <a:spcAft>
                <a:spcPts val="0"/>
              </a:spcAft>
              <a:buSzPts val="3200"/>
              <a:buNone/>
              <a:defRPr>
                <a:solidFill>
                  <a:srgbClr val="888888"/>
                </a:solidFill>
              </a:defRPr>
            </a:lvl5pPr>
            <a:lvl6pPr lvl="5" algn="ctr" rtl="0">
              <a:lnSpc>
                <a:spcPct val="100000"/>
              </a:lnSpc>
              <a:spcBef>
                <a:spcPts val="546"/>
              </a:spcBef>
              <a:spcAft>
                <a:spcPts val="0"/>
              </a:spcAft>
              <a:buSzPts val="2800"/>
              <a:buNone/>
              <a:defRPr>
                <a:solidFill>
                  <a:srgbClr val="888888"/>
                </a:solidFill>
              </a:defRPr>
            </a:lvl6pPr>
            <a:lvl7pPr lvl="6" algn="ctr" rtl="0">
              <a:lnSpc>
                <a:spcPct val="100000"/>
              </a:lnSpc>
              <a:spcBef>
                <a:spcPts val="546"/>
              </a:spcBef>
              <a:spcAft>
                <a:spcPts val="0"/>
              </a:spcAft>
              <a:buSzPts val="2800"/>
              <a:buNone/>
              <a:defRPr>
                <a:solidFill>
                  <a:srgbClr val="888888"/>
                </a:solidFill>
              </a:defRPr>
            </a:lvl7pPr>
            <a:lvl8pPr lvl="7" algn="ctr" rtl="0">
              <a:lnSpc>
                <a:spcPct val="100000"/>
              </a:lnSpc>
              <a:spcBef>
                <a:spcPts val="546"/>
              </a:spcBef>
              <a:spcAft>
                <a:spcPts val="0"/>
              </a:spcAft>
              <a:buSzPts val="2800"/>
              <a:buNone/>
              <a:defRPr>
                <a:solidFill>
                  <a:srgbClr val="888888"/>
                </a:solidFill>
              </a:defRPr>
            </a:lvl8pPr>
            <a:lvl9pPr lvl="8" algn="ctr" rtl="0">
              <a:lnSpc>
                <a:spcPct val="100000"/>
              </a:lnSpc>
              <a:spcBef>
                <a:spcPts val="546"/>
              </a:spcBef>
              <a:spcAft>
                <a:spcPts val="0"/>
              </a:spcAft>
              <a:buSzPts val="2800"/>
              <a:buNone/>
              <a:defRPr>
                <a:solidFill>
                  <a:srgbClr val="888888"/>
                </a:solidFill>
              </a:defRPr>
            </a:lvl9pPr>
          </a:lstStyle>
          <a:p>
            <a:endParaRPr/>
          </a:p>
        </p:txBody>
      </p:sp>
      <p:sp>
        <p:nvSpPr>
          <p:cNvPr id="210" name="Google Shape;210;p35"/>
          <p:cNvSpPr txBox="1">
            <a:spLocks noGrp="1"/>
          </p:cNvSpPr>
          <p:nvPr>
            <p:ph type="dt" idx="10"/>
          </p:nvPr>
        </p:nvSpPr>
        <p:spPr>
          <a:xfrm rot="-1986236">
            <a:off x="617893" y="8782262"/>
            <a:ext cx="3921411" cy="348459"/>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11" name="Google Shape;211;p35"/>
          <p:cNvSpPr txBox="1">
            <a:spLocks noGrp="1"/>
          </p:cNvSpPr>
          <p:nvPr>
            <p:ph type="ftr" idx="11"/>
          </p:nvPr>
        </p:nvSpPr>
        <p:spPr>
          <a:xfrm>
            <a:off x="7035028" y="9427683"/>
            <a:ext cx="9448874" cy="411231"/>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12" name="Google Shape;212;p35"/>
          <p:cNvSpPr>
            <a:spLocks noGrp="1"/>
          </p:cNvSpPr>
          <p:nvPr>
            <p:ph type="sldNum" idx="12"/>
          </p:nvPr>
        </p:nvSpPr>
        <p:spPr>
          <a:xfrm>
            <a:off x="16802075" y="9256234"/>
            <a:ext cx="1005635" cy="754241"/>
          </a:xfrm>
          <a:prstGeom prst="ellipse">
            <a:avLst/>
          </a:prstGeom>
          <a:noFill/>
          <a:ln>
            <a:noFill/>
          </a:ln>
        </p:spPr>
        <p:txBody>
          <a:bodyPr spcFirstLastPara="1" wrap="square" lIns="184250" tIns="92100" rIns="184250" bIns="92100" anchor="t" anchorCtr="0">
            <a:noAutofit/>
          </a:bodyPr>
          <a:lstStyle>
            <a:lvl1pPr marL="0" marR="0" lvl="0"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756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1645920" y="548640"/>
            <a:ext cx="15041951" cy="823007"/>
          </a:xfrm>
          <a:prstGeom prst="rect">
            <a:avLst/>
          </a:prstGeom>
          <a:noFill/>
          <a:ln>
            <a:noFill/>
          </a:ln>
        </p:spPr>
        <p:txBody>
          <a:bodyPr spcFirstLastPara="1" wrap="square" lIns="184250" tIns="92100" rIns="184250" bIns="92100" anchor="ctr" anchorCtr="0">
            <a:noAutofit/>
          </a:bodyPr>
          <a:lstStyle>
            <a:lvl1pPr lvl="0" algn="l" rtl="0">
              <a:lnSpc>
                <a:spcPct val="100000"/>
              </a:lnSpc>
              <a:spcBef>
                <a:spcPts val="0"/>
              </a:spcBef>
              <a:spcAft>
                <a:spcPts val="0"/>
              </a:spcAft>
              <a:buClr>
                <a:schemeClr val="dk1"/>
              </a:buClr>
              <a:buSzPts val="5600"/>
              <a:buFont typeface="Libre Franklin Medium"/>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5" name="Google Shape;215;p36"/>
          <p:cNvSpPr txBox="1">
            <a:spLocks noGrp="1"/>
          </p:cNvSpPr>
          <p:nvPr>
            <p:ph type="body" idx="1"/>
          </p:nvPr>
        </p:nvSpPr>
        <p:spPr>
          <a:xfrm>
            <a:off x="1645920" y="1645920"/>
            <a:ext cx="6400859" cy="823007"/>
          </a:xfrm>
          <a:prstGeom prst="rect">
            <a:avLst/>
          </a:prstGeom>
          <a:noFill/>
          <a:ln>
            <a:noFill/>
          </a:ln>
        </p:spPr>
        <p:txBody>
          <a:bodyPr spcFirstLastPara="1" wrap="square" lIns="184250" tIns="92100" rIns="184250" bIns="92100" anchor="b" anchorCtr="0">
            <a:normAutofit/>
          </a:bodyPr>
          <a:lstStyle>
            <a:lvl1pPr marL="415869" lvl="0" indent="-207935" algn="l" rtl="0">
              <a:lnSpc>
                <a:spcPct val="100000"/>
              </a:lnSpc>
              <a:spcBef>
                <a:spcPts val="1455"/>
              </a:spcBef>
              <a:spcAft>
                <a:spcPts val="0"/>
              </a:spcAft>
              <a:buClr>
                <a:schemeClr val="dk1"/>
              </a:buClr>
              <a:buSzPts val="2800"/>
              <a:buNone/>
              <a:defRPr sz="2547" b="0" cap="none">
                <a:solidFill>
                  <a:schemeClr val="dk1"/>
                </a:solidFill>
                <a:latin typeface="Libre Franklin"/>
                <a:ea typeface="Libre Franklin"/>
                <a:cs typeface="Libre Franklin"/>
                <a:sym typeface="Libre Franklin"/>
              </a:defRPr>
            </a:lvl1pPr>
            <a:lvl2pPr marL="831738" lvl="1" indent="-207935" algn="l" rtl="0">
              <a:lnSpc>
                <a:spcPct val="100000"/>
              </a:lnSpc>
              <a:spcBef>
                <a:spcPts val="546"/>
              </a:spcBef>
              <a:spcAft>
                <a:spcPts val="0"/>
              </a:spcAft>
              <a:buSzPts val="4000"/>
              <a:buNone/>
              <a:defRPr sz="3638" b="1"/>
            </a:lvl2pPr>
            <a:lvl3pPr marL="1247607" lvl="2" indent="-207935" algn="l" rtl="0">
              <a:lnSpc>
                <a:spcPct val="100000"/>
              </a:lnSpc>
              <a:spcBef>
                <a:spcPts val="546"/>
              </a:spcBef>
              <a:spcAft>
                <a:spcPts val="0"/>
              </a:spcAft>
              <a:buSzPts val="3600"/>
              <a:buNone/>
              <a:defRPr sz="3275" b="1"/>
            </a:lvl3pPr>
            <a:lvl4pPr marL="1663476" lvl="3" indent="-207935" algn="l" rtl="0">
              <a:lnSpc>
                <a:spcPct val="100000"/>
              </a:lnSpc>
              <a:spcBef>
                <a:spcPts val="546"/>
              </a:spcBef>
              <a:spcAft>
                <a:spcPts val="0"/>
              </a:spcAft>
              <a:buSzPts val="3200"/>
              <a:buNone/>
              <a:defRPr sz="2911" b="1"/>
            </a:lvl4pPr>
            <a:lvl5pPr marL="2079346" lvl="4" indent="-207935" algn="l" rtl="0">
              <a:lnSpc>
                <a:spcPct val="100000"/>
              </a:lnSpc>
              <a:spcBef>
                <a:spcPts val="546"/>
              </a:spcBef>
              <a:spcAft>
                <a:spcPts val="0"/>
              </a:spcAft>
              <a:buSzPts val="3200"/>
              <a:buNone/>
              <a:defRPr sz="2911" b="1"/>
            </a:lvl5pPr>
            <a:lvl6pPr marL="2495215" lvl="5" indent="-207935" algn="l" rtl="0">
              <a:lnSpc>
                <a:spcPct val="100000"/>
              </a:lnSpc>
              <a:spcBef>
                <a:spcPts val="546"/>
              </a:spcBef>
              <a:spcAft>
                <a:spcPts val="0"/>
              </a:spcAft>
              <a:buSzPts val="3200"/>
              <a:buNone/>
              <a:defRPr sz="2911" b="1"/>
            </a:lvl6pPr>
            <a:lvl7pPr marL="2911084" lvl="6" indent="-207935" algn="l" rtl="0">
              <a:lnSpc>
                <a:spcPct val="100000"/>
              </a:lnSpc>
              <a:spcBef>
                <a:spcPts val="546"/>
              </a:spcBef>
              <a:spcAft>
                <a:spcPts val="0"/>
              </a:spcAft>
              <a:buSzPts val="3200"/>
              <a:buNone/>
              <a:defRPr sz="2911" b="1"/>
            </a:lvl7pPr>
            <a:lvl8pPr marL="3326953" lvl="7" indent="-207935" algn="l" rtl="0">
              <a:lnSpc>
                <a:spcPct val="100000"/>
              </a:lnSpc>
              <a:spcBef>
                <a:spcPts val="546"/>
              </a:spcBef>
              <a:spcAft>
                <a:spcPts val="0"/>
              </a:spcAft>
              <a:buSzPts val="3200"/>
              <a:buNone/>
              <a:defRPr sz="2911" b="1"/>
            </a:lvl8pPr>
            <a:lvl9pPr marL="3742822" lvl="8" indent="-207935" algn="l" rtl="0">
              <a:lnSpc>
                <a:spcPct val="100000"/>
              </a:lnSpc>
              <a:spcBef>
                <a:spcPts val="546"/>
              </a:spcBef>
              <a:spcAft>
                <a:spcPts val="0"/>
              </a:spcAft>
              <a:buSzPts val="3200"/>
              <a:buNone/>
              <a:defRPr sz="2911" b="1"/>
            </a:lvl9pPr>
          </a:lstStyle>
          <a:p>
            <a:endParaRPr/>
          </a:p>
        </p:txBody>
      </p:sp>
      <p:sp>
        <p:nvSpPr>
          <p:cNvPr id="216" name="Google Shape;216;p36"/>
          <p:cNvSpPr txBox="1">
            <a:spLocks noGrp="1"/>
          </p:cNvSpPr>
          <p:nvPr>
            <p:ph type="body" idx="2"/>
          </p:nvPr>
        </p:nvSpPr>
        <p:spPr>
          <a:xfrm>
            <a:off x="1638300" y="2552772"/>
            <a:ext cx="6400859" cy="4663253"/>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chemeClr val="dk1"/>
              </a:buClr>
              <a:buSzPts val="4800"/>
              <a:buNone/>
              <a:defRPr sz="4366"/>
            </a:lvl1pPr>
            <a:lvl2pPr marL="831738" lvl="1" indent="-438973" algn="l" rtl="0">
              <a:lnSpc>
                <a:spcPct val="100000"/>
              </a:lnSpc>
              <a:spcBef>
                <a:spcPts val="546"/>
              </a:spcBef>
              <a:spcAft>
                <a:spcPts val="0"/>
              </a:spcAft>
              <a:buSzPts val="4000"/>
              <a:buChar char="▪"/>
              <a:defRPr sz="3638"/>
            </a:lvl2pPr>
            <a:lvl3pPr marL="1247607" lvl="2" indent="-415869" algn="l" rtl="0">
              <a:lnSpc>
                <a:spcPct val="100000"/>
              </a:lnSpc>
              <a:spcBef>
                <a:spcPts val="546"/>
              </a:spcBef>
              <a:spcAft>
                <a:spcPts val="0"/>
              </a:spcAft>
              <a:buSzPts val="3600"/>
              <a:buChar char="▪"/>
              <a:defRPr sz="3275"/>
            </a:lvl3pPr>
            <a:lvl4pPr marL="1663476" lvl="3" indent="-392765" algn="l" rtl="0">
              <a:lnSpc>
                <a:spcPct val="100000"/>
              </a:lnSpc>
              <a:spcBef>
                <a:spcPts val="546"/>
              </a:spcBef>
              <a:spcAft>
                <a:spcPts val="0"/>
              </a:spcAft>
              <a:buSzPts val="3200"/>
              <a:buChar char="▪"/>
              <a:defRPr sz="2911"/>
            </a:lvl4pPr>
            <a:lvl5pPr marL="2079346" lvl="4" indent="-392765" algn="l" rtl="0">
              <a:lnSpc>
                <a:spcPct val="100000"/>
              </a:lnSpc>
              <a:spcBef>
                <a:spcPts val="546"/>
              </a:spcBef>
              <a:spcAft>
                <a:spcPts val="0"/>
              </a:spcAft>
              <a:buSzPts val="3200"/>
              <a:buChar char="▪"/>
              <a:defRPr sz="2911"/>
            </a:lvl5pPr>
            <a:lvl6pPr marL="2495215" lvl="5" indent="-392765" algn="l" rtl="0">
              <a:lnSpc>
                <a:spcPct val="100000"/>
              </a:lnSpc>
              <a:spcBef>
                <a:spcPts val="546"/>
              </a:spcBef>
              <a:spcAft>
                <a:spcPts val="0"/>
              </a:spcAft>
              <a:buSzPts val="3200"/>
              <a:buChar char="▪"/>
              <a:defRPr sz="2911"/>
            </a:lvl6pPr>
            <a:lvl7pPr marL="2911084" lvl="6" indent="-392765" algn="l" rtl="0">
              <a:lnSpc>
                <a:spcPct val="100000"/>
              </a:lnSpc>
              <a:spcBef>
                <a:spcPts val="546"/>
              </a:spcBef>
              <a:spcAft>
                <a:spcPts val="0"/>
              </a:spcAft>
              <a:buSzPts val="3200"/>
              <a:buChar char="▪"/>
              <a:defRPr sz="2911"/>
            </a:lvl7pPr>
            <a:lvl8pPr marL="3326953" lvl="7" indent="-392765" algn="l" rtl="0">
              <a:lnSpc>
                <a:spcPct val="100000"/>
              </a:lnSpc>
              <a:spcBef>
                <a:spcPts val="546"/>
              </a:spcBef>
              <a:spcAft>
                <a:spcPts val="0"/>
              </a:spcAft>
              <a:buSzPts val="3200"/>
              <a:buChar char="▪"/>
              <a:defRPr sz="2911"/>
            </a:lvl8pPr>
            <a:lvl9pPr marL="3742822" lvl="8" indent="-392765" algn="l" rtl="0">
              <a:lnSpc>
                <a:spcPct val="100000"/>
              </a:lnSpc>
              <a:spcBef>
                <a:spcPts val="546"/>
              </a:spcBef>
              <a:spcAft>
                <a:spcPts val="0"/>
              </a:spcAft>
              <a:buSzPts val="3200"/>
              <a:buChar char="▪"/>
              <a:defRPr sz="2911"/>
            </a:lvl9pPr>
          </a:lstStyle>
          <a:p>
            <a:endParaRPr/>
          </a:p>
        </p:txBody>
      </p:sp>
      <p:sp>
        <p:nvSpPr>
          <p:cNvPr id="217" name="Google Shape;217;p36"/>
          <p:cNvSpPr txBox="1">
            <a:spLocks noGrp="1"/>
          </p:cNvSpPr>
          <p:nvPr>
            <p:ph type="body" idx="3"/>
          </p:nvPr>
        </p:nvSpPr>
        <p:spPr>
          <a:xfrm>
            <a:off x="9400032" y="1645920"/>
            <a:ext cx="6400859" cy="823007"/>
          </a:xfrm>
          <a:prstGeom prst="rect">
            <a:avLst/>
          </a:prstGeom>
          <a:noFill/>
          <a:ln>
            <a:noFill/>
          </a:ln>
        </p:spPr>
        <p:txBody>
          <a:bodyPr spcFirstLastPara="1" wrap="square" lIns="184250" tIns="92100" rIns="184250" bIns="92100" anchor="b" anchorCtr="0">
            <a:normAutofit/>
          </a:bodyPr>
          <a:lstStyle>
            <a:lvl1pPr marL="415869" lvl="0" indent="-207935" algn="l" rtl="0">
              <a:lnSpc>
                <a:spcPct val="100000"/>
              </a:lnSpc>
              <a:spcBef>
                <a:spcPts val="1455"/>
              </a:spcBef>
              <a:spcAft>
                <a:spcPts val="0"/>
              </a:spcAft>
              <a:buClr>
                <a:schemeClr val="dk1"/>
              </a:buClr>
              <a:buSzPts val="2800"/>
              <a:buNone/>
              <a:defRPr sz="2547" b="0" cap="none">
                <a:solidFill>
                  <a:schemeClr val="dk1"/>
                </a:solidFill>
                <a:latin typeface="Libre Franklin"/>
                <a:ea typeface="Libre Franklin"/>
                <a:cs typeface="Libre Franklin"/>
                <a:sym typeface="Libre Franklin"/>
              </a:defRPr>
            </a:lvl1pPr>
            <a:lvl2pPr marL="831738" lvl="1" indent="-207935" algn="l" rtl="0">
              <a:lnSpc>
                <a:spcPct val="100000"/>
              </a:lnSpc>
              <a:spcBef>
                <a:spcPts val="546"/>
              </a:spcBef>
              <a:spcAft>
                <a:spcPts val="0"/>
              </a:spcAft>
              <a:buSzPts val="4000"/>
              <a:buNone/>
              <a:defRPr sz="3638" b="1"/>
            </a:lvl2pPr>
            <a:lvl3pPr marL="1247607" lvl="2" indent="-207935" algn="l" rtl="0">
              <a:lnSpc>
                <a:spcPct val="100000"/>
              </a:lnSpc>
              <a:spcBef>
                <a:spcPts val="546"/>
              </a:spcBef>
              <a:spcAft>
                <a:spcPts val="0"/>
              </a:spcAft>
              <a:buSzPts val="3600"/>
              <a:buNone/>
              <a:defRPr sz="3275" b="1"/>
            </a:lvl3pPr>
            <a:lvl4pPr marL="1663476" lvl="3" indent="-207935" algn="l" rtl="0">
              <a:lnSpc>
                <a:spcPct val="100000"/>
              </a:lnSpc>
              <a:spcBef>
                <a:spcPts val="546"/>
              </a:spcBef>
              <a:spcAft>
                <a:spcPts val="0"/>
              </a:spcAft>
              <a:buSzPts val="3200"/>
              <a:buNone/>
              <a:defRPr sz="2911" b="1"/>
            </a:lvl4pPr>
            <a:lvl5pPr marL="2079346" lvl="4" indent="-207935" algn="l" rtl="0">
              <a:lnSpc>
                <a:spcPct val="100000"/>
              </a:lnSpc>
              <a:spcBef>
                <a:spcPts val="546"/>
              </a:spcBef>
              <a:spcAft>
                <a:spcPts val="0"/>
              </a:spcAft>
              <a:buSzPts val="3200"/>
              <a:buNone/>
              <a:defRPr sz="2911" b="1"/>
            </a:lvl5pPr>
            <a:lvl6pPr marL="2495215" lvl="5" indent="-207935" algn="l" rtl="0">
              <a:lnSpc>
                <a:spcPct val="100000"/>
              </a:lnSpc>
              <a:spcBef>
                <a:spcPts val="546"/>
              </a:spcBef>
              <a:spcAft>
                <a:spcPts val="0"/>
              </a:spcAft>
              <a:buSzPts val="3200"/>
              <a:buNone/>
              <a:defRPr sz="2911" b="1"/>
            </a:lvl6pPr>
            <a:lvl7pPr marL="2911084" lvl="6" indent="-207935" algn="l" rtl="0">
              <a:lnSpc>
                <a:spcPct val="100000"/>
              </a:lnSpc>
              <a:spcBef>
                <a:spcPts val="546"/>
              </a:spcBef>
              <a:spcAft>
                <a:spcPts val="0"/>
              </a:spcAft>
              <a:buSzPts val="3200"/>
              <a:buNone/>
              <a:defRPr sz="2911" b="1"/>
            </a:lvl7pPr>
            <a:lvl8pPr marL="3326953" lvl="7" indent="-207935" algn="l" rtl="0">
              <a:lnSpc>
                <a:spcPct val="100000"/>
              </a:lnSpc>
              <a:spcBef>
                <a:spcPts val="546"/>
              </a:spcBef>
              <a:spcAft>
                <a:spcPts val="0"/>
              </a:spcAft>
              <a:buSzPts val="3200"/>
              <a:buNone/>
              <a:defRPr sz="2911" b="1"/>
            </a:lvl8pPr>
            <a:lvl9pPr marL="3742822" lvl="8" indent="-207935" algn="l" rtl="0">
              <a:lnSpc>
                <a:spcPct val="100000"/>
              </a:lnSpc>
              <a:spcBef>
                <a:spcPts val="546"/>
              </a:spcBef>
              <a:spcAft>
                <a:spcPts val="0"/>
              </a:spcAft>
              <a:buSzPts val="3200"/>
              <a:buNone/>
              <a:defRPr sz="2911" b="1"/>
            </a:lvl9pPr>
          </a:lstStyle>
          <a:p>
            <a:endParaRPr/>
          </a:p>
        </p:txBody>
      </p:sp>
      <p:sp>
        <p:nvSpPr>
          <p:cNvPr id="218" name="Google Shape;218;p36"/>
          <p:cNvSpPr txBox="1">
            <a:spLocks noGrp="1"/>
          </p:cNvSpPr>
          <p:nvPr>
            <p:ph type="body" idx="4"/>
          </p:nvPr>
        </p:nvSpPr>
        <p:spPr>
          <a:xfrm>
            <a:off x="9400032" y="2552772"/>
            <a:ext cx="6400859" cy="4663253"/>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chemeClr val="dk1"/>
              </a:buClr>
              <a:buSzPts val="4800"/>
              <a:buNone/>
              <a:defRPr sz="4366"/>
            </a:lvl1pPr>
            <a:lvl2pPr marL="831738" lvl="1" indent="-438973" algn="l" rtl="0">
              <a:lnSpc>
                <a:spcPct val="100000"/>
              </a:lnSpc>
              <a:spcBef>
                <a:spcPts val="546"/>
              </a:spcBef>
              <a:spcAft>
                <a:spcPts val="0"/>
              </a:spcAft>
              <a:buSzPts val="4000"/>
              <a:buChar char="▪"/>
              <a:defRPr sz="3638"/>
            </a:lvl2pPr>
            <a:lvl3pPr marL="1247607" lvl="2" indent="-415869" algn="l" rtl="0">
              <a:lnSpc>
                <a:spcPct val="100000"/>
              </a:lnSpc>
              <a:spcBef>
                <a:spcPts val="546"/>
              </a:spcBef>
              <a:spcAft>
                <a:spcPts val="0"/>
              </a:spcAft>
              <a:buSzPts val="3600"/>
              <a:buChar char="▪"/>
              <a:defRPr sz="3275"/>
            </a:lvl3pPr>
            <a:lvl4pPr marL="1663476" lvl="3" indent="-392765" algn="l" rtl="0">
              <a:lnSpc>
                <a:spcPct val="100000"/>
              </a:lnSpc>
              <a:spcBef>
                <a:spcPts val="546"/>
              </a:spcBef>
              <a:spcAft>
                <a:spcPts val="0"/>
              </a:spcAft>
              <a:buSzPts val="3200"/>
              <a:buChar char="▪"/>
              <a:defRPr sz="2911"/>
            </a:lvl4pPr>
            <a:lvl5pPr marL="2079346" lvl="4" indent="-392765" algn="l" rtl="0">
              <a:lnSpc>
                <a:spcPct val="100000"/>
              </a:lnSpc>
              <a:spcBef>
                <a:spcPts val="546"/>
              </a:spcBef>
              <a:spcAft>
                <a:spcPts val="0"/>
              </a:spcAft>
              <a:buSzPts val="3200"/>
              <a:buChar char="▪"/>
              <a:defRPr sz="2911"/>
            </a:lvl5pPr>
            <a:lvl6pPr marL="2495215" lvl="5" indent="-392765" algn="l" rtl="0">
              <a:lnSpc>
                <a:spcPct val="100000"/>
              </a:lnSpc>
              <a:spcBef>
                <a:spcPts val="546"/>
              </a:spcBef>
              <a:spcAft>
                <a:spcPts val="0"/>
              </a:spcAft>
              <a:buSzPts val="3200"/>
              <a:buChar char="▪"/>
              <a:defRPr sz="2911"/>
            </a:lvl6pPr>
            <a:lvl7pPr marL="2911084" lvl="6" indent="-392765" algn="l" rtl="0">
              <a:lnSpc>
                <a:spcPct val="100000"/>
              </a:lnSpc>
              <a:spcBef>
                <a:spcPts val="546"/>
              </a:spcBef>
              <a:spcAft>
                <a:spcPts val="0"/>
              </a:spcAft>
              <a:buSzPts val="3200"/>
              <a:buChar char="▪"/>
              <a:defRPr sz="2911"/>
            </a:lvl7pPr>
            <a:lvl8pPr marL="3326953" lvl="7" indent="-392765" algn="l" rtl="0">
              <a:lnSpc>
                <a:spcPct val="100000"/>
              </a:lnSpc>
              <a:spcBef>
                <a:spcPts val="546"/>
              </a:spcBef>
              <a:spcAft>
                <a:spcPts val="0"/>
              </a:spcAft>
              <a:buSzPts val="3200"/>
              <a:buChar char="▪"/>
              <a:defRPr sz="2911"/>
            </a:lvl8pPr>
            <a:lvl9pPr marL="3742822" lvl="8" indent="-392765" algn="l" rtl="0">
              <a:lnSpc>
                <a:spcPct val="100000"/>
              </a:lnSpc>
              <a:spcBef>
                <a:spcPts val="546"/>
              </a:spcBef>
              <a:spcAft>
                <a:spcPts val="0"/>
              </a:spcAft>
              <a:buSzPts val="3200"/>
              <a:buChar char="▪"/>
              <a:defRPr sz="2911"/>
            </a:lvl9pPr>
          </a:lstStyle>
          <a:p>
            <a:endParaRPr/>
          </a:p>
        </p:txBody>
      </p:sp>
      <p:sp>
        <p:nvSpPr>
          <p:cNvPr id="219" name="Google Shape;219;p36"/>
          <p:cNvSpPr txBox="1">
            <a:spLocks noGrp="1"/>
          </p:cNvSpPr>
          <p:nvPr>
            <p:ph type="dt" idx="10"/>
          </p:nvPr>
        </p:nvSpPr>
        <p:spPr>
          <a:xfrm rot="-1986236">
            <a:off x="617893" y="8782262"/>
            <a:ext cx="3921411" cy="348459"/>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20" name="Google Shape;220;p36"/>
          <p:cNvSpPr txBox="1">
            <a:spLocks noGrp="1"/>
          </p:cNvSpPr>
          <p:nvPr>
            <p:ph type="ftr" idx="11"/>
          </p:nvPr>
        </p:nvSpPr>
        <p:spPr>
          <a:xfrm>
            <a:off x="7035028" y="9427683"/>
            <a:ext cx="9448874" cy="411231"/>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21" name="Google Shape;221;p36"/>
          <p:cNvSpPr>
            <a:spLocks noGrp="1"/>
          </p:cNvSpPr>
          <p:nvPr>
            <p:ph type="sldNum" idx="12"/>
          </p:nvPr>
        </p:nvSpPr>
        <p:spPr>
          <a:xfrm>
            <a:off x="16802075" y="9256234"/>
            <a:ext cx="1005635" cy="754241"/>
          </a:xfrm>
          <a:prstGeom prst="ellipse">
            <a:avLst/>
          </a:prstGeom>
          <a:noFill/>
          <a:ln>
            <a:noFill/>
          </a:ln>
        </p:spPr>
        <p:txBody>
          <a:bodyPr spcFirstLastPara="1" wrap="square" lIns="184250" tIns="92100" rIns="184250" bIns="92100" anchor="t" anchorCtr="0">
            <a:noAutofit/>
          </a:bodyPr>
          <a:lstStyle>
            <a:lvl1pPr marL="0" marR="0" lvl="0"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11804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222"/>
        <p:cNvGrpSpPr/>
        <p:nvPr/>
      </p:nvGrpSpPr>
      <p:grpSpPr>
        <a:xfrm>
          <a:off x="0" y="0"/>
          <a:ext cx="0" cy="0"/>
          <a:chOff x="0" y="0"/>
          <a:chExt cx="0" cy="0"/>
        </a:xfrm>
      </p:grpSpPr>
      <p:sp>
        <p:nvSpPr>
          <p:cNvPr id="223" name="Google Shape;223;p37"/>
          <p:cNvSpPr>
            <a:spLocks noGrp="1"/>
          </p:cNvSpPr>
          <p:nvPr>
            <p:ph type="pic" idx="2"/>
          </p:nvPr>
        </p:nvSpPr>
        <p:spPr>
          <a:xfrm>
            <a:off x="4057650" y="0"/>
            <a:ext cx="14230075" cy="10287045"/>
          </a:xfrm>
          <a:prstGeom prst="rect">
            <a:avLst/>
          </a:prstGeom>
          <a:solidFill>
            <a:schemeClr val="accent3">
              <a:alpha val="80000"/>
            </a:schemeClr>
          </a:solidFill>
          <a:ln>
            <a:noFill/>
          </a:ln>
        </p:spPr>
      </p:sp>
      <p:sp>
        <p:nvSpPr>
          <p:cNvPr id="224" name="Google Shape;224;p37"/>
          <p:cNvSpPr/>
          <p:nvPr/>
        </p:nvSpPr>
        <p:spPr>
          <a:xfrm>
            <a:off x="0" y="3971925"/>
            <a:ext cx="7143692" cy="6315271"/>
          </a:xfrm>
          <a:prstGeom prst="rtTriangle">
            <a:avLst/>
          </a:prstGeom>
          <a:solidFill>
            <a:schemeClr val="accent2"/>
          </a:solidFill>
          <a:ln>
            <a:noFill/>
          </a:ln>
        </p:spPr>
        <p:txBody>
          <a:bodyPr spcFirstLastPara="1" wrap="square" lIns="167594" tIns="83774" rIns="167594" bIns="83774"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275" b="0" i="0" u="none" strike="noStrike" cap="none">
              <a:solidFill>
                <a:schemeClr val="lt1"/>
              </a:solidFill>
              <a:latin typeface="Libre Franklin"/>
              <a:ea typeface="Libre Franklin"/>
              <a:cs typeface="Libre Franklin"/>
              <a:sym typeface="Libre Franklin"/>
            </a:endParaRPr>
          </a:p>
        </p:txBody>
      </p:sp>
      <p:sp>
        <p:nvSpPr>
          <p:cNvPr id="225" name="Google Shape;225;p37"/>
          <p:cNvSpPr/>
          <p:nvPr/>
        </p:nvSpPr>
        <p:spPr>
          <a:xfrm>
            <a:off x="1" y="7572375"/>
            <a:ext cx="7140139" cy="2716150"/>
          </a:xfrm>
          <a:custGeom>
            <a:avLst/>
            <a:gdLst/>
            <a:ahLst/>
            <a:cxnLst/>
            <a:rect l="l" t="t" r="r" b="b"/>
            <a:pathLst>
              <a:path w="3571875" h="1809750" extrusionOk="0">
                <a:moveTo>
                  <a:pt x="0" y="1809750"/>
                </a:moveTo>
                <a:lnTo>
                  <a:pt x="2038350" y="0"/>
                </a:lnTo>
                <a:lnTo>
                  <a:pt x="3571875" y="1809750"/>
                </a:lnTo>
                <a:lnTo>
                  <a:pt x="0" y="1809750"/>
                </a:lnTo>
                <a:close/>
              </a:path>
            </a:pathLst>
          </a:custGeom>
          <a:solidFill>
            <a:schemeClr val="accent3">
              <a:alpha val="80000"/>
            </a:schemeClr>
          </a:solidFill>
          <a:ln>
            <a:noFill/>
          </a:ln>
        </p:spPr>
        <p:txBody>
          <a:bodyPr spcFirstLastPara="1" wrap="square" lIns="167594" tIns="83774" rIns="167594" bIns="83774"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275" b="0" i="0" u="none" strike="noStrike" cap="none">
              <a:solidFill>
                <a:schemeClr val="lt1"/>
              </a:solidFill>
              <a:latin typeface="Libre Franklin"/>
              <a:ea typeface="Libre Franklin"/>
              <a:cs typeface="Libre Franklin"/>
              <a:sym typeface="Libre Franklin"/>
            </a:endParaRPr>
          </a:p>
        </p:txBody>
      </p:sp>
      <p:sp>
        <p:nvSpPr>
          <p:cNvPr id="226" name="Google Shape;226;p37"/>
          <p:cNvSpPr txBox="1">
            <a:spLocks noGrp="1"/>
          </p:cNvSpPr>
          <p:nvPr>
            <p:ph type="title"/>
          </p:nvPr>
        </p:nvSpPr>
        <p:spPr>
          <a:xfrm rot="-1986345">
            <a:off x="1885801" y="2475097"/>
            <a:ext cx="9885990" cy="1503144"/>
          </a:xfrm>
          <a:prstGeom prst="rect">
            <a:avLst/>
          </a:prstGeom>
          <a:noFill/>
          <a:ln>
            <a:noFill/>
          </a:ln>
        </p:spPr>
        <p:txBody>
          <a:bodyPr spcFirstLastPara="1" wrap="square" lIns="184250" tIns="92100" rIns="184250" bIns="92100" anchor="b" anchorCtr="0">
            <a:noAutofit/>
          </a:bodyPr>
          <a:lstStyle>
            <a:lvl1pPr lvl="0" algn="l" rtl="0">
              <a:lnSpc>
                <a:spcPct val="100000"/>
              </a:lnSpc>
              <a:spcBef>
                <a:spcPts val="0"/>
              </a:spcBef>
              <a:spcAft>
                <a:spcPts val="0"/>
              </a:spcAft>
              <a:buClr>
                <a:schemeClr val="dk1"/>
              </a:buClr>
              <a:buSzPts val="5600"/>
              <a:buFont typeface="Libre Franklin Medium"/>
              <a:buNone/>
              <a:defRPr sz="5094" b="0">
                <a:latin typeface="Libre Franklin Medium"/>
                <a:ea typeface="Libre Franklin Medium"/>
                <a:cs typeface="Libre Franklin Medium"/>
                <a:sym typeface="Libre Franklin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27" name="Google Shape;227;p37"/>
          <p:cNvSpPr txBox="1">
            <a:spLocks noGrp="1"/>
          </p:cNvSpPr>
          <p:nvPr>
            <p:ph type="body" idx="1"/>
          </p:nvPr>
        </p:nvSpPr>
        <p:spPr>
          <a:xfrm rot="-1986230">
            <a:off x="2891037" y="3184491"/>
            <a:ext cx="10985279" cy="1283554"/>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chemeClr val="dk2"/>
              </a:buClr>
              <a:buSzPts val="2800"/>
              <a:buNone/>
              <a:defRPr sz="2547">
                <a:solidFill>
                  <a:schemeClr val="dk2"/>
                </a:solidFill>
              </a:defRPr>
            </a:lvl1pPr>
            <a:lvl2pPr marL="831738" lvl="1" indent="-207935" algn="l" rtl="0">
              <a:lnSpc>
                <a:spcPct val="100000"/>
              </a:lnSpc>
              <a:spcBef>
                <a:spcPts val="546"/>
              </a:spcBef>
              <a:spcAft>
                <a:spcPts val="0"/>
              </a:spcAft>
              <a:buSzPts val="2400"/>
              <a:buNone/>
              <a:defRPr sz="2183"/>
            </a:lvl2pPr>
            <a:lvl3pPr marL="1247607" lvl="2" indent="-207935" algn="l" rtl="0">
              <a:lnSpc>
                <a:spcPct val="100000"/>
              </a:lnSpc>
              <a:spcBef>
                <a:spcPts val="546"/>
              </a:spcBef>
              <a:spcAft>
                <a:spcPts val="0"/>
              </a:spcAft>
              <a:buSzPts val="2000"/>
              <a:buNone/>
              <a:defRPr sz="1819"/>
            </a:lvl3pPr>
            <a:lvl4pPr marL="1663476" lvl="3" indent="-207935" algn="l" rtl="0">
              <a:lnSpc>
                <a:spcPct val="100000"/>
              </a:lnSpc>
              <a:spcBef>
                <a:spcPts val="546"/>
              </a:spcBef>
              <a:spcAft>
                <a:spcPts val="0"/>
              </a:spcAft>
              <a:buSzPts val="1800"/>
              <a:buNone/>
              <a:defRPr sz="1637"/>
            </a:lvl4pPr>
            <a:lvl5pPr marL="2079346" lvl="4" indent="-207935" algn="l" rtl="0">
              <a:lnSpc>
                <a:spcPct val="100000"/>
              </a:lnSpc>
              <a:spcBef>
                <a:spcPts val="546"/>
              </a:spcBef>
              <a:spcAft>
                <a:spcPts val="0"/>
              </a:spcAft>
              <a:buSzPts val="1800"/>
              <a:buNone/>
              <a:defRPr sz="1637"/>
            </a:lvl5pPr>
            <a:lvl6pPr marL="2495215" lvl="5" indent="-207935" algn="l" rtl="0">
              <a:lnSpc>
                <a:spcPct val="100000"/>
              </a:lnSpc>
              <a:spcBef>
                <a:spcPts val="546"/>
              </a:spcBef>
              <a:spcAft>
                <a:spcPts val="0"/>
              </a:spcAft>
              <a:buSzPts val="1800"/>
              <a:buNone/>
              <a:defRPr sz="1637"/>
            </a:lvl6pPr>
            <a:lvl7pPr marL="2911084" lvl="6" indent="-207935" algn="l" rtl="0">
              <a:lnSpc>
                <a:spcPct val="100000"/>
              </a:lnSpc>
              <a:spcBef>
                <a:spcPts val="546"/>
              </a:spcBef>
              <a:spcAft>
                <a:spcPts val="0"/>
              </a:spcAft>
              <a:buSzPts val="1800"/>
              <a:buNone/>
              <a:defRPr sz="1637"/>
            </a:lvl7pPr>
            <a:lvl8pPr marL="3326953" lvl="7" indent="-207935" algn="l" rtl="0">
              <a:lnSpc>
                <a:spcPct val="100000"/>
              </a:lnSpc>
              <a:spcBef>
                <a:spcPts val="546"/>
              </a:spcBef>
              <a:spcAft>
                <a:spcPts val="0"/>
              </a:spcAft>
              <a:buSzPts val="1800"/>
              <a:buNone/>
              <a:defRPr sz="1637"/>
            </a:lvl8pPr>
            <a:lvl9pPr marL="3742822" lvl="8" indent="-207935" algn="l" rtl="0">
              <a:lnSpc>
                <a:spcPct val="100000"/>
              </a:lnSpc>
              <a:spcBef>
                <a:spcPts val="546"/>
              </a:spcBef>
              <a:spcAft>
                <a:spcPts val="0"/>
              </a:spcAft>
              <a:buSzPts val="1800"/>
              <a:buNone/>
              <a:defRPr sz="1637"/>
            </a:lvl9pPr>
          </a:lstStyle>
          <a:p>
            <a:endParaRPr/>
          </a:p>
        </p:txBody>
      </p:sp>
      <p:sp>
        <p:nvSpPr>
          <p:cNvPr id="228" name="Google Shape;228;p37"/>
          <p:cNvSpPr txBox="1">
            <a:spLocks noGrp="1"/>
          </p:cNvSpPr>
          <p:nvPr>
            <p:ph type="dt" idx="10"/>
          </p:nvPr>
        </p:nvSpPr>
        <p:spPr>
          <a:xfrm rot="-1986236">
            <a:off x="617893" y="8782262"/>
            <a:ext cx="3921411" cy="348459"/>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29" name="Google Shape;229;p37"/>
          <p:cNvSpPr txBox="1">
            <a:spLocks noGrp="1"/>
          </p:cNvSpPr>
          <p:nvPr>
            <p:ph type="ftr" idx="11"/>
          </p:nvPr>
        </p:nvSpPr>
        <p:spPr>
          <a:xfrm>
            <a:off x="7035028" y="9427683"/>
            <a:ext cx="9448874" cy="411231"/>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30" name="Google Shape;230;p37"/>
          <p:cNvSpPr>
            <a:spLocks noGrp="1"/>
          </p:cNvSpPr>
          <p:nvPr>
            <p:ph type="sldNum" idx="12"/>
          </p:nvPr>
        </p:nvSpPr>
        <p:spPr>
          <a:xfrm>
            <a:off x="16802075" y="9256234"/>
            <a:ext cx="1005635" cy="754241"/>
          </a:xfrm>
          <a:prstGeom prst="ellipse">
            <a:avLst/>
          </a:prstGeom>
          <a:noFill/>
          <a:ln>
            <a:noFill/>
          </a:ln>
        </p:spPr>
        <p:txBody>
          <a:bodyPr spcFirstLastPara="1" wrap="square" lIns="184250" tIns="92100" rIns="184250" bIns="92100" anchor="t" anchorCtr="0">
            <a:noAutofit/>
          </a:bodyPr>
          <a:lstStyle>
            <a:lvl1pPr marL="0" marR="0" lvl="0"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7097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31"/>
        <p:cNvGrpSpPr/>
        <p:nvPr/>
      </p:nvGrpSpPr>
      <p:grpSpPr>
        <a:xfrm>
          <a:off x="0" y="0"/>
          <a:ext cx="0" cy="0"/>
          <a:chOff x="0" y="0"/>
          <a:chExt cx="0" cy="0"/>
        </a:xfrm>
      </p:grpSpPr>
      <p:sp>
        <p:nvSpPr>
          <p:cNvPr id="232" name="Google Shape;232;p38"/>
          <p:cNvSpPr txBox="1">
            <a:spLocks noGrp="1"/>
          </p:cNvSpPr>
          <p:nvPr>
            <p:ph type="title"/>
          </p:nvPr>
        </p:nvSpPr>
        <p:spPr>
          <a:xfrm>
            <a:off x="1645920" y="548640"/>
            <a:ext cx="15041951" cy="823007"/>
          </a:xfrm>
          <a:prstGeom prst="rect">
            <a:avLst/>
          </a:prstGeom>
          <a:noFill/>
          <a:ln>
            <a:noFill/>
          </a:ln>
        </p:spPr>
        <p:txBody>
          <a:bodyPr spcFirstLastPara="1" wrap="square" lIns="184250" tIns="92100" rIns="184250" bIns="92100" anchor="ctr" anchorCtr="0">
            <a:noAutofit/>
          </a:bodyPr>
          <a:lstStyle>
            <a:lvl1pPr lvl="0" algn="l" rtl="0">
              <a:lnSpc>
                <a:spcPct val="10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3" name="Google Shape;233;p38"/>
          <p:cNvSpPr txBox="1">
            <a:spLocks noGrp="1"/>
          </p:cNvSpPr>
          <p:nvPr>
            <p:ph type="body" idx="1"/>
          </p:nvPr>
        </p:nvSpPr>
        <p:spPr>
          <a:xfrm rot="5400000">
            <a:off x="5877524" y="-2580733"/>
            <a:ext cx="6578601" cy="15041951"/>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chemeClr val="dk1"/>
              </a:buClr>
              <a:buSzPts val="3600"/>
              <a:buNone/>
              <a:defRPr/>
            </a:lvl1pPr>
            <a:lvl2pPr marL="831738" lvl="1" indent="-415869" algn="l" rtl="0">
              <a:lnSpc>
                <a:spcPct val="100000"/>
              </a:lnSpc>
              <a:spcBef>
                <a:spcPts val="546"/>
              </a:spcBef>
              <a:spcAft>
                <a:spcPts val="0"/>
              </a:spcAft>
              <a:buSzPts val="3600"/>
              <a:buChar char="▪"/>
              <a:defRPr/>
            </a:lvl2pPr>
            <a:lvl3pPr marL="1247607" lvl="2" indent="-415869" algn="l" rtl="0">
              <a:lnSpc>
                <a:spcPct val="100000"/>
              </a:lnSpc>
              <a:spcBef>
                <a:spcPts val="546"/>
              </a:spcBef>
              <a:spcAft>
                <a:spcPts val="0"/>
              </a:spcAft>
              <a:buSzPts val="3600"/>
              <a:buChar char="▪"/>
              <a:defRPr/>
            </a:lvl3pPr>
            <a:lvl4pPr marL="1663476" lvl="3" indent="-415869" algn="l" rtl="0">
              <a:lnSpc>
                <a:spcPct val="100000"/>
              </a:lnSpc>
              <a:spcBef>
                <a:spcPts val="546"/>
              </a:spcBef>
              <a:spcAft>
                <a:spcPts val="0"/>
              </a:spcAft>
              <a:buSzPts val="3600"/>
              <a:buChar char="▪"/>
              <a:defRPr/>
            </a:lvl4pPr>
            <a:lvl5pPr marL="2079346" lvl="4" indent="-415869" algn="l" rtl="0">
              <a:lnSpc>
                <a:spcPct val="100000"/>
              </a:lnSpc>
              <a:spcBef>
                <a:spcPts val="546"/>
              </a:spcBef>
              <a:spcAft>
                <a:spcPts val="0"/>
              </a:spcAft>
              <a:buSzPts val="3600"/>
              <a:buChar char="▪"/>
              <a:defRPr/>
            </a:lvl5pPr>
            <a:lvl6pPr marL="2495215" lvl="5" indent="-415869" algn="l" rtl="0">
              <a:lnSpc>
                <a:spcPct val="100000"/>
              </a:lnSpc>
              <a:spcBef>
                <a:spcPts val="546"/>
              </a:spcBef>
              <a:spcAft>
                <a:spcPts val="0"/>
              </a:spcAft>
              <a:buSzPts val="3600"/>
              <a:buChar char="▪"/>
              <a:defRPr/>
            </a:lvl6pPr>
            <a:lvl7pPr marL="2911084" lvl="6" indent="-415869" algn="l" rtl="0">
              <a:lnSpc>
                <a:spcPct val="100000"/>
              </a:lnSpc>
              <a:spcBef>
                <a:spcPts val="546"/>
              </a:spcBef>
              <a:spcAft>
                <a:spcPts val="0"/>
              </a:spcAft>
              <a:buSzPts val="3600"/>
              <a:buChar char="▪"/>
              <a:defRPr/>
            </a:lvl7pPr>
            <a:lvl8pPr marL="3326953" lvl="7" indent="-415869" algn="l" rtl="0">
              <a:lnSpc>
                <a:spcPct val="100000"/>
              </a:lnSpc>
              <a:spcBef>
                <a:spcPts val="546"/>
              </a:spcBef>
              <a:spcAft>
                <a:spcPts val="0"/>
              </a:spcAft>
              <a:buSzPts val="3600"/>
              <a:buChar char="▪"/>
              <a:defRPr/>
            </a:lvl8pPr>
            <a:lvl9pPr marL="3742822" lvl="8" indent="-415869" algn="l" rtl="0">
              <a:lnSpc>
                <a:spcPct val="100000"/>
              </a:lnSpc>
              <a:spcBef>
                <a:spcPts val="546"/>
              </a:spcBef>
              <a:spcAft>
                <a:spcPts val="0"/>
              </a:spcAft>
              <a:buSzPts val="3600"/>
              <a:buChar char="▪"/>
              <a:defRPr/>
            </a:lvl9pPr>
          </a:lstStyle>
          <a:p>
            <a:endParaRPr/>
          </a:p>
        </p:txBody>
      </p:sp>
      <p:sp>
        <p:nvSpPr>
          <p:cNvPr id="234" name="Google Shape;234;p38"/>
          <p:cNvSpPr txBox="1">
            <a:spLocks noGrp="1"/>
          </p:cNvSpPr>
          <p:nvPr>
            <p:ph type="dt" idx="10"/>
          </p:nvPr>
        </p:nvSpPr>
        <p:spPr>
          <a:xfrm rot="-1986236">
            <a:off x="617893" y="8782262"/>
            <a:ext cx="3921411" cy="348459"/>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35" name="Google Shape;235;p38"/>
          <p:cNvSpPr txBox="1">
            <a:spLocks noGrp="1"/>
          </p:cNvSpPr>
          <p:nvPr>
            <p:ph type="ftr" idx="11"/>
          </p:nvPr>
        </p:nvSpPr>
        <p:spPr>
          <a:xfrm>
            <a:off x="7035028" y="9427683"/>
            <a:ext cx="9448874" cy="411231"/>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36" name="Google Shape;236;p38"/>
          <p:cNvSpPr>
            <a:spLocks noGrp="1"/>
          </p:cNvSpPr>
          <p:nvPr>
            <p:ph type="sldNum" idx="12"/>
          </p:nvPr>
        </p:nvSpPr>
        <p:spPr>
          <a:xfrm>
            <a:off x="16802075" y="9256234"/>
            <a:ext cx="1005635" cy="754241"/>
          </a:xfrm>
          <a:prstGeom prst="ellipse">
            <a:avLst/>
          </a:prstGeom>
          <a:noFill/>
          <a:ln>
            <a:noFill/>
          </a:ln>
        </p:spPr>
        <p:txBody>
          <a:bodyPr spcFirstLastPara="1" wrap="square" lIns="184250" tIns="92100" rIns="184250" bIns="92100" anchor="t" anchorCtr="0">
            <a:noAutofit/>
          </a:bodyPr>
          <a:lstStyle>
            <a:lvl1pPr marL="0" marR="0" lvl="0"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5899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37"/>
        <p:cNvGrpSpPr/>
        <p:nvPr/>
      </p:nvGrpSpPr>
      <p:grpSpPr>
        <a:xfrm>
          <a:off x="0" y="0"/>
          <a:ext cx="0" cy="0"/>
          <a:chOff x="0" y="0"/>
          <a:chExt cx="0" cy="0"/>
        </a:xfrm>
      </p:grpSpPr>
      <p:sp>
        <p:nvSpPr>
          <p:cNvPr id="238" name="Google Shape;238;p39"/>
          <p:cNvSpPr txBox="1">
            <a:spLocks noGrp="1"/>
          </p:cNvSpPr>
          <p:nvPr>
            <p:ph type="title"/>
          </p:nvPr>
        </p:nvSpPr>
        <p:spPr>
          <a:xfrm rot="5400000">
            <a:off x="11807378" y="1863401"/>
            <a:ext cx="7017665" cy="4114780"/>
          </a:xfrm>
          <a:prstGeom prst="rect">
            <a:avLst/>
          </a:prstGeom>
          <a:noFill/>
          <a:ln>
            <a:noFill/>
          </a:ln>
        </p:spPr>
        <p:txBody>
          <a:bodyPr spcFirstLastPara="1" wrap="square" lIns="184250" tIns="92100" rIns="184250" bIns="92100" anchor="ctr" anchorCtr="0">
            <a:noAutofit/>
          </a:bodyPr>
          <a:lstStyle>
            <a:lvl1pPr lvl="0" algn="l" rtl="0">
              <a:lnSpc>
                <a:spcPct val="10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9" name="Google Shape;239;p39"/>
          <p:cNvSpPr txBox="1">
            <a:spLocks noGrp="1"/>
          </p:cNvSpPr>
          <p:nvPr>
            <p:ph type="body" idx="1"/>
          </p:nvPr>
        </p:nvSpPr>
        <p:spPr>
          <a:xfrm rot="5400000">
            <a:off x="3425412" y="-2098964"/>
            <a:ext cx="7017665" cy="12039510"/>
          </a:xfrm>
          <a:prstGeom prst="rect">
            <a:avLst/>
          </a:prstGeom>
          <a:noFill/>
          <a:ln>
            <a:noFill/>
          </a:ln>
        </p:spPr>
        <p:txBody>
          <a:bodyPr spcFirstLastPara="1" wrap="square" lIns="184250" tIns="92100" rIns="184250" bIns="92100" anchor="t" anchorCtr="0">
            <a:normAutofit/>
          </a:bodyPr>
          <a:lstStyle>
            <a:lvl1pPr marL="415869" lvl="0" indent="-207935" algn="l" rtl="0">
              <a:lnSpc>
                <a:spcPct val="100000"/>
              </a:lnSpc>
              <a:spcBef>
                <a:spcPts val="1455"/>
              </a:spcBef>
              <a:spcAft>
                <a:spcPts val="0"/>
              </a:spcAft>
              <a:buClr>
                <a:schemeClr val="dk1"/>
              </a:buClr>
              <a:buSzPts val="3600"/>
              <a:buNone/>
              <a:defRPr/>
            </a:lvl1pPr>
            <a:lvl2pPr marL="831738" lvl="1" indent="-415869" algn="l" rtl="0">
              <a:lnSpc>
                <a:spcPct val="100000"/>
              </a:lnSpc>
              <a:spcBef>
                <a:spcPts val="546"/>
              </a:spcBef>
              <a:spcAft>
                <a:spcPts val="0"/>
              </a:spcAft>
              <a:buSzPts val="3600"/>
              <a:buChar char="▪"/>
              <a:defRPr/>
            </a:lvl2pPr>
            <a:lvl3pPr marL="1247607" lvl="2" indent="-415869" algn="l" rtl="0">
              <a:lnSpc>
                <a:spcPct val="100000"/>
              </a:lnSpc>
              <a:spcBef>
                <a:spcPts val="546"/>
              </a:spcBef>
              <a:spcAft>
                <a:spcPts val="0"/>
              </a:spcAft>
              <a:buSzPts val="3600"/>
              <a:buChar char="▪"/>
              <a:defRPr/>
            </a:lvl3pPr>
            <a:lvl4pPr marL="1663476" lvl="3" indent="-415869" algn="l" rtl="0">
              <a:lnSpc>
                <a:spcPct val="100000"/>
              </a:lnSpc>
              <a:spcBef>
                <a:spcPts val="546"/>
              </a:spcBef>
              <a:spcAft>
                <a:spcPts val="0"/>
              </a:spcAft>
              <a:buSzPts val="3600"/>
              <a:buChar char="▪"/>
              <a:defRPr/>
            </a:lvl4pPr>
            <a:lvl5pPr marL="2079346" lvl="4" indent="-415869" algn="l" rtl="0">
              <a:lnSpc>
                <a:spcPct val="100000"/>
              </a:lnSpc>
              <a:spcBef>
                <a:spcPts val="546"/>
              </a:spcBef>
              <a:spcAft>
                <a:spcPts val="0"/>
              </a:spcAft>
              <a:buSzPts val="3600"/>
              <a:buChar char="▪"/>
              <a:defRPr/>
            </a:lvl5pPr>
            <a:lvl6pPr marL="2495215" lvl="5" indent="-415869" algn="l" rtl="0">
              <a:lnSpc>
                <a:spcPct val="100000"/>
              </a:lnSpc>
              <a:spcBef>
                <a:spcPts val="546"/>
              </a:spcBef>
              <a:spcAft>
                <a:spcPts val="0"/>
              </a:spcAft>
              <a:buSzPts val="3600"/>
              <a:buChar char="▪"/>
              <a:defRPr/>
            </a:lvl6pPr>
            <a:lvl7pPr marL="2911084" lvl="6" indent="-415869" algn="l" rtl="0">
              <a:lnSpc>
                <a:spcPct val="100000"/>
              </a:lnSpc>
              <a:spcBef>
                <a:spcPts val="546"/>
              </a:spcBef>
              <a:spcAft>
                <a:spcPts val="0"/>
              </a:spcAft>
              <a:buSzPts val="3600"/>
              <a:buChar char="▪"/>
              <a:defRPr/>
            </a:lvl7pPr>
            <a:lvl8pPr marL="3326953" lvl="7" indent="-415869" algn="l" rtl="0">
              <a:lnSpc>
                <a:spcPct val="100000"/>
              </a:lnSpc>
              <a:spcBef>
                <a:spcPts val="546"/>
              </a:spcBef>
              <a:spcAft>
                <a:spcPts val="0"/>
              </a:spcAft>
              <a:buSzPts val="3600"/>
              <a:buChar char="▪"/>
              <a:defRPr/>
            </a:lvl8pPr>
            <a:lvl9pPr marL="3742822" lvl="8" indent="-415869" algn="l" rtl="0">
              <a:lnSpc>
                <a:spcPct val="100000"/>
              </a:lnSpc>
              <a:spcBef>
                <a:spcPts val="546"/>
              </a:spcBef>
              <a:spcAft>
                <a:spcPts val="0"/>
              </a:spcAft>
              <a:buSzPts val="3600"/>
              <a:buChar char="▪"/>
              <a:defRPr/>
            </a:lvl9pPr>
          </a:lstStyle>
          <a:p>
            <a:endParaRPr/>
          </a:p>
        </p:txBody>
      </p:sp>
      <p:sp>
        <p:nvSpPr>
          <p:cNvPr id="240" name="Google Shape;240;p39"/>
          <p:cNvSpPr txBox="1">
            <a:spLocks noGrp="1"/>
          </p:cNvSpPr>
          <p:nvPr>
            <p:ph type="dt" idx="10"/>
          </p:nvPr>
        </p:nvSpPr>
        <p:spPr>
          <a:xfrm rot="-1986236">
            <a:off x="617893" y="8782262"/>
            <a:ext cx="3921411" cy="348459"/>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41" name="Google Shape;241;p39"/>
          <p:cNvSpPr txBox="1">
            <a:spLocks noGrp="1"/>
          </p:cNvSpPr>
          <p:nvPr>
            <p:ph type="ftr" idx="11"/>
          </p:nvPr>
        </p:nvSpPr>
        <p:spPr>
          <a:xfrm>
            <a:off x="7035028" y="9427683"/>
            <a:ext cx="9448874" cy="411231"/>
          </a:xfrm>
          <a:prstGeom prst="rect">
            <a:avLst/>
          </a:prstGeom>
          <a:noFill/>
          <a:ln>
            <a:noFill/>
          </a:ln>
        </p:spPr>
        <p:txBody>
          <a:bodyPr spcFirstLastPara="1" wrap="square" lIns="184250" tIns="92100" rIns="184250" bIns="92100" anchor="t" anchorCtr="0">
            <a:noAutofit/>
          </a:bodyPr>
          <a:lstStyle>
            <a:lvl1pPr marR="0" lvl="0"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2800"/>
              <a:buFont typeface="Arial"/>
              <a:buNone/>
              <a:defRPr sz="3275" b="0" i="0" u="none" strike="noStrike" cap="none">
                <a:solidFill>
                  <a:schemeClr val="dk1"/>
                </a:solidFill>
                <a:latin typeface="Libre Franklin"/>
                <a:ea typeface="Libre Franklin"/>
                <a:cs typeface="Libre Franklin"/>
                <a:sym typeface="Libre Franklin"/>
              </a:defRPr>
            </a:lvl9pPr>
          </a:lstStyle>
          <a:p>
            <a:endParaRPr/>
          </a:p>
        </p:txBody>
      </p:sp>
      <p:sp>
        <p:nvSpPr>
          <p:cNvPr id="242" name="Google Shape;242;p39"/>
          <p:cNvSpPr>
            <a:spLocks noGrp="1"/>
          </p:cNvSpPr>
          <p:nvPr>
            <p:ph type="sldNum" idx="12"/>
          </p:nvPr>
        </p:nvSpPr>
        <p:spPr>
          <a:xfrm>
            <a:off x="16802075" y="9256234"/>
            <a:ext cx="1005635" cy="754241"/>
          </a:xfrm>
          <a:prstGeom prst="ellipse">
            <a:avLst/>
          </a:prstGeom>
          <a:noFill/>
          <a:ln>
            <a:noFill/>
          </a:ln>
        </p:spPr>
        <p:txBody>
          <a:bodyPr spcFirstLastPara="1" wrap="square" lIns="184250" tIns="92100" rIns="184250" bIns="92100" anchor="t" anchorCtr="0">
            <a:noAutofit/>
          </a:bodyPr>
          <a:lstStyle>
            <a:lvl1pPr marL="0" marR="0" lvl="0"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3600"/>
              <a:buFont typeface="Arial"/>
              <a:buNone/>
              <a:defRPr sz="3275"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1013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8"/>
          <p:cNvSpPr/>
          <p:nvPr/>
        </p:nvSpPr>
        <p:spPr>
          <a:xfrm>
            <a:off x="-4762" y="8915400"/>
            <a:ext cx="6722222" cy="1368617"/>
          </a:xfrm>
          <a:custGeom>
            <a:avLst/>
            <a:gdLst/>
            <a:ahLst/>
            <a:cxnLst/>
            <a:rect l="l" t="t" r="r" b="b"/>
            <a:pathLst>
              <a:path w="3574257" h="1807368" extrusionOk="0">
                <a:moveTo>
                  <a:pt x="2382" y="1807368"/>
                </a:moveTo>
                <a:lnTo>
                  <a:pt x="0" y="0"/>
                </a:lnTo>
                <a:lnTo>
                  <a:pt x="2045494" y="1"/>
                </a:lnTo>
                <a:lnTo>
                  <a:pt x="3574257" y="1807368"/>
                </a:lnTo>
                <a:lnTo>
                  <a:pt x="2382" y="1807368"/>
                </a:lnTo>
                <a:close/>
              </a:path>
            </a:pathLst>
          </a:custGeom>
          <a:solidFill>
            <a:schemeClr val="accent2"/>
          </a:solidFill>
          <a:ln>
            <a:noFill/>
          </a:ln>
        </p:spPr>
        <p:txBody>
          <a:bodyPr spcFirstLastPara="1" wrap="square" lIns="167594" tIns="83774" rIns="167594" bIns="83774"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275" b="0" i="0" u="none" strike="noStrike" cap="none">
              <a:solidFill>
                <a:schemeClr val="lt1"/>
              </a:solidFill>
              <a:latin typeface="Libre Franklin"/>
              <a:ea typeface="Libre Franklin"/>
              <a:cs typeface="Libre Franklin"/>
              <a:sym typeface="Libre Franklin"/>
            </a:endParaRPr>
          </a:p>
        </p:txBody>
      </p:sp>
      <p:sp>
        <p:nvSpPr>
          <p:cNvPr id="170" name="Google Shape;170;p28"/>
          <p:cNvSpPr/>
          <p:nvPr/>
        </p:nvSpPr>
        <p:spPr>
          <a:xfrm>
            <a:off x="-4760" y="8915401"/>
            <a:ext cx="18291928" cy="1371289"/>
          </a:xfrm>
          <a:custGeom>
            <a:avLst/>
            <a:gdLst/>
            <a:ahLst/>
            <a:cxnLst/>
            <a:rect l="l" t="t" r="r" b="b"/>
            <a:pathLst>
              <a:path w="3352800" h="527584" extrusionOk="0">
                <a:moveTo>
                  <a:pt x="0" y="527584"/>
                </a:moveTo>
                <a:lnTo>
                  <a:pt x="748227" y="0"/>
                </a:lnTo>
                <a:lnTo>
                  <a:pt x="3352800" y="271"/>
                </a:lnTo>
                <a:lnTo>
                  <a:pt x="3352800" y="527584"/>
                </a:lnTo>
                <a:lnTo>
                  <a:pt x="0" y="527584"/>
                </a:lnTo>
                <a:close/>
              </a:path>
            </a:pathLst>
          </a:custGeom>
          <a:solidFill>
            <a:schemeClr val="accent3">
              <a:alpha val="80000"/>
            </a:schemeClr>
          </a:solidFill>
          <a:ln>
            <a:noFill/>
          </a:ln>
        </p:spPr>
        <p:txBody>
          <a:bodyPr spcFirstLastPara="1" wrap="square" lIns="167594" tIns="83774" rIns="167594" bIns="83774"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275" b="0" i="0" u="none" strike="noStrike" cap="none">
              <a:solidFill>
                <a:schemeClr val="lt1"/>
              </a:solidFill>
              <a:latin typeface="Libre Franklin"/>
              <a:ea typeface="Libre Franklin"/>
              <a:cs typeface="Libre Franklin"/>
              <a:sym typeface="Libre Franklin"/>
            </a:endParaRPr>
          </a:p>
        </p:txBody>
      </p:sp>
      <p:sp>
        <p:nvSpPr>
          <p:cNvPr id="171" name="Google Shape;171;p28"/>
          <p:cNvSpPr txBox="1">
            <a:spLocks noGrp="1"/>
          </p:cNvSpPr>
          <p:nvPr>
            <p:ph type="title"/>
          </p:nvPr>
        </p:nvSpPr>
        <p:spPr>
          <a:xfrm>
            <a:off x="1645920" y="548640"/>
            <a:ext cx="15041951" cy="823007"/>
          </a:xfrm>
          <a:prstGeom prst="rect">
            <a:avLst/>
          </a:prstGeom>
          <a:noFill/>
          <a:ln>
            <a:noFill/>
          </a:ln>
        </p:spPr>
        <p:txBody>
          <a:bodyPr spcFirstLastPara="1" wrap="square" lIns="184250" tIns="92100" rIns="184250" bIns="92100" anchor="ctr" anchorCtr="0">
            <a:noAutofit/>
          </a:bodyPr>
          <a:lstStyle>
            <a:lvl1pPr marR="0" lvl="0" algn="l" rtl="0">
              <a:lnSpc>
                <a:spcPct val="100000"/>
              </a:lnSpc>
              <a:spcBef>
                <a:spcPts val="0"/>
              </a:spcBef>
              <a:spcAft>
                <a:spcPts val="0"/>
              </a:spcAft>
              <a:buClr>
                <a:schemeClr val="dk1"/>
              </a:buClr>
              <a:buSzPts val="5600"/>
              <a:buFont typeface="Libre Franklin Medium"/>
              <a:buNone/>
              <a:defRPr sz="5600" b="0" i="0" u="none" strike="noStrike" cap="none">
                <a:solidFill>
                  <a:schemeClr val="dk1"/>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172" name="Google Shape;172;p28"/>
          <p:cNvSpPr txBox="1">
            <a:spLocks noGrp="1"/>
          </p:cNvSpPr>
          <p:nvPr>
            <p:ph type="body" idx="1"/>
          </p:nvPr>
        </p:nvSpPr>
        <p:spPr>
          <a:xfrm>
            <a:off x="1645920" y="1650942"/>
            <a:ext cx="15041951" cy="6578601"/>
          </a:xfrm>
          <a:prstGeom prst="rect">
            <a:avLst/>
          </a:prstGeom>
          <a:noFill/>
          <a:ln>
            <a:noFill/>
          </a:ln>
        </p:spPr>
        <p:txBody>
          <a:bodyPr spcFirstLastPara="1" wrap="square" lIns="184250" tIns="92100" rIns="184250" bIns="92100" anchor="t" anchorCtr="0">
            <a:normAutofit/>
          </a:bodyPr>
          <a:lstStyle>
            <a:lvl1pPr marL="457200" marR="0" lvl="0" indent="-228600" algn="l" rtl="0">
              <a:lnSpc>
                <a:spcPct val="100000"/>
              </a:lnSpc>
              <a:spcBef>
                <a:spcPts val="1600"/>
              </a:spcBef>
              <a:spcAft>
                <a:spcPts val="0"/>
              </a:spcAft>
              <a:buClr>
                <a:schemeClr val="dk1"/>
              </a:buClr>
              <a:buSzPts val="3200"/>
              <a:buFont typeface="Arial"/>
              <a:buNone/>
              <a:defRPr sz="3200" b="1" i="0" u="none" strike="noStrike" cap="none">
                <a:solidFill>
                  <a:schemeClr val="dk1"/>
                </a:solidFill>
                <a:latin typeface="Libre Franklin"/>
                <a:ea typeface="Libre Franklin"/>
                <a:cs typeface="Libre Franklin"/>
                <a:sym typeface="Libre Franklin"/>
              </a:defRPr>
            </a:lvl1pPr>
            <a:lvl2pPr marL="914400" marR="0" lvl="1" indent="-431800" algn="l" rtl="0">
              <a:lnSpc>
                <a:spcPct val="100000"/>
              </a:lnSpc>
              <a:spcBef>
                <a:spcPts val="600"/>
              </a:spcBef>
              <a:spcAft>
                <a:spcPts val="0"/>
              </a:spcAft>
              <a:buClr>
                <a:schemeClr val="accent2"/>
              </a:buClr>
              <a:buSzPts val="3200"/>
              <a:buFont typeface="Noto Sans Symbols"/>
              <a:buChar char="▪"/>
              <a:defRPr sz="3200" b="0" i="0" u="none" strike="noStrike" cap="none">
                <a:solidFill>
                  <a:schemeClr val="dk1"/>
                </a:solidFill>
                <a:latin typeface="Libre Franklin"/>
                <a:ea typeface="Libre Franklin"/>
                <a:cs typeface="Libre Franklin"/>
                <a:sym typeface="Libre Franklin"/>
              </a:defRPr>
            </a:lvl2pPr>
            <a:lvl3pPr marL="1371600" marR="0" lvl="2" indent="-431800" algn="l" rtl="0">
              <a:lnSpc>
                <a:spcPct val="100000"/>
              </a:lnSpc>
              <a:spcBef>
                <a:spcPts val="600"/>
              </a:spcBef>
              <a:spcAft>
                <a:spcPts val="0"/>
              </a:spcAft>
              <a:buClr>
                <a:schemeClr val="accent2"/>
              </a:buClr>
              <a:buSzPts val="3200"/>
              <a:buFont typeface="Noto Sans Symbols"/>
              <a:buChar char="▪"/>
              <a:defRPr sz="3200" b="0" i="0" u="none" strike="noStrike" cap="none">
                <a:solidFill>
                  <a:schemeClr val="dk1"/>
                </a:solidFill>
                <a:latin typeface="Libre Franklin"/>
                <a:ea typeface="Libre Franklin"/>
                <a:cs typeface="Libre Franklin"/>
                <a:sym typeface="Libre Franklin"/>
              </a:defRPr>
            </a:lvl3pPr>
            <a:lvl4pPr marL="1828800" marR="0" lvl="3" indent="-431800" algn="l" rtl="0">
              <a:lnSpc>
                <a:spcPct val="100000"/>
              </a:lnSpc>
              <a:spcBef>
                <a:spcPts val="600"/>
              </a:spcBef>
              <a:spcAft>
                <a:spcPts val="0"/>
              </a:spcAft>
              <a:buClr>
                <a:schemeClr val="accent2"/>
              </a:buClr>
              <a:buSzPts val="3200"/>
              <a:buFont typeface="Noto Sans Symbols"/>
              <a:buChar char="▪"/>
              <a:defRPr sz="3200" b="0" i="0" u="none" strike="noStrike" cap="none">
                <a:solidFill>
                  <a:schemeClr val="dk1"/>
                </a:solidFill>
                <a:latin typeface="Libre Franklin"/>
                <a:ea typeface="Libre Franklin"/>
                <a:cs typeface="Libre Franklin"/>
                <a:sym typeface="Libre Franklin"/>
              </a:defRPr>
            </a:lvl4pPr>
            <a:lvl5pPr marL="2286000" marR="0" lvl="4" indent="-431800" algn="l" rtl="0">
              <a:lnSpc>
                <a:spcPct val="100000"/>
              </a:lnSpc>
              <a:spcBef>
                <a:spcPts val="600"/>
              </a:spcBef>
              <a:spcAft>
                <a:spcPts val="0"/>
              </a:spcAft>
              <a:buClr>
                <a:schemeClr val="accent2"/>
              </a:buClr>
              <a:buSzPts val="3200"/>
              <a:buFont typeface="Noto Sans Symbols"/>
              <a:buChar char="▪"/>
              <a:defRPr sz="3200" b="0" i="0" u="none" strike="noStrike" cap="none">
                <a:solidFill>
                  <a:schemeClr val="dk1"/>
                </a:solidFill>
                <a:latin typeface="Libre Franklin"/>
                <a:ea typeface="Libre Franklin"/>
                <a:cs typeface="Libre Franklin"/>
                <a:sym typeface="Libre Franklin"/>
              </a:defRPr>
            </a:lvl5pPr>
            <a:lvl6pPr marL="2743200" marR="0" lvl="5" indent="-406400" algn="l" rtl="0">
              <a:lnSpc>
                <a:spcPct val="100000"/>
              </a:lnSpc>
              <a:spcBef>
                <a:spcPts val="600"/>
              </a:spcBef>
              <a:spcAft>
                <a:spcPts val="0"/>
              </a:spcAft>
              <a:buClr>
                <a:schemeClr val="accent2"/>
              </a:buClr>
              <a:buSzPts val="2800"/>
              <a:buFont typeface="Noto Sans Symbols"/>
              <a:buChar char="▪"/>
              <a:defRPr sz="2800" b="0" i="0" u="none" strike="noStrike" cap="none">
                <a:solidFill>
                  <a:schemeClr val="dk1"/>
                </a:solidFill>
                <a:latin typeface="Libre Franklin"/>
                <a:ea typeface="Libre Franklin"/>
                <a:cs typeface="Libre Franklin"/>
                <a:sym typeface="Libre Franklin"/>
              </a:defRPr>
            </a:lvl6pPr>
            <a:lvl7pPr marL="3200400" marR="0" lvl="6" indent="-406400" algn="l" rtl="0">
              <a:lnSpc>
                <a:spcPct val="100000"/>
              </a:lnSpc>
              <a:spcBef>
                <a:spcPts val="600"/>
              </a:spcBef>
              <a:spcAft>
                <a:spcPts val="0"/>
              </a:spcAft>
              <a:buClr>
                <a:schemeClr val="accent2"/>
              </a:buClr>
              <a:buSzPts val="2800"/>
              <a:buFont typeface="Noto Sans Symbols"/>
              <a:buChar char="▪"/>
              <a:defRPr sz="2800" b="0" i="0" u="none" strike="noStrike" cap="none">
                <a:solidFill>
                  <a:schemeClr val="dk1"/>
                </a:solidFill>
                <a:latin typeface="Libre Franklin"/>
                <a:ea typeface="Libre Franklin"/>
                <a:cs typeface="Libre Franklin"/>
                <a:sym typeface="Libre Franklin"/>
              </a:defRPr>
            </a:lvl7pPr>
            <a:lvl8pPr marL="3657600" marR="0" lvl="7" indent="-406400" algn="l" rtl="0">
              <a:lnSpc>
                <a:spcPct val="100000"/>
              </a:lnSpc>
              <a:spcBef>
                <a:spcPts val="600"/>
              </a:spcBef>
              <a:spcAft>
                <a:spcPts val="0"/>
              </a:spcAft>
              <a:buClr>
                <a:schemeClr val="accent2"/>
              </a:buClr>
              <a:buSzPts val="2800"/>
              <a:buFont typeface="Noto Sans Symbols"/>
              <a:buChar char="▪"/>
              <a:defRPr sz="2800" b="0" i="0" u="none" strike="noStrike" cap="none">
                <a:solidFill>
                  <a:schemeClr val="dk1"/>
                </a:solidFill>
                <a:latin typeface="Libre Franklin"/>
                <a:ea typeface="Libre Franklin"/>
                <a:cs typeface="Libre Franklin"/>
                <a:sym typeface="Libre Franklin"/>
              </a:defRPr>
            </a:lvl8pPr>
            <a:lvl9pPr marL="4114800" marR="0" lvl="8" indent="-406400" algn="l" rtl="0">
              <a:lnSpc>
                <a:spcPct val="100000"/>
              </a:lnSpc>
              <a:spcBef>
                <a:spcPts val="600"/>
              </a:spcBef>
              <a:spcAft>
                <a:spcPts val="0"/>
              </a:spcAft>
              <a:buClr>
                <a:schemeClr val="accent2"/>
              </a:buClr>
              <a:buSzPts val="2800"/>
              <a:buFont typeface="Noto Sans Symbols"/>
              <a:buChar char="▪"/>
              <a:defRPr sz="2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38319161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jpe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2.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jpe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hyperlink" Target="https://educationendowmentfoundation.org.uk/education-evidence/teaching-learning-toolkit/metacognition-and-self-regulation"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white background with black text&#10;&#10;Description automatically generated">
            <a:extLst>
              <a:ext uri="{FF2B5EF4-FFF2-40B4-BE49-F238E27FC236}">
                <a16:creationId xmlns:a16="http://schemas.microsoft.com/office/drawing/2014/main" id="{EABEF0D6-F211-9262-A9BF-844E90DB5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sz="16600"/>
          </a:p>
        </p:txBody>
      </p:sp>
      <p:pic>
        <p:nvPicPr>
          <p:cNvPr id="13" name="Picture 12" descr="A person hugging a person&#10;&#10;Description automatically generated">
            <a:extLst>
              <a:ext uri="{FF2B5EF4-FFF2-40B4-BE49-F238E27FC236}">
                <a16:creationId xmlns:a16="http://schemas.microsoft.com/office/drawing/2014/main" id="{59B9329E-C4D6-57F4-7576-37AD5B9DA807}"/>
              </a:ext>
            </a:extLst>
          </p:cNvPr>
          <p:cNvPicPr>
            <a:picLocks noChangeAspect="1"/>
          </p:cNvPicPr>
          <p:nvPr/>
        </p:nvPicPr>
        <p:blipFill rotWithShape="1">
          <a:blip r:embed="rId3">
            <a:extLst>
              <a:ext uri="{28A0092B-C50C-407E-A947-70E740481C1C}">
                <a14:useLocalDpi xmlns:a14="http://schemas.microsoft.com/office/drawing/2010/main" val="0"/>
              </a:ext>
            </a:extLst>
          </a:blip>
          <a:srcRect r="28046"/>
          <a:stretch/>
        </p:blipFill>
        <p:spPr>
          <a:xfrm>
            <a:off x="8089880" y="32385"/>
            <a:ext cx="10198120" cy="10216515"/>
          </a:xfrm>
          <a:prstGeom prst="rect">
            <a:avLst/>
          </a:prstGeom>
        </p:spPr>
      </p:pic>
      <p:sp>
        <p:nvSpPr>
          <p:cNvPr id="14" name="Google Shape;272;p42">
            <a:extLst>
              <a:ext uri="{FF2B5EF4-FFF2-40B4-BE49-F238E27FC236}">
                <a16:creationId xmlns:a16="http://schemas.microsoft.com/office/drawing/2014/main" id="{6717C847-2173-C91D-5D43-C53E2D229732}"/>
              </a:ext>
            </a:extLst>
          </p:cNvPr>
          <p:cNvSpPr txBox="1">
            <a:spLocks/>
          </p:cNvSpPr>
          <p:nvPr/>
        </p:nvSpPr>
        <p:spPr>
          <a:xfrm>
            <a:off x="-211250" y="10691267"/>
            <a:ext cx="4291200" cy="454200"/>
          </a:xfrm>
          <a:prstGeom prst="rect">
            <a:avLst/>
          </a:prstGeom>
          <a:solidFill>
            <a:srgbClr val="FAF9EB"/>
          </a:solidFill>
        </p:spPr>
        <p:txBody>
          <a:bodyPr spcFirstLastPara="1"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a:t> </a:t>
            </a:r>
          </a:p>
        </p:txBody>
      </p:sp>
      <p:sp>
        <p:nvSpPr>
          <p:cNvPr id="15" name="Google Shape;290;p44">
            <a:extLst>
              <a:ext uri="{FF2B5EF4-FFF2-40B4-BE49-F238E27FC236}">
                <a16:creationId xmlns:a16="http://schemas.microsoft.com/office/drawing/2014/main" id="{4FAEB8E8-77BC-D140-980E-CCA3AAB872F3}"/>
              </a:ext>
            </a:extLst>
          </p:cNvPr>
          <p:cNvSpPr txBox="1">
            <a:spLocks/>
          </p:cNvSpPr>
          <p:nvPr/>
        </p:nvSpPr>
        <p:spPr>
          <a:xfrm>
            <a:off x="0" y="10685299"/>
            <a:ext cx="4860600" cy="454200"/>
          </a:xfrm>
          <a:prstGeom prst="rect">
            <a:avLst/>
          </a:prstGeom>
          <a:solidFill>
            <a:srgbClr val="FAF9EB"/>
          </a:solidFill>
        </p:spPr>
        <p:txBody>
          <a:bodyPr spcFirstLastPara="1"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a:t> </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8" name="Google Shape;309;p45">
            <a:extLst>
              <a:ext uri="{FF2B5EF4-FFF2-40B4-BE49-F238E27FC236}">
                <a16:creationId xmlns:a16="http://schemas.microsoft.com/office/drawing/2014/main" id="{9D10F747-FD37-059A-2D3A-BCE23A5F8D04}"/>
              </a:ext>
            </a:extLst>
          </p:cNvPr>
          <p:cNvSpPr txBox="1"/>
          <p:nvPr/>
        </p:nvSpPr>
        <p:spPr>
          <a:xfrm>
            <a:off x="455075" y="2027069"/>
            <a:ext cx="7164925" cy="70788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t>Staff at Whitefield Primary School have developed strategy and practice which is grounded in the understanding that trauma can impact an individual’s neurological, biological, psychological, emotional and social development, and this understanding is not limited to the students but to the entire population of the school, including staff and families. </a:t>
            </a:r>
            <a:endParaRPr sz="3200"/>
          </a:p>
          <a:p>
            <a:pPr marL="0" lvl="0" indent="0" algn="l" rtl="0">
              <a:spcBef>
                <a:spcPts val="0"/>
              </a:spcBef>
              <a:spcAft>
                <a:spcPts val="0"/>
              </a:spcAft>
              <a:buNone/>
            </a:pPr>
            <a:endParaRPr sz="3200"/>
          </a:p>
          <a:p>
            <a:pPr marL="0" lvl="0" indent="0" algn="l" rtl="0">
              <a:spcBef>
                <a:spcPts val="0"/>
              </a:spcBef>
              <a:spcAft>
                <a:spcPts val="0"/>
              </a:spcAft>
              <a:buNone/>
            </a:pPr>
            <a:r>
              <a:rPr lang="en-US" sz="3200"/>
              <a:t>The key questions asked by staff are related to what each individual needs and what has happened to them, rather than what is wrong with them.</a:t>
            </a:r>
            <a:endParaRPr sz="3200"/>
          </a:p>
        </p:txBody>
      </p:sp>
      <p:sp>
        <p:nvSpPr>
          <p:cNvPr id="11" name="TextBox 10">
            <a:extLst>
              <a:ext uri="{FF2B5EF4-FFF2-40B4-BE49-F238E27FC236}">
                <a16:creationId xmlns:a16="http://schemas.microsoft.com/office/drawing/2014/main" id="{DD4563AB-F38A-6123-3E39-41A0CB1DCF52}"/>
              </a:ext>
            </a:extLst>
          </p:cNvPr>
          <p:cNvSpPr txBox="1"/>
          <p:nvPr/>
        </p:nvSpPr>
        <p:spPr>
          <a:xfrm>
            <a:off x="262020" y="223702"/>
            <a:ext cx="9326880" cy="1015663"/>
          </a:xfrm>
          <a:prstGeom prst="rect">
            <a:avLst/>
          </a:prstGeom>
          <a:noFill/>
        </p:spPr>
        <p:txBody>
          <a:bodyPr wrap="square">
            <a:spAutoFit/>
          </a:bodyPr>
          <a:lstStyle/>
          <a:p>
            <a:r>
              <a:rPr lang="en-GB" sz="6000"/>
              <a:t>Trauma Informed </a:t>
            </a:r>
          </a:p>
        </p:txBody>
      </p:sp>
      <p:sp>
        <p:nvSpPr>
          <p:cNvPr id="12" name="TextBox 11">
            <a:extLst>
              <a:ext uri="{FF2B5EF4-FFF2-40B4-BE49-F238E27FC236}">
                <a16:creationId xmlns:a16="http://schemas.microsoft.com/office/drawing/2014/main" id="{90710383-C11A-5482-3799-DF189998A6F8}"/>
              </a:ext>
            </a:extLst>
          </p:cNvPr>
          <p:cNvSpPr txBox="1"/>
          <p:nvPr/>
        </p:nvSpPr>
        <p:spPr>
          <a:xfrm>
            <a:off x="8824759" y="7457419"/>
            <a:ext cx="9064221" cy="2240613"/>
          </a:xfrm>
          <a:prstGeom prst="rect">
            <a:avLst/>
          </a:prstGeom>
          <a:noFill/>
        </p:spPr>
        <p:txBody>
          <a:bodyPr wrap="square">
            <a:spAutoFit/>
          </a:bodyPr>
          <a:lstStyle/>
          <a:p>
            <a:pPr marL="182880" lvl="0" indent="0" algn="ctr" rtl="0">
              <a:lnSpc>
                <a:spcPct val="90000"/>
              </a:lnSpc>
              <a:spcBef>
                <a:spcPts val="0"/>
              </a:spcBef>
              <a:spcAft>
                <a:spcPts val="0"/>
              </a:spcAft>
              <a:buClr>
                <a:schemeClr val="dk1"/>
              </a:buClr>
              <a:buSzPts val="853"/>
              <a:buFont typeface="Arial"/>
              <a:buNone/>
            </a:pPr>
            <a:r>
              <a:rPr lang="en-US" sz="4800" i="1">
                <a:solidFill>
                  <a:srgbClr val="FFFF00"/>
                </a:solidFill>
                <a:latin typeface="Corbel"/>
                <a:ea typeface="Corbel"/>
                <a:cs typeface="Corbel"/>
                <a:sym typeface="Corbel"/>
              </a:rPr>
              <a:t>“I am not defined by my scars, but by the incredible ability to heal”</a:t>
            </a:r>
            <a:endParaRPr lang="en-US" sz="4400" i="1">
              <a:solidFill>
                <a:srgbClr val="FFFF00"/>
              </a:solidFill>
              <a:latin typeface="Corbel"/>
              <a:ea typeface="Corbel"/>
              <a:cs typeface="Corbel"/>
              <a:sym typeface="Corbel"/>
            </a:endParaRPr>
          </a:p>
          <a:p>
            <a:pPr marL="182880" lvl="0" indent="0" algn="ctr" rtl="0">
              <a:lnSpc>
                <a:spcPct val="90000"/>
              </a:lnSpc>
              <a:spcBef>
                <a:spcPts val="1200"/>
              </a:spcBef>
              <a:spcAft>
                <a:spcPts val="0"/>
              </a:spcAft>
              <a:buClr>
                <a:schemeClr val="dk1"/>
              </a:buClr>
              <a:buSzPts val="853"/>
              <a:buFont typeface="Arial"/>
              <a:buNone/>
            </a:pPr>
            <a:r>
              <a:rPr lang="en-US" sz="4400" i="1" err="1">
                <a:solidFill>
                  <a:srgbClr val="FFFF00"/>
                </a:solidFill>
                <a:latin typeface="Corbel"/>
                <a:ea typeface="Corbel"/>
                <a:cs typeface="Corbel"/>
                <a:sym typeface="Corbel"/>
              </a:rPr>
              <a:t>Lemm</a:t>
            </a:r>
            <a:r>
              <a:rPr lang="en-US" sz="4400" i="1">
                <a:solidFill>
                  <a:srgbClr val="FFFF00"/>
                </a:solidFill>
                <a:latin typeface="Corbel"/>
                <a:ea typeface="Corbel"/>
                <a:cs typeface="Corbel"/>
                <a:sym typeface="Corbel"/>
              </a:rPr>
              <a:t> </a:t>
            </a:r>
            <a:r>
              <a:rPr lang="en-US" sz="4400" i="1" err="1">
                <a:solidFill>
                  <a:srgbClr val="FFFF00"/>
                </a:solidFill>
                <a:latin typeface="Corbel"/>
                <a:ea typeface="Corbel"/>
                <a:cs typeface="Corbel"/>
                <a:sym typeface="Corbel"/>
              </a:rPr>
              <a:t>Sissay</a:t>
            </a:r>
            <a:r>
              <a:rPr lang="en-US" sz="4400" i="1">
                <a:solidFill>
                  <a:srgbClr val="FFFF00"/>
                </a:solidFill>
                <a:latin typeface="Corbel"/>
                <a:ea typeface="Corbel"/>
                <a:cs typeface="Corbel"/>
                <a:sym typeface="Corbel"/>
              </a:rPr>
              <a:t> </a:t>
            </a:r>
          </a:p>
        </p:txBody>
      </p:sp>
    </p:spTree>
    <p:extLst>
      <p:ext uri="{BB962C8B-B14F-4D97-AF65-F5344CB8AC3E}">
        <p14:creationId xmlns:p14="http://schemas.microsoft.com/office/powerpoint/2010/main" val="426927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60089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430084" y="960671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430084" y="965107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17" name="Google Shape;318;p46">
            <a:extLst>
              <a:ext uri="{FF2B5EF4-FFF2-40B4-BE49-F238E27FC236}">
                <a16:creationId xmlns:a16="http://schemas.microsoft.com/office/drawing/2014/main" id="{08CC9466-0B95-AF2E-5A27-D6DED8F80B20}"/>
              </a:ext>
            </a:extLst>
          </p:cNvPr>
          <p:cNvPicPr preferRelativeResize="0"/>
          <p:nvPr/>
        </p:nvPicPr>
        <p:blipFill rotWithShape="1">
          <a:blip r:embed="rId3">
            <a:alphaModFix/>
          </a:blip>
          <a:srcRect b="9206"/>
          <a:stretch/>
        </p:blipFill>
        <p:spPr>
          <a:xfrm>
            <a:off x="3886200" y="800101"/>
            <a:ext cx="9525000" cy="8382000"/>
          </a:xfrm>
          <a:prstGeom prst="rect">
            <a:avLst/>
          </a:prstGeom>
          <a:noFill/>
          <a:ln>
            <a:noFill/>
          </a:ln>
        </p:spPr>
      </p:pic>
    </p:spTree>
    <p:extLst>
      <p:ext uri="{BB962C8B-B14F-4D97-AF65-F5344CB8AC3E}">
        <p14:creationId xmlns:p14="http://schemas.microsoft.com/office/powerpoint/2010/main" val="4280467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sz="16600"/>
          </a:p>
        </p:txBody>
      </p:sp>
      <p:grpSp>
        <p:nvGrpSpPr>
          <p:cNvPr id="3" name="Group 3"/>
          <p:cNvGrpSpPr/>
          <p:nvPr/>
        </p:nvGrpSpPr>
        <p:grpSpPr>
          <a:xfrm>
            <a:off x="11506284" y="960671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65107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4" name="Google Shape;272;p42">
            <a:extLst>
              <a:ext uri="{FF2B5EF4-FFF2-40B4-BE49-F238E27FC236}">
                <a16:creationId xmlns:a16="http://schemas.microsoft.com/office/drawing/2014/main" id="{6717C847-2173-C91D-5D43-C53E2D229732}"/>
              </a:ext>
            </a:extLst>
          </p:cNvPr>
          <p:cNvSpPr txBox="1">
            <a:spLocks/>
          </p:cNvSpPr>
          <p:nvPr/>
        </p:nvSpPr>
        <p:spPr>
          <a:xfrm>
            <a:off x="-211250" y="10691267"/>
            <a:ext cx="4291200" cy="454200"/>
          </a:xfrm>
          <a:prstGeom prst="rect">
            <a:avLst/>
          </a:prstGeom>
          <a:solidFill>
            <a:srgbClr val="FAF9EB"/>
          </a:solidFill>
        </p:spPr>
        <p:txBody>
          <a:bodyPr spcFirstLastPara="1"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a:t> </a:t>
            </a:r>
          </a:p>
        </p:txBody>
      </p:sp>
      <p:sp>
        <p:nvSpPr>
          <p:cNvPr id="15" name="Google Shape;290;p44">
            <a:extLst>
              <a:ext uri="{FF2B5EF4-FFF2-40B4-BE49-F238E27FC236}">
                <a16:creationId xmlns:a16="http://schemas.microsoft.com/office/drawing/2014/main" id="{4FAEB8E8-77BC-D140-980E-CCA3AAB872F3}"/>
              </a:ext>
            </a:extLst>
          </p:cNvPr>
          <p:cNvSpPr txBox="1">
            <a:spLocks/>
          </p:cNvSpPr>
          <p:nvPr/>
        </p:nvSpPr>
        <p:spPr>
          <a:xfrm>
            <a:off x="0" y="10685299"/>
            <a:ext cx="4860600" cy="454200"/>
          </a:xfrm>
          <a:prstGeom prst="rect">
            <a:avLst/>
          </a:prstGeom>
          <a:solidFill>
            <a:srgbClr val="FAF9EB"/>
          </a:solidFill>
        </p:spPr>
        <p:txBody>
          <a:bodyPr spcFirstLastPara="1"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a:t> </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8" name="Google Shape;309;p45">
            <a:extLst>
              <a:ext uri="{FF2B5EF4-FFF2-40B4-BE49-F238E27FC236}">
                <a16:creationId xmlns:a16="http://schemas.microsoft.com/office/drawing/2014/main" id="{9D10F747-FD37-059A-2D3A-BCE23A5F8D04}"/>
              </a:ext>
            </a:extLst>
          </p:cNvPr>
          <p:cNvSpPr txBox="1"/>
          <p:nvPr/>
        </p:nvSpPr>
        <p:spPr>
          <a:xfrm>
            <a:off x="3829662" y="1902462"/>
            <a:ext cx="11518476" cy="7663606"/>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Font typeface="Arial" panose="020B0604020202020204" pitchFamily="34" charset="0"/>
              <a:buChar char="•"/>
            </a:pPr>
            <a:r>
              <a:rPr lang="en-GB" sz="5400"/>
              <a:t>Culture of Belonging</a:t>
            </a:r>
          </a:p>
          <a:p>
            <a:pPr marL="457200" lvl="0" indent="-457200" algn="l" rtl="0">
              <a:spcBef>
                <a:spcPts val="0"/>
              </a:spcBef>
              <a:spcAft>
                <a:spcPts val="0"/>
              </a:spcAft>
              <a:buFont typeface="Arial" panose="020B0604020202020204" pitchFamily="34" charset="0"/>
              <a:buChar char="•"/>
            </a:pPr>
            <a:r>
              <a:rPr lang="en-GB" sz="5400"/>
              <a:t>Environment</a:t>
            </a:r>
          </a:p>
          <a:p>
            <a:pPr marL="457200" lvl="0" indent="-457200" algn="l" rtl="0">
              <a:spcBef>
                <a:spcPts val="0"/>
              </a:spcBef>
              <a:spcAft>
                <a:spcPts val="0"/>
              </a:spcAft>
              <a:buFont typeface="Arial" panose="020B0604020202020204" pitchFamily="34" charset="0"/>
              <a:buChar char="•"/>
            </a:pPr>
            <a:r>
              <a:rPr lang="en-GB" sz="5400"/>
              <a:t>Routines</a:t>
            </a:r>
          </a:p>
          <a:p>
            <a:pPr marL="457200" lvl="0" indent="-457200" algn="l" rtl="0">
              <a:spcBef>
                <a:spcPts val="0"/>
              </a:spcBef>
              <a:spcAft>
                <a:spcPts val="0"/>
              </a:spcAft>
              <a:buFont typeface="Arial" panose="020B0604020202020204" pitchFamily="34" charset="0"/>
              <a:buChar char="•"/>
            </a:pPr>
            <a:r>
              <a:rPr lang="en-GB" sz="5400"/>
              <a:t>Consistency</a:t>
            </a:r>
          </a:p>
          <a:p>
            <a:pPr marL="457200" indent="-457200">
              <a:buFont typeface="Arial" panose="020B0604020202020204" pitchFamily="34" charset="0"/>
              <a:buChar char="•"/>
            </a:pPr>
            <a:r>
              <a:rPr lang="en-GB" sz="5400"/>
              <a:t>Explicit curriculum and Vocabulary</a:t>
            </a:r>
          </a:p>
          <a:p>
            <a:pPr marL="457200" lvl="0" indent="-457200" algn="l" rtl="0">
              <a:spcBef>
                <a:spcPts val="0"/>
              </a:spcBef>
              <a:spcAft>
                <a:spcPts val="0"/>
              </a:spcAft>
              <a:buFont typeface="Arial" panose="020B0604020202020204" pitchFamily="34" charset="0"/>
              <a:buChar char="•"/>
            </a:pPr>
            <a:r>
              <a:rPr lang="en-GB" sz="5400"/>
              <a:t>Play</a:t>
            </a:r>
          </a:p>
          <a:p>
            <a:pPr marL="457200" lvl="0" indent="-457200" algn="l" rtl="0">
              <a:spcBef>
                <a:spcPts val="0"/>
              </a:spcBef>
              <a:spcAft>
                <a:spcPts val="0"/>
              </a:spcAft>
              <a:buFont typeface="Arial" panose="020B0604020202020204" pitchFamily="34" charset="0"/>
              <a:buChar char="•"/>
            </a:pPr>
            <a:r>
              <a:rPr lang="en-GB" sz="5400"/>
              <a:t>Language of thinking</a:t>
            </a:r>
          </a:p>
          <a:p>
            <a:pPr marL="457200" indent="-457200">
              <a:buFont typeface="Arial" panose="020B0604020202020204" pitchFamily="34" charset="0"/>
              <a:buChar char="•"/>
            </a:pPr>
            <a:r>
              <a:rPr lang="en-GB" sz="5400"/>
              <a:t>Behaviour</a:t>
            </a:r>
          </a:p>
          <a:p>
            <a:pPr marL="457200" lvl="0" indent="-457200" algn="l" rtl="0">
              <a:spcBef>
                <a:spcPts val="0"/>
              </a:spcBef>
              <a:spcAft>
                <a:spcPts val="0"/>
              </a:spcAft>
              <a:buFont typeface="Arial" panose="020B0604020202020204" pitchFamily="34" charset="0"/>
              <a:buChar char="•"/>
            </a:pPr>
            <a:r>
              <a:rPr lang="en-GB" sz="5400"/>
              <a:t>Families</a:t>
            </a:r>
          </a:p>
        </p:txBody>
      </p:sp>
      <p:sp>
        <p:nvSpPr>
          <p:cNvPr id="11" name="TextBox 10">
            <a:extLst>
              <a:ext uri="{FF2B5EF4-FFF2-40B4-BE49-F238E27FC236}">
                <a16:creationId xmlns:a16="http://schemas.microsoft.com/office/drawing/2014/main" id="{DD4563AB-F38A-6123-3E39-41A0CB1DCF52}"/>
              </a:ext>
            </a:extLst>
          </p:cNvPr>
          <p:cNvSpPr txBox="1"/>
          <p:nvPr/>
        </p:nvSpPr>
        <p:spPr>
          <a:xfrm>
            <a:off x="262020" y="223702"/>
            <a:ext cx="9326880" cy="1015663"/>
          </a:xfrm>
          <a:prstGeom prst="rect">
            <a:avLst/>
          </a:prstGeom>
          <a:noFill/>
        </p:spPr>
        <p:txBody>
          <a:bodyPr wrap="square">
            <a:spAutoFit/>
          </a:bodyPr>
          <a:lstStyle/>
          <a:p>
            <a:r>
              <a:rPr lang="en-GB" sz="6000"/>
              <a:t>What do we focus on?</a:t>
            </a:r>
          </a:p>
        </p:txBody>
      </p:sp>
    </p:spTree>
    <p:extLst>
      <p:ext uri="{BB962C8B-B14F-4D97-AF65-F5344CB8AC3E}">
        <p14:creationId xmlns:p14="http://schemas.microsoft.com/office/powerpoint/2010/main" val="3913808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b="1"/>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7" name="Google Shape;481;p63">
            <a:extLst>
              <a:ext uri="{FF2B5EF4-FFF2-40B4-BE49-F238E27FC236}">
                <a16:creationId xmlns:a16="http://schemas.microsoft.com/office/drawing/2014/main" id="{E81B2D62-CEC0-888B-943C-8B081EDF97E7}"/>
              </a:ext>
            </a:extLst>
          </p:cNvPr>
          <p:cNvPicPr preferRelativeResize="0"/>
          <p:nvPr/>
        </p:nvPicPr>
        <p:blipFill rotWithShape="1">
          <a:blip r:embed="rId3">
            <a:alphaModFix/>
          </a:blip>
          <a:srcRect/>
          <a:stretch/>
        </p:blipFill>
        <p:spPr>
          <a:xfrm>
            <a:off x="1033175" y="1856229"/>
            <a:ext cx="16601630" cy="6946517"/>
          </a:xfrm>
          <a:prstGeom prst="rect">
            <a:avLst/>
          </a:prstGeom>
          <a:noFill/>
          <a:ln>
            <a:noFill/>
          </a:ln>
        </p:spPr>
      </p:pic>
      <p:sp>
        <p:nvSpPr>
          <p:cNvPr id="8" name="TextBox 7">
            <a:extLst>
              <a:ext uri="{FF2B5EF4-FFF2-40B4-BE49-F238E27FC236}">
                <a16:creationId xmlns:a16="http://schemas.microsoft.com/office/drawing/2014/main" id="{E9E3E3EF-A112-0A8C-7A53-BA91DDF7DA45}"/>
              </a:ext>
            </a:extLst>
          </p:cNvPr>
          <p:cNvSpPr txBox="1"/>
          <p:nvPr/>
        </p:nvSpPr>
        <p:spPr>
          <a:xfrm>
            <a:off x="261335" y="367263"/>
            <a:ext cx="9326880" cy="1015663"/>
          </a:xfrm>
          <a:prstGeom prst="rect">
            <a:avLst/>
          </a:prstGeom>
          <a:noFill/>
        </p:spPr>
        <p:txBody>
          <a:bodyPr wrap="square">
            <a:spAutoFit/>
          </a:bodyPr>
          <a:lstStyle/>
          <a:p>
            <a:r>
              <a:rPr lang="en-GB" sz="6000"/>
              <a:t>Behaviour</a:t>
            </a:r>
          </a:p>
        </p:txBody>
      </p:sp>
    </p:spTree>
    <p:extLst>
      <p:ext uri="{BB962C8B-B14F-4D97-AF65-F5344CB8AC3E}">
        <p14:creationId xmlns:p14="http://schemas.microsoft.com/office/powerpoint/2010/main" val="2218023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grpSp>
        <p:nvGrpSpPr>
          <p:cNvPr id="3" name="Group 3"/>
          <p:cNvGrpSpPr/>
          <p:nvPr/>
        </p:nvGrpSpPr>
        <p:grpSpPr>
          <a:xfrm>
            <a:off x="11572013" y="953051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55880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7" name="Google Shape;510;p67">
            <a:extLst>
              <a:ext uri="{FF2B5EF4-FFF2-40B4-BE49-F238E27FC236}">
                <a16:creationId xmlns:a16="http://schemas.microsoft.com/office/drawing/2014/main" id="{93D50F7F-7687-6666-E67F-F89631BD9AB5}"/>
              </a:ext>
            </a:extLst>
          </p:cNvPr>
          <p:cNvSpPr txBox="1">
            <a:spLocks/>
          </p:cNvSpPr>
          <p:nvPr/>
        </p:nvSpPr>
        <p:spPr>
          <a:xfrm>
            <a:off x="30480" y="-723900"/>
            <a:ext cx="10591800" cy="2425281"/>
          </a:xfrm>
          <a:prstGeom prst="rect">
            <a:avLst/>
          </a:prstGeom>
          <a:noFill/>
          <a:ln>
            <a:noFill/>
          </a:ln>
        </p:spPr>
        <p:txBody>
          <a:bodyPr spcFirstLastPara="1" wrap="square" lIns="184250" tIns="92100" rIns="184250" bIns="921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SzPts val="5600"/>
            </a:pPr>
            <a:r>
              <a:rPr lang="en-US" sz="5400" b="1"/>
              <a:t>Environment</a:t>
            </a:r>
          </a:p>
        </p:txBody>
      </p:sp>
      <p:pic>
        <p:nvPicPr>
          <p:cNvPr id="19" name="Google Shape;518;p67">
            <a:extLst>
              <a:ext uri="{FF2B5EF4-FFF2-40B4-BE49-F238E27FC236}">
                <a16:creationId xmlns:a16="http://schemas.microsoft.com/office/drawing/2014/main" id="{419D05A8-9B6A-8E2E-C95B-702A2A4AF718}"/>
              </a:ext>
            </a:extLst>
          </p:cNvPr>
          <p:cNvPicPr preferRelativeResize="0"/>
          <p:nvPr/>
        </p:nvPicPr>
        <p:blipFill rotWithShape="1">
          <a:blip r:embed="rId4">
            <a:alphaModFix/>
          </a:blip>
          <a:srcRect t="24809" b="21034"/>
          <a:stretch/>
        </p:blipFill>
        <p:spPr>
          <a:xfrm>
            <a:off x="-18618" y="9510896"/>
            <a:ext cx="1747075" cy="784925"/>
          </a:xfrm>
          <a:prstGeom prst="rect">
            <a:avLst/>
          </a:prstGeom>
          <a:noFill/>
          <a:ln>
            <a:noFill/>
          </a:ln>
        </p:spPr>
      </p:pic>
      <p:sp>
        <p:nvSpPr>
          <p:cNvPr id="13" name="TextBox 12">
            <a:extLst>
              <a:ext uri="{FF2B5EF4-FFF2-40B4-BE49-F238E27FC236}">
                <a16:creationId xmlns:a16="http://schemas.microsoft.com/office/drawing/2014/main" id="{C890725B-F8CA-177F-909D-E3D61244C481}"/>
              </a:ext>
            </a:extLst>
          </p:cNvPr>
          <p:cNvSpPr txBox="1"/>
          <p:nvPr/>
        </p:nvSpPr>
        <p:spPr>
          <a:xfrm>
            <a:off x="2846563" y="2586869"/>
            <a:ext cx="13335000" cy="4401205"/>
          </a:xfrm>
          <a:prstGeom prst="rect">
            <a:avLst/>
          </a:prstGeom>
          <a:noFill/>
        </p:spPr>
        <p:txBody>
          <a:bodyPr wrap="square" lIns="91440" tIns="45720" rIns="91440" bIns="45720" anchor="t">
            <a:spAutoFit/>
          </a:bodyPr>
          <a:lstStyle/>
          <a:p>
            <a:pPr marL="742950" indent="-742950">
              <a:buFont typeface="+mj-lt"/>
              <a:buAutoNum type="arabicPeriod"/>
            </a:pPr>
            <a:r>
              <a:rPr lang="en-GB" sz="4000" b="0" i="0" dirty="0">
                <a:solidFill>
                  <a:srgbClr val="222222"/>
                </a:solidFill>
                <a:effectLst/>
                <a:latin typeface="Arial"/>
                <a:cs typeface="Arial"/>
              </a:rPr>
              <a:t>How do you use your environment?</a:t>
            </a:r>
            <a:r>
              <a:rPr lang="en-GB" sz="4000" dirty="0">
                <a:solidFill>
                  <a:srgbClr val="222222"/>
                </a:solidFill>
                <a:latin typeface="Arial"/>
                <a:cs typeface="Arial"/>
              </a:rPr>
              <a:t> </a:t>
            </a:r>
            <a:endParaRPr lang="en-GB" sz="4000" b="0" i="0">
              <a:solidFill>
                <a:srgbClr val="222222"/>
              </a:solidFill>
              <a:effectLst/>
              <a:latin typeface="Arial" panose="020B0604020202020204" pitchFamily="34" charset="0"/>
            </a:endParaRPr>
          </a:p>
          <a:p>
            <a:pPr marL="742950" indent="-742950">
              <a:buFont typeface="+mj-lt"/>
              <a:buAutoNum type="arabicPeriod"/>
            </a:pPr>
            <a:endParaRPr lang="en-GB" sz="4000" b="0" i="0">
              <a:solidFill>
                <a:srgbClr val="222222"/>
              </a:solidFill>
              <a:effectLst/>
              <a:latin typeface="Arial" panose="020B0604020202020204" pitchFamily="34" charset="0"/>
            </a:endParaRPr>
          </a:p>
          <a:p>
            <a:pPr marL="742950" indent="-742950">
              <a:buFont typeface="+mj-lt"/>
              <a:buAutoNum type="arabicPeriod"/>
            </a:pPr>
            <a:r>
              <a:rPr lang="en-GB" sz="4000" b="0" i="0" dirty="0">
                <a:solidFill>
                  <a:srgbClr val="222222"/>
                </a:solidFill>
                <a:effectLst/>
                <a:latin typeface="Arial"/>
                <a:cs typeface="Arial"/>
              </a:rPr>
              <a:t>Have you </a:t>
            </a:r>
            <a:r>
              <a:rPr lang="en-GB" sz="4000" dirty="0">
                <a:solidFill>
                  <a:srgbClr val="222222"/>
                </a:solidFill>
                <a:latin typeface="Arial"/>
                <a:cs typeface="Arial"/>
              </a:rPr>
              <a:t>got calm</a:t>
            </a:r>
            <a:r>
              <a:rPr lang="en-GB" sz="4000" b="0" i="0" dirty="0">
                <a:solidFill>
                  <a:srgbClr val="222222"/>
                </a:solidFill>
                <a:effectLst/>
                <a:latin typeface="Arial"/>
                <a:cs typeface="Arial"/>
              </a:rPr>
              <a:t>, quiet spaces?</a:t>
            </a:r>
            <a:r>
              <a:rPr lang="en-GB" sz="4000" dirty="0">
                <a:solidFill>
                  <a:srgbClr val="222222"/>
                </a:solidFill>
                <a:latin typeface="Arial"/>
                <a:cs typeface="Arial"/>
              </a:rPr>
              <a:t> </a:t>
            </a:r>
            <a:endParaRPr lang="en-GB" sz="4000" b="0" i="0" dirty="0">
              <a:solidFill>
                <a:srgbClr val="222222"/>
              </a:solidFill>
              <a:effectLst/>
              <a:latin typeface="Arial" panose="020B0604020202020204" pitchFamily="34" charset="0"/>
              <a:cs typeface="Arial"/>
            </a:endParaRPr>
          </a:p>
          <a:p>
            <a:pPr marL="742950" indent="-742950">
              <a:buFont typeface="+mj-lt"/>
              <a:buAutoNum type="arabicPeriod"/>
            </a:pPr>
            <a:endParaRPr lang="en-GB" sz="4000" b="0" i="0">
              <a:solidFill>
                <a:srgbClr val="222222"/>
              </a:solidFill>
              <a:effectLst/>
              <a:latin typeface="Arial" panose="020B0604020202020204" pitchFamily="34" charset="0"/>
            </a:endParaRPr>
          </a:p>
          <a:p>
            <a:pPr marL="742950" indent="-742950">
              <a:buFont typeface="+mj-lt"/>
              <a:buAutoNum type="arabicPeriod"/>
            </a:pPr>
            <a:r>
              <a:rPr lang="en-GB" sz="4000" b="0" i="0" dirty="0">
                <a:solidFill>
                  <a:srgbClr val="222222"/>
                </a:solidFill>
                <a:effectLst/>
                <a:latin typeface="Arial"/>
                <a:cs typeface="Arial"/>
              </a:rPr>
              <a:t>How do adults support at times of dysregulation?</a:t>
            </a:r>
          </a:p>
          <a:p>
            <a:pPr marL="742950" indent="-742950">
              <a:buFont typeface="+mj-lt"/>
              <a:buAutoNum type="arabicPeriod"/>
            </a:pPr>
            <a:endParaRPr lang="en-GB" sz="4000">
              <a:solidFill>
                <a:srgbClr val="222222"/>
              </a:solidFill>
              <a:latin typeface="Arial" panose="020B0604020202020204" pitchFamily="34" charset="0"/>
            </a:endParaRPr>
          </a:p>
          <a:p>
            <a:pPr marL="742950" indent="-742950">
              <a:buFont typeface="+mj-lt"/>
              <a:buAutoNum type="arabicPeriod"/>
            </a:pPr>
            <a:r>
              <a:rPr lang="en-GB" sz="4000" dirty="0">
                <a:solidFill>
                  <a:srgbClr val="222222"/>
                </a:solidFill>
                <a:latin typeface="Arial"/>
                <a:cs typeface="Arial"/>
              </a:rPr>
              <a:t>What is there and why?</a:t>
            </a:r>
            <a:endParaRPr lang="en-US" sz="4000" dirty="0">
              <a:latin typeface="Arial"/>
              <a:cs typeface="Arial"/>
            </a:endParaRPr>
          </a:p>
        </p:txBody>
      </p:sp>
    </p:spTree>
    <p:extLst>
      <p:ext uri="{BB962C8B-B14F-4D97-AF65-F5344CB8AC3E}">
        <p14:creationId xmlns:p14="http://schemas.microsoft.com/office/powerpoint/2010/main" val="225100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69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lIns="91440" tIns="45720" rIns="91440" bIns="45720" anchor="t"/>
          <a:lstStyle/>
          <a:p>
            <a:r>
              <a:rPr lang="en-GB" b="0" i="0" dirty="0">
                <a:solidFill>
                  <a:srgbClr val="222222"/>
                </a:solidFill>
                <a:effectLst/>
                <a:latin typeface="Arial"/>
                <a:cs typeface="Arial"/>
              </a:rPr>
              <a:t>How do you use</a:t>
            </a:r>
            <a:endParaRPr lang="en-GB" dirty="0">
              <a:latin typeface="Arial"/>
              <a:cs typeface="Arial"/>
            </a:endParaRPr>
          </a:p>
        </p:txBody>
      </p:sp>
      <p:grpSp>
        <p:nvGrpSpPr>
          <p:cNvPr id="3" name="Group 3"/>
          <p:cNvGrpSpPr/>
          <p:nvPr/>
        </p:nvGrpSpPr>
        <p:grpSpPr>
          <a:xfrm>
            <a:off x="11572013" y="953051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55880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7" name="Google Shape;510;p67">
            <a:extLst>
              <a:ext uri="{FF2B5EF4-FFF2-40B4-BE49-F238E27FC236}">
                <a16:creationId xmlns:a16="http://schemas.microsoft.com/office/drawing/2014/main" id="{93D50F7F-7687-6666-E67F-F89631BD9AB5}"/>
              </a:ext>
            </a:extLst>
          </p:cNvPr>
          <p:cNvSpPr txBox="1">
            <a:spLocks/>
          </p:cNvSpPr>
          <p:nvPr/>
        </p:nvSpPr>
        <p:spPr>
          <a:xfrm>
            <a:off x="7437294" y="5142871"/>
            <a:ext cx="4089148" cy="2425281"/>
          </a:xfrm>
          <a:prstGeom prst="rect">
            <a:avLst/>
          </a:prstGeom>
          <a:noFill/>
          <a:ln>
            <a:noFill/>
          </a:ln>
        </p:spPr>
        <p:txBody>
          <a:bodyPr spcFirstLastPara="1" wrap="square" lIns="184250" tIns="92100" rIns="184250" bIns="921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ts val="5600"/>
            </a:pPr>
            <a:r>
              <a:rPr lang="en-US" sz="5400" b="1" dirty="0"/>
              <a:t>EYFS Environment</a:t>
            </a:r>
          </a:p>
        </p:txBody>
      </p:sp>
      <p:pic>
        <p:nvPicPr>
          <p:cNvPr id="8" name="Google Shape;511;p67">
            <a:extLst>
              <a:ext uri="{FF2B5EF4-FFF2-40B4-BE49-F238E27FC236}">
                <a16:creationId xmlns:a16="http://schemas.microsoft.com/office/drawing/2014/main" id="{F4C805CA-13A2-7B9C-0BE4-D3019E928296}"/>
              </a:ext>
            </a:extLst>
          </p:cNvPr>
          <p:cNvPicPr preferRelativeResize="0"/>
          <p:nvPr/>
        </p:nvPicPr>
        <p:blipFill rotWithShape="1">
          <a:blip r:embed="rId4">
            <a:alphaModFix/>
          </a:blip>
          <a:srcRect/>
          <a:stretch/>
        </p:blipFill>
        <p:spPr>
          <a:xfrm>
            <a:off x="0" y="0"/>
            <a:ext cx="6743700" cy="5674577"/>
          </a:xfrm>
          <a:prstGeom prst="rect">
            <a:avLst/>
          </a:prstGeom>
          <a:noFill/>
          <a:ln>
            <a:noFill/>
          </a:ln>
        </p:spPr>
      </p:pic>
      <p:pic>
        <p:nvPicPr>
          <p:cNvPr id="9" name="Google Shape;512;p67">
            <a:extLst>
              <a:ext uri="{FF2B5EF4-FFF2-40B4-BE49-F238E27FC236}">
                <a16:creationId xmlns:a16="http://schemas.microsoft.com/office/drawing/2014/main" id="{4F63249E-EE0B-AF18-2A04-F9CAC9EA7E2F}"/>
              </a:ext>
            </a:extLst>
          </p:cNvPr>
          <p:cNvPicPr preferRelativeResize="0"/>
          <p:nvPr/>
        </p:nvPicPr>
        <p:blipFill rotWithShape="1">
          <a:blip r:embed="rId5">
            <a:alphaModFix/>
          </a:blip>
          <a:srcRect/>
          <a:stretch/>
        </p:blipFill>
        <p:spPr>
          <a:xfrm>
            <a:off x="12529528" y="4999099"/>
            <a:ext cx="5921475" cy="4261165"/>
          </a:xfrm>
          <a:prstGeom prst="rect">
            <a:avLst/>
          </a:prstGeom>
          <a:noFill/>
          <a:ln>
            <a:noFill/>
          </a:ln>
        </p:spPr>
      </p:pic>
      <p:pic>
        <p:nvPicPr>
          <p:cNvPr id="10" name="Google Shape;513;p67">
            <a:extLst>
              <a:ext uri="{FF2B5EF4-FFF2-40B4-BE49-F238E27FC236}">
                <a16:creationId xmlns:a16="http://schemas.microsoft.com/office/drawing/2014/main" id="{501437A1-AB01-051B-1A19-3FEEE297CE8B}"/>
              </a:ext>
            </a:extLst>
          </p:cNvPr>
          <p:cNvPicPr preferRelativeResize="0"/>
          <p:nvPr/>
        </p:nvPicPr>
        <p:blipFill rotWithShape="1">
          <a:blip r:embed="rId6">
            <a:alphaModFix/>
          </a:blip>
          <a:srcRect/>
          <a:stretch/>
        </p:blipFill>
        <p:spPr>
          <a:xfrm>
            <a:off x="13106401" y="7620"/>
            <a:ext cx="5200218" cy="4839079"/>
          </a:xfrm>
          <a:prstGeom prst="rect">
            <a:avLst/>
          </a:prstGeom>
          <a:noFill/>
          <a:ln>
            <a:noFill/>
          </a:ln>
        </p:spPr>
      </p:pic>
      <p:pic>
        <p:nvPicPr>
          <p:cNvPr id="11" name="Google Shape;514;p67">
            <a:extLst>
              <a:ext uri="{FF2B5EF4-FFF2-40B4-BE49-F238E27FC236}">
                <a16:creationId xmlns:a16="http://schemas.microsoft.com/office/drawing/2014/main" id="{3D516E53-78B1-E03B-44A9-464BD6B9EF1B}"/>
              </a:ext>
            </a:extLst>
          </p:cNvPr>
          <p:cNvPicPr preferRelativeResize="0"/>
          <p:nvPr/>
        </p:nvPicPr>
        <p:blipFill rotWithShape="1">
          <a:blip r:embed="rId7">
            <a:alphaModFix/>
          </a:blip>
          <a:srcRect/>
          <a:stretch/>
        </p:blipFill>
        <p:spPr>
          <a:xfrm>
            <a:off x="390883" y="5835335"/>
            <a:ext cx="5319652" cy="4261165"/>
          </a:xfrm>
          <a:prstGeom prst="rect">
            <a:avLst/>
          </a:prstGeom>
          <a:noFill/>
          <a:ln>
            <a:noFill/>
          </a:ln>
        </p:spPr>
      </p:pic>
      <p:pic>
        <p:nvPicPr>
          <p:cNvPr id="17" name="Google Shape;517;p67">
            <a:extLst>
              <a:ext uri="{FF2B5EF4-FFF2-40B4-BE49-F238E27FC236}">
                <a16:creationId xmlns:a16="http://schemas.microsoft.com/office/drawing/2014/main" id="{3002C895-EE91-C254-776B-47E58B2EB597}"/>
              </a:ext>
            </a:extLst>
          </p:cNvPr>
          <p:cNvPicPr preferRelativeResize="0"/>
          <p:nvPr/>
        </p:nvPicPr>
        <p:blipFill rotWithShape="1">
          <a:blip r:embed="rId8">
            <a:alphaModFix/>
          </a:blip>
          <a:srcRect/>
          <a:stretch/>
        </p:blipFill>
        <p:spPr>
          <a:xfrm>
            <a:off x="7576002" y="76415"/>
            <a:ext cx="4682861" cy="4261165"/>
          </a:xfrm>
          <a:prstGeom prst="rect">
            <a:avLst/>
          </a:prstGeom>
          <a:noFill/>
          <a:ln>
            <a:noFill/>
          </a:ln>
        </p:spPr>
      </p:pic>
    </p:spTree>
    <p:extLst>
      <p:ext uri="{BB962C8B-B14F-4D97-AF65-F5344CB8AC3E}">
        <p14:creationId xmlns:p14="http://schemas.microsoft.com/office/powerpoint/2010/main" val="2221627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288" y="0"/>
            <a:ext cx="18288000" cy="1024432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grpSp>
        <p:nvGrpSpPr>
          <p:cNvPr id="3" name="Group 3"/>
          <p:cNvGrpSpPr/>
          <p:nvPr/>
        </p:nvGrpSpPr>
        <p:grpSpPr>
          <a:xfrm>
            <a:off x="11572013" y="953051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55880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7" name="Google Shape;510;p67">
            <a:extLst>
              <a:ext uri="{FF2B5EF4-FFF2-40B4-BE49-F238E27FC236}">
                <a16:creationId xmlns:a16="http://schemas.microsoft.com/office/drawing/2014/main" id="{93D50F7F-7687-6666-E67F-F89631BD9AB5}"/>
              </a:ext>
            </a:extLst>
          </p:cNvPr>
          <p:cNvSpPr txBox="1">
            <a:spLocks/>
          </p:cNvSpPr>
          <p:nvPr/>
        </p:nvSpPr>
        <p:spPr>
          <a:xfrm>
            <a:off x="30480" y="-723900"/>
            <a:ext cx="10591800" cy="2425281"/>
          </a:xfrm>
          <a:prstGeom prst="rect">
            <a:avLst/>
          </a:prstGeom>
          <a:noFill/>
          <a:ln>
            <a:noFill/>
          </a:ln>
        </p:spPr>
        <p:txBody>
          <a:bodyPr spcFirstLastPara="1" wrap="square" lIns="184250" tIns="92100" rIns="184250" bIns="921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SzPts val="5600"/>
            </a:pPr>
            <a:r>
              <a:rPr lang="en-US" sz="5400" b="1"/>
              <a:t>UKS2 Environment - explicit</a:t>
            </a:r>
          </a:p>
        </p:txBody>
      </p:sp>
      <p:pic>
        <p:nvPicPr>
          <p:cNvPr id="22" name="Picture 21" descr="A person and child sitting at a table&#10;&#10;Description automatically generated">
            <a:extLst>
              <a:ext uri="{FF2B5EF4-FFF2-40B4-BE49-F238E27FC236}">
                <a16:creationId xmlns:a16="http://schemas.microsoft.com/office/drawing/2014/main" id="{324E79B1-D30F-CD4C-9A65-341578560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262412"/>
            <a:ext cx="14984239" cy="8428635"/>
          </a:xfrm>
          <a:prstGeom prst="rect">
            <a:avLst/>
          </a:prstGeom>
        </p:spPr>
      </p:pic>
      <p:pic>
        <p:nvPicPr>
          <p:cNvPr id="24" name="Picture 23" descr="A bulletin board with different colored signs and text&#10;&#10;Description automatically generated">
            <a:extLst>
              <a:ext uri="{FF2B5EF4-FFF2-40B4-BE49-F238E27FC236}">
                <a16:creationId xmlns:a16="http://schemas.microsoft.com/office/drawing/2014/main" id="{7F507D5C-35A3-3A8A-9E01-7DF208816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7502" y="1185541"/>
            <a:ext cx="11555249" cy="8677257"/>
          </a:xfrm>
          <a:prstGeom prst="rect">
            <a:avLst/>
          </a:prstGeom>
        </p:spPr>
      </p:pic>
      <p:pic>
        <p:nvPicPr>
          <p:cNvPr id="28" name="Picture 27" descr="A collage of a group of people sitting at tables&#10;&#10;Description automatically generated">
            <a:extLst>
              <a:ext uri="{FF2B5EF4-FFF2-40B4-BE49-F238E27FC236}">
                <a16:creationId xmlns:a16="http://schemas.microsoft.com/office/drawing/2014/main" id="{F05A6625-3119-5025-1214-F1BF4088D5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0343" y="769151"/>
            <a:ext cx="9311201" cy="9311201"/>
          </a:xfrm>
          <a:prstGeom prst="rect">
            <a:avLst/>
          </a:prstGeom>
        </p:spPr>
      </p:pic>
    </p:spTree>
    <p:extLst>
      <p:ext uri="{BB962C8B-B14F-4D97-AF65-F5344CB8AC3E}">
        <p14:creationId xmlns:p14="http://schemas.microsoft.com/office/powerpoint/2010/main" val="79887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3053" t="-3076" r="-3076" b="-3053"/>
            </a:stretch>
          </a:blipFill>
        </p:spPr>
        <p:txBody>
          <a:bodyPr/>
          <a:lstStyle/>
          <a:p>
            <a:endParaRPr lang="en-GB"/>
          </a:p>
        </p:txBody>
      </p:sp>
      <p:grpSp>
        <p:nvGrpSpPr>
          <p:cNvPr id="3" name="Group 3"/>
          <p:cNvGrpSpPr/>
          <p:nvPr/>
        </p:nvGrpSpPr>
        <p:grpSpPr>
          <a:xfrm>
            <a:off x="11430084" y="9563100"/>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55880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7" name="Google Shape;510;p67">
            <a:extLst>
              <a:ext uri="{FF2B5EF4-FFF2-40B4-BE49-F238E27FC236}">
                <a16:creationId xmlns:a16="http://schemas.microsoft.com/office/drawing/2014/main" id="{93D50F7F-7687-6666-E67F-F89631BD9AB5}"/>
              </a:ext>
            </a:extLst>
          </p:cNvPr>
          <p:cNvSpPr txBox="1">
            <a:spLocks/>
          </p:cNvSpPr>
          <p:nvPr/>
        </p:nvSpPr>
        <p:spPr>
          <a:xfrm>
            <a:off x="223468" y="-690650"/>
            <a:ext cx="10591800" cy="2425281"/>
          </a:xfrm>
          <a:prstGeom prst="rect">
            <a:avLst/>
          </a:prstGeom>
          <a:noFill/>
          <a:ln>
            <a:noFill/>
          </a:ln>
        </p:spPr>
        <p:txBody>
          <a:bodyPr spcFirstLastPara="1" wrap="square" lIns="184250" tIns="92100" rIns="184250" bIns="921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SzPts val="5600"/>
            </a:pPr>
            <a:r>
              <a:rPr lang="en-US" sz="6000" b="1"/>
              <a:t>Play</a:t>
            </a:r>
          </a:p>
        </p:txBody>
      </p:sp>
      <p:pic>
        <p:nvPicPr>
          <p:cNvPr id="9" name="Picture 8" descr="A group of children playing with a toy dinosaur&#10;&#10;Description automatically generated">
            <a:extLst>
              <a:ext uri="{FF2B5EF4-FFF2-40B4-BE49-F238E27FC236}">
                <a16:creationId xmlns:a16="http://schemas.microsoft.com/office/drawing/2014/main" id="{9F68CEB6-ECC0-EECF-E495-01B1D8698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4615" y="38100"/>
            <a:ext cx="6859385" cy="10287000"/>
          </a:xfrm>
          <a:prstGeom prst="rect">
            <a:avLst/>
          </a:prstGeom>
        </p:spPr>
      </p:pic>
      <p:sp>
        <p:nvSpPr>
          <p:cNvPr id="10" name="Google Shape;510;p67">
            <a:extLst>
              <a:ext uri="{FF2B5EF4-FFF2-40B4-BE49-F238E27FC236}">
                <a16:creationId xmlns:a16="http://schemas.microsoft.com/office/drawing/2014/main" id="{BBECF8D7-C3A0-2940-ADD8-9D1B1DDDC91B}"/>
              </a:ext>
            </a:extLst>
          </p:cNvPr>
          <p:cNvSpPr txBox="1">
            <a:spLocks/>
          </p:cNvSpPr>
          <p:nvPr/>
        </p:nvSpPr>
        <p:spPr>
          <a:xfrm>
            <a:off x="9336069" y="923558"/>
            <a:ext cx="8482200" cy="2425281"/>
          </a:xfrm>
          <a:prstGeom prst="rect">
            <a:avLst/>
          </a:prstGeom>
          <a:noFill/>
          <a:ln>
            <a:noFill/>
          </a:ln>
        </p:spPr>
        <p:txBody>
          <a:bodyPr spcFirstLastPara="1" wrap="square" lIns="184250" tIns="92100" rIns="184250" bIns="921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spcBef>
                <a:spcPts val="0"/>
              </a:spcBef>
              <a:buSzPts val="5600"/>
              <a:buFont typeface="Arial"/>
              <a:buChar char="•"/>
            </a:pPr>
            <a:r>
              <a:rPr lang="en-US" sz="4000"/>
              <a:t>How did it feel when?</a:t>
            </a:r>
            <a:endParaRPr lang="en-US"/>
          </a:p>
          <a:p>
            <a:pPr marL="571500" indent="-571500" algn="l">
              <a:spcBef>
                <a:spcPts val="0"/>
              </a:spcBef>
              <a:buSzPts val="5600"/>
              <a:buFont typeface="Arial"/>
              <a:buChar char="•"/>
            </a:pPr>
            <a:r>
              <a:rPr lang="en-US" sz="4000"/>
              <a:t>Modelling and scaffolding</a:t>
            </a:r>
            <a:endParaRPr lang="en-US" sz="4000">
              <a:cs typeface="Calibri"/>
            </a:endParaRPr>
          </a:p>
          <a:p>
            <a:pPr marL="571500" indent="-571500" algn="l">
              <a:spcBef>
                <a:spcPts val="0"/>
              </a:spcBef>
              <a:buSzPts val="5600"/>
              <a:buFont typeface="Arial"/>
              <a:buChar char="•"/>
            </a:pPr>
            <a:r>
              <a:rPr lang="en-US" sz="4000"/>
              <a:t>Size of the problem</a:t>
            </a:r>
            <a:endParaRPr lang="en-US" sz="4000">
              <a:cs typeface="Calibri"/>
            </a:endParaRPr>
          </a:p>
          <a:p>
            <a:pPr marL="571500" indent="-571500" algn="l">
              <a:spcBef>
                <a:spcPts val="0"/>
              </a:spcBef>
              <a:buSzPts val="5600"/>
              <a:buFont typeface="Arial"/>
              <a:buChar char="•"/>
            </a:pPr>
            <a:r>
              <a:rPr lang="en-US" sz="4000"/>
              <a:t>Toolkit in action</a:t>
            </a:r>
            <a:endParaRPr lang="en-US" sz="4000">
              <a:cs typeface="Calibri"/>
            </a:endParaRPr>
          </a:p>
        </p:txBody>
      </p:sp>
      <p:pic>
        <p:nvPicPr>
          <p:cNvPr id="11" name="ssstwitter.com_1698602151084">
            <a:hlinkClick r:id="" action="ppaction://media"/>
            <a:extLst>
              <a:ext uri="{FF2B5EF4-FFF2-40B4-BE49-F238E27FC236}">
                <a16:creationId xmlns:a16="http://schemas.microsoft.com/office/drawing/2014/main" id="{F06C4B2D-73F8-95BB-A45B-F2D28C8788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16422" y="4272631"/>
            <a:ext cx="8128000" cy="4572000"/>
          </a:xfrm>
          <a:prstGeom prst="rect">
            <a:avLst/>
          </a:prstGeom>
        </p:spPr>
      </p:pic>
    </p:spTree>
    <p:extLst>
      <p:ext uri="{BB962C8B-B14F-4D97-AF65-F5344CB8AC3E}">
        <p14:creationId xmlns:p14="http://schemas.microsoft.com/office/powerpoint/2010/main" val="248731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4" name="Google Shape;272;p42">
            <a:extLst>
              <a:ext uri="{FF2B5EF4-FFF2-40B4-BE49-F238E27FC236}">
                <a16:creationId xmlns:a16="http://schemas.microsoft.com/office/drawing/2014/main" id="{6717C847-2173-C91D-5D43-C53E2D229732}"/>
              </a:ext>
            </a:extLst>
          </p:cNvPr>
          <p:cNvSpPr txBox="1">
            <a:spLocks/>
          </p:cNvSpPr>
          <p:nvPr/>
        </p:nvSpPr>
        <p:spPr>
          <a:xfrm>
            <a:off x="-211250" y="10691267"/>
            <a:ext cx="4291200" cy="454200"/>
          </a:xfrm>
          <a:prstGeom prst="rect">
            <a:avLst/>
          </a:prstGeom>
          <a:solidFill>
            <a:srgbClr val="FAF9EB"/>
          </a:solidFill>
        </p:spPr>
        <p:txBody>
          <a:bodyPr spcFirstLastPara="1"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a:t> </a:t>
            </a:r>
          </a:p>
        </p:txBody>
      </p:sp>
      <p:sp>
        <p:nvSpPr>
          <p:cNvPr id="15" name="Google Shape;290;p44">
            <a:extLst>
              <a:ext uri="{FF2B5EF4-FFF2-40B4-BE49-F238E27FC236}">
                <a16:creationId xmlns:a16="http://schemas.microsoft.com/office/drawing/2014/main" id="{4FAEB8E8-77BC-D140-980E-CCA3AAB872F3}"/>
              </a:ext>
            </a:extLst>
          </p:cNvPr>
          <p:cNvSpPr txBox="1">
            <a:spLocks/>
          </p:cNvSpPr>
          <p:nvPr/>
        </p:nvSpPr>
        <p:spPr>
          <a:xfrm>
            <a:off x="0" y="10685299"/>
            <a:ext cx="4860600" cy="454200"/>
          </a:xfrm>
          <a:prstGeom prst="rect">
            <a:avLst/>
          </a:prstGeom>
          <a:solidFill>
            <a:srgbClr val="FAF9EB"/>
          </a:solidFill>
        </p:spPr>
        <p:txBody>
          <a:bodyPr spcFirstLastPara="1"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a:t> </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9" name="Google Shape;470;p62">
            <a:extLst>
              <a:ext uri="{FF2B5EF4-FFF2-40B4-BE49-F238E27FC236}">
                <a16:creationId xmlns:a16="http://schemas.microsoft.com/office/drawing/2014/main" id="{E77A88B7-B2E5-3DE6-DC26-701868AB716D}"/>
              </a:ext>
            </a:extLst>
          </p:cNvPr>
          <p:cNvSpPr txBox="1">
            <a:spLocks/>
          </p:cNvSpPr>
          <p:nvPr/>
        </p:nvSpPr>
        <p:spPr>
          <a:xfrm>
            <a:off x="-4963687" y="411905"/>
            <a:ext cx="16535700" cy="904800"/>
          </a:xfrm>
          <a:prstGeom prst="rect">
            <a:avLst/>
          </a:prstGeom>
          <a:noFill/>
          <a:ln>
            <a:noFill/>
          </a:ln>
        </p:spPr>
        <p:txBody>
          <a:bodyPr spcFirstLastPara="1" wrap="square" lIns="184250" tIns="92100" rIns="184250" bIns="921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40000"/>
              </a:lnSpc>
              <a:spcBef>
                <a:spcPts val="0"/>
              </a:spcBef>
              <a:spcAft>
                <a:spcPts val="4600"/>
              </a:spcAft>
              <a:buClr>
                <a:schemeClr val="dk1"/>
              </a:buClr>
              <a:buSzPts val="2200"/>
              <a:buFont typeface="Arial"/>
              <a:buNone/>
            </a:pPr>
            <a:r>
              <a:rPr lang="en-US" sz="6200"/>
              <a:t>Emotional Literacy</a:t>
            </a:r>
          </a:p>
        </p:txBody>
      </p:sp>
      <p:sp>
        <p:nvSpPr>
          <p:cNvPr id="10" name="Google Shape;471;p62">
            <a:extLst>
              <a:ext uri="{FF2B5EF4-FFF2-40B4-BE49-F238E27FC236}">
                <a16:creationId xmlns:a16="http://schemas.microsoft.com/office/drawing/2014/main" id="{432CA89D-2507-BB5B-090C-421EBCB727FD}"/>
              </a:ext>
            </a:extLst>
          </p:cNvPr>
          <p:cNvSpPr txBox="1">
            <a:spLocks/>
          </p:cNvSpPr>
          <p:nvPr/>
        </p:nvSpPr>
        <p:spPr>
          <a:xfrm>
            <a:off x="130019" y="1616583"/>
            <a:ext cx="9048092" cy="8726798"/>
          </a:xfrm>
          <a:prstGeom prst="rect">
            <a:avLst/>
          </a:prstGeom>
          <a:noFill/>
          <a:ln>
            <a:noFill/>
          </a:ln>
        </p:spPr>
        <p:txBody>
          <a:bodyPr spcFirstLastPara="1" wrap="square" lIns="184250" tIns="92100" rIns="184250" bIns="92100" anchor="t"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600"/>
              </a:spcBef>
              <a:buSzPts val="3600"/>
              <a:buFont typeface="Arial" pitchFamily="34" charset="0"/>
              <a:buNone/>
            </a:pPr>
            <a:r>
              <a:rPr lang="en-US" sz="4000"/>
              <a:t>In school children benefit from: </a:t>
            </a:r>
          </a:p>
          <a:p>
            <a:pPr marL="927100" indent="-736600">
              <a:lnSpc>
                <a:spcPct val="115000"/>
              </a:lnSpc>
              <a:spcBef>
                <a:spcPts val="2000"/>
              </a:spcBef>
              <a:buSzPts val="4200"/>
              <a:buFont typeface="Arial" pitchFamily="34" charset="0"/>
              <a:buChar char="●"/>
            </a:pPr>
            <a:r>
              <a:rPr lang="en-US" sz="4000"/>
              <a:t>direct teaching to engage them with social and emotional learning.</a:t>
            </a:r>
          </a:p>
          <a:p>
            <a:pPr marL="927100" indent="-736600">
              <a:lnSpc>
                <a:spcPct val="115000"/>
              </a:lnSpc>
              <a:spcBef>
                <a:spcPts val="0"/>
              </a:spcBef>
              <a:buSzPts val="4200"/>
              <a:buFont typeface="Arial" pitchFamily="34" charset="0"/>
              <a:buChar char="●"/>
            </a:pPr>
            <a:r>
              <a:rPr lang="en-US" sz="4000"/>
              <a:t>exploration of the social world and how they can navigate to regulate within it.</a:t>
            </a:r>
          </a:p>
          <a:p>
            <a:pPr marL="927100" indent="-736600">
              <a:lnSpc>
                <a:spcPct val="115000"/>
              </a:lnSpc>
              <a:spcBef>
                <a:spcPts val="0"/>
              </a:spcBef>
              <a:buSzPts val="4200"/>
              <a:buFont typeface="Arial" pitchFamily="34" charset="0"/>
              <a:buChar char="●"/>
            </a:pPr>
            <a:r>
              <a:rPr lang="en-US" sz="4000"/>
              <a:t>a deep understanding of emotions and how they can use ‘The Zones of Regulation’ to identify these and access tools to support them in regulating them. </a:t>
            </a:r>
          </a:p>
        </p:txBody>
      </p:sp>
      <p:pic>
        <p:nvPicPr>
          <p:cNvPr id="12" name="Google Shape;473;p62">
            <a:extLst>
              <a:ext uri="{FF2B5EF4-FFF2-40B4-BE49-F238E27FC236}">
                <a16:creationId xmlns:a16="http://schemas.microsoft.com/office/drawing/2014/main" id="{C2636CF6-DA8A-37B5-0DCB-FCF234A76C7E}"/>
              </a:ext>
            </a:extLst>
          </p:cNvPr>
          <p:cNvPicPr preferRelativeResize="0"/>
          <p:nvPr/>
        </p:nvPicPr>
        <p:blipFill rotWithShape="1">
          <a:blip r:embed="rId3">
            <a:alphaModFix/>
          </a:blip>
          <a:srcRect/>
          <a:stretch/>
        </p:blipFill>
        <p:spPr>
          <a:xfrm>
            <a:off x="10210800" y="1172310"/>
            <a:ext cx="8077199" cy="7400190"/>
          </a:xfrm>
          <a:prstGeom prst="rect">
            <a:avLst/>
          </a:prstGeom>
          <a:noFill/>
          <a:ln>
            <a:noFill/>
          </a:ln>
        </p:spPr>
      </p:pic>
    </p:spTree>
    <p:extLst>
      <p:ext uri="{BB962C8B-B14F-4D97-AF65-F5344CB8AC3E}">
        <p14:creationId xmlns:p14="http://schemas.microsoft.com/office/powerpoint/2010/main" val="3405516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4" name="Google Shape;272;p42">
            <a:extLst>
              <a:ext uri="{FF2B5EF4-FFF2-40B4-BE49-F238E27FC236}">
                <a16:creationId xmlns:a16="http://schemas.microsoft.com/office/drawing/2014/main" id="{6717C847-2173-C91D-5D43-C53E2D229732}"/>
              </a:ext>
            </a:extLst>
          </p:cNvPr>
          <p:cNvSpPr txBox="1">
            <a:spLocks/>
          </p:cNvSpPr>
          <p:nvPr/>
        </p:nvSpPr>
        <p:spPr>
          <a:xfrm>
            <a:off x="-211250" y="10691267"/>
            <a:ext cx="4291200" cy="454200"/>
          </a:xfrm>
          <a:prstGeom prst="rect">
            <a:avLst/>
          </a:prstGeom>
          <a:solidFill>
            <a:srgbClr val="FAF9EB"/>
          </a:solidFill>
        </p:spPr>
        <p:txBody>
          <a:bodyPr spcFirstLastPara="1"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a:t> </a:t>
            </a:r>
          </a:p>
        </p:txBody>
      </p:sp>
      <p:sp>
        <p:nvSpPr>
          <p:cNvPr id="15" name="Google Shape;290;p44">
            <a:extLst>
              <a:ext uri="{FF2B5EF4-FFF2-40B4-BE49-F238E27FC236}">
                <a16:creationId xmlns:a16="http://schemas.microsoft.com/office/drawing/2014/main" id="{4FAEB8E8-77BC-D140-980E-CCA3AAB872F3}"/>
              </a:ext>
            </a:extLst>
          </p:cNvPr>
          <p:cNvSpPr txBox="1">
            <a:spLocks/>
          </p:cNvSpPr>
          <p:nvPr/>
        </p:nvSpPr>
        <p:spPr>
          <a:xfrm>
            <a:off x="0" y="10685299"/>
            <a:ext cx="4860600" cy="454200"/>
          </a:xfrm>
          <a:prstGeom prst="rect">
            <a:avLst/>
          </a:prstGeom>
          <a:solidFill>
            <a:srgbClr val="FAF9EB"/>
          </a:solidFill>
        </p:spPr>
        <p:txBody>
          <a:bodyPr spcFirstLastPara="1"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a:t> </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7" name="Google Shape;524;p68">
            <a:extLst>
              <a:ext uri="{FF2B5EF4-FFF2-40B4-BE49-F238E27FC236}">
                <a16:creationId xmlns:a16="http://schemas.microsoft.com/office/drawing/2014/main" id="{35C5D8A1-4580-9A32-7F5D-721225C85648}"/>
              </a:ext>
            </a:extLst>
          </p:cNvPr>
          <p:cNvPicPr preferRelativeResize="0"/>
          <p:nvPr/>
        </p:nvPicPr>
        <p:blipFill rotWithShape="1">
          <a:blip r:embed="rId3">
            <a:alphaModFix/>
          </a:blip>
          <a:srcRect/>
          <a:stretch/>
        </p:blipFill>
        <p:spPr>
          <a:xfrm>
            <a:off x="1371600" y="1789884"/>
            <a:ext cx="10413764" cy="7119323"/>
          </a:xfrm>
          <a:prstGeom prst="rect">
            <a:avLst/>
          </a:prstGeom>
          <a:noFill/>
          <a:ln>
            <a:noFill/>
          </a:ln>
        </p:spPr>
      </p:pic>
      <p:sp>
        <p:nvSpPr>
          <p:cNvPr id="8" name="Google Shape;523;p68">
            <a:extLst>
              <a:ext uri="{FF2B5EF4-FFF2-40B4-BE49-F238E27FC236}">
                <a16:creationId xmlns:a16="http://schemas.microsoft.com/office/drawing/2014/main" id="{9EE6D20C-40F9-E9D3-DE61-50A9BCACC67B}"/>
              </a:ext>
            </a:extLst>
          </p:cNvPr>
          <p:cNvSpPr txBox="1">
            <a:spLocks/>
          </p:cNvSpPr>
          <p:nvPr/>
        </p:nvSpPr>
        <p:spPr>
          <a:xfrm>
            <a:off x="-685800" y="142094"/>
            <a:ext cx="16847100" cy="1246800"/>
          </a:xfrm>
          <a:prstGeom prst="rect">
            <a:avLst/>
          </a:prstGeom>
          <a:noFill/>
          <a:ln>
            <a:noFill/>
          </a:ln>
        </p:spPr>
        <p:txBody>
          <a:bodyPr spcFirstLastPara="1" wrap="square" lIns="184250" tIns="92100" rIns="184250" bIns="921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5600"/>
              <a:buFont typeface="Libre Franklin Medium"/>
              <a:buNone/>
            </a:pPr>
            <a:r>
              <a:rPr lang="en-US" sz="5400" b="1">
                <a:latin typeface="Calibri"/>
                <a:ea typeface="Calibri"/>
                <a:cs typeface="Calibri"/>
                <a:sym typeface="Calibri"/>
              </a:rPr>
              <a:t>Supporting Young Children to Understand the Zones </a:t>
            </a:r>
          </a:p>
        </p:txBody>
      </p:sp>
    </p:spTree>
    <p:extLst>
      <p:ext uri="{BB962C8B-B14F-4D97-AF65-F5344CB8AC3E}">
        <p14:creationId xmlns:p14="http://schemas.microsoft.com/office/powerpoint/2010/main" val="47707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19" name="Google Shape;294;p44">
            <a:extLst>
              <a:ext uri="{FF2B5EF4-FFF2-40B4-BE49-F238E27FC236}">
                <a16:creationId xmlns:a16="http://schemas.microsoft.com/office/drawing/2014/main" id="{1D6D6B03-7D01-9BC8-2CB3-E591F3E0B86A}"/>
              </a:ext>
            </a:extLst>
          </p:cNvPr>
          <p:cNvPicPr preferRelativeResize="0"/>
          <p:nvPr/>
        </p:nvPicPr>
        <p:blipFill>
          <a:blip r:embed="rId3">
            <a:alphaModFix/>
          </a:blip>
          <a:stretch>
            <a:fillRect/>
          </a:stretch>
        </p:blipFill>
        <p:spPr>
          <a:xfrm>
            <a:off x="0" y="70850"/>
            <a:ext cx="13542318" cy="1858100"/>
          </a:xfrm>
          <a:prstGeom prst="rect">
            <a:avLst/>
          </a:prstGeom>
          <a:noFill/>
          <a:ln>
            <a:noFill/>
          </a:ln>
        </p:spPr>
      </p:pic>
      <p:pic>
        <p:nvPicPr>
          <p:cNvPr id="21" name="Google Shape;296;p44">
            <a:extLst>
              <a:ext uri="{FF2B5EF4-FFF2-40B4-BE49-F238E27FC236}">
                <a16:creationId xmlns:a16="http://schemas.microsoft.com/office/drawing/2014/main" id="{46FCAB29-4F44-8638-1E31-D464740042FA}"/>
              </a:ext>
            </a:extLst>
          </p:cNvPr>
          <p:cNvPicPr preferRelativeResize="0"/>
          <p:nvPr/>
        </p:nvPicPr>
        <p:blipFill>
          <a:blip r:embed="rId4">
            <a:alphaModFix/>
          </a:blip>
          <a:stretch>
            <a:fillRect/>
          </a:stretch>
        </p:blipFill>
        <p:spPr>
          <a:xfrm>
            <a:off x="1244037" y="2226105"/>
            <a:ext cx="6248400" cy="7196822"/>
          </a:xfrm>
          <a:prstGeom prst="rect">
            <a:avLst/>
          </a:prstGeom>
          <a:noFill/>
          <a:ln>
            <a:noFill/>
          </a:ln>
        </p:spPr>
      </p:pic>
      <p:pic>
        <p:nvPicPr>
          <p:cNvPr id="24" name="Google Shape;693;p84">
            <a:extLst>
              <a:ext uri="{FF2B5EF4-FFF2-40B4-BE49-F238E27FC236}">
                <a16:creationId xmlns:a16="http://schemas.microsoft.com/office/drawing/2014/main" id="{7C6A8479-0627-FB01-D345-E9B9455A498A}"/>
              </a:ext>
            </a:extLst>
          </p:cNvPr>
          <p:cNvPicPr preferRelativeResize="0"/>
          <p:nvPr/>
        </p:nvPicPr>
        <p:blipFill>
          <a:blip r:embed="rId5">
            <a:alphaModFix/>
          </a:blip>
          <a:stretch>
            <a:fillRect/>
          </a:stretch>
        </p:blipFill>
        <p:spPr>
          <a:xfrm>
            <a:off x="8114268" y="2051781"/>
            <a:ext cx="9263613" cy="6601132"/>
          </a:xfrm>
          <a:prstGeom prst="rect">
            <a:avLst/>
          </a:prstGeom>
          <a:solidFill>
            <a:schemeClr val="bg1">
              <a:lumMod val="50000"/>
            </a:schemeClr>
          </a:solidFill>
          <a:ln>
            <a:noFill/>
          </a:ln>
        </p:spPr>
      </p:pic>
    </p:spTree>
    <p:extLst>
      <p:ext uri="{BB962C8B-B14F-4D97-AF65-F5344CB8AC3E}">
        <p14:creationId xmlns:p14="http://schemas.microsoft.com/office/powerpoint/2010/main" val="749160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7" name="Google Shape;560;p71">
            <a:extLst>
              <a:ext uri="{FF2B5EF4-FFF2-40B4-BE49-F238E27FC236}">
                <a16:creationId xmlns:a16="http://schemas.microsoft.com/office/drawing/2014/main" id="{524F062D-C017-25C7-DE78-8CEF3658449C}"/>
              </a:ext>
            </a:extLst>
          </p:cNvPr>
          <p:cNvPicPr preferRelativeResize="0"/>
          <p:nvPr/>
        </p:nvPicPr>
        <p:blipFill rotWithShape="1">
          <a:blip r:embed="rId3">
            <a:alphaModFix/>
          </a:blip>
          <a:srcRect/>
          <a:stretch/>
        </p:blipFill>
        <p:spPr>
          <a:xfrm>
            <a:off x="15173045" y="229066"/>
            <a:ext cx="2991874" cy="2172820"/>
          </a:xfrm>
          <a:prstGeom prst="rect">
            <a:avLst/>
          </a:prstGeom>
          <a:noFill/>
          <a:ln>
            <a:noFill/>
          </a:ln>
        </p:spPr>
      </p:pic>
      <p:pic>
        <p:nvPicPr>
          <p:cNvPr id="8" name="Google Shape;561;p71">
            <a:extLst>
              <a:ext uri="{FF2B5EF4-FFF2-40B4-BE49-F238E27FC236}">
                <a16:creationId xmlns:a16="http://schemas.microsoft.com/office/drawing/2014/main" id="{07D0F7CC-1FFC-BDD2-9980-DF9A6AB4CB83}"/>
              </a:ext>
            </a:extLst>
          </p:cNvPr>
          <p:cNvPicPr preferRelativeResize="0"/>
          <p:nvPr/>
        </p:nvPicPr>
        <p:blipFill rotWithShape="1">
          <a:blip r:embed="rId4">
            <a:alphaModFix/>
          </a:blip>
          <a:srcRect/>
          <a:stretch/>
        </p:blipFill>
        <p:spPr>
          <a:xfrm>
            <a:off x="486078" y="2548722"/>
            <a:ext cx="4436196" cy="3087435"/>
          </a:xfrm>
          <a:prstGeom prst="rect">
            <a:avLst/>
          </a:prstGeom>
          <a:noFill/>
          <a:ln>
            <a:noFill/>
          </a:ln>
        </p:spPr>
      </p:pic>
      <p:pic>
        <p:nvPicPr>
          <p:cNvPr id="9" name="Google Shape;562;p71">
            <a:extLst>
              <a:ext uri="{FF2B5EF4-FFF2-40B4-BE49-F238E27FC236}">
                <a16:creationId xmlns:a16="http://schemas.microsoft.com/office/drawing/2014/main" id="{27A250A0-FE64-5711-E66A-A5E97FD80AAC}"/>
              </a:ext>
            </a:extLst>
          </p:cNvPr>
          <p:cNvPicPr preferRelativeResize="0"/>
          <p:nvPr/>
        </p:nvPicPr>
        <p:blipFill rotWithShape="1">
          <a:blip r:embed="rId5">
            <a:alphaModFix/>
          </a:blip>
          <a:srcRect/>
          <a:stretch/>
        </p:blipFill>
        <p:spPr>
          <a:xfrm>
            <a:off x="14528740" y="3019273"/>
            <a:ext cx="3194238" cy="4436126"/>
          </a:xfrm>
          <a:prstGeom prst="rect">
            <a:avLst/>
          </a:prstGeom>
          <a:noFill/>
          <a:ln>
            <a:noFill/>
          </a:ln>
        </p:spPr>
      </p:pic>
      <p:pic>
        <p:nvPicPr>
          <p:cNvPr id="10" name="Google Shape;563;p71">
            <a:extLst>
              <a:ext uri="{FF2B5EF4-FFF2-40B4-BE49-F238E27FC236}">
                <a16:creationId xmlns:a16="http://schemas.microsoft.com/office/drawing/2014/main" id="{8939283D-025F-589E-AEFE-102DDC202835}"/>
              </a:ext>
            </a:extLst>
          </p:cNvPr>
          <p:cNvPicPr preferRelativeResize="0"/>
          <p:nvPr/>
        </p:nvPicPr>
        <p:blipFill rotWithShape="1">
          <a:blip r:embed="rId6">
            <a:alphaModFix/>
          </a:blip>
          <a:srcRect/>
          <a:stretch/>
        </p:blipFill>
        <p:spPr>
          <a:xfrm>
            <a:off x="683675" y="6310489"/>
            <a:ext cx="3800436" cy="3087435"/>
          </a:xfrm>
          <a:prstGeom prst="rect">
            <a:avLst/>
          </a:prstGeom>
          <a:noFill/>
          <a:ln>
            <a:noFill/>
          </a:ln>
        </p:spPr>
      </p:pic>
      <p:sp>
        <p:nvSpPr>
          <p:cNvPr id="12" name="Google Shape;558;p71">
            <a:extLst>
              <a:ext uri="{FF2B5EF4-FFF2-40B4-BE49-F238E27FC236}">
                <a16:creationId xmlns:a16="http://schemas.microsoft.com/office/drawing/2014/main" id="{A7EF783C-5A05-3DEF-1E7B-68FA2198B54E}"/>
              </a:ext>
            </a:extLst>
          </p:cNvPr>
          <p:cNvSpPr txBox="1">
            <a:spLocks/>
          </p:cNvSpPr>
          <p:nvPr/>
        </p:nvSpPr>
        <p:spPr>
          <a:xfrm>
            <a:off x="-838800" y="129794"/>
            <a:ext cx="6401400" cy="1259100"/>
          </a:xfrm>
          <a:prstGeom prst="rect">
            <a:avLst/>
          </a:prstGeom>
          <a:noFill/>
          <a:ln>
            <a:noFill/>
          </a:ln>
        </p:spPr>
        <p:txBody>
          <a:bodyPr spcFirstLastPara="1" wrap="square" lIns="184250" tIns="92100" rIns="184250" bIns="921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ts val="5600"/>
            </a:pPr>
            <a:r>
              <a:rPr lang="en-US" sz="6000" b="1"/>
              <a:t>Our Tool Box </a:t>
            </a:r>
          </a:p>
        </p:txBody>
      </p:sp>
      <p:sp>
        <p:nvSpPr>
          <p:cNvPr id="13" name="Google Shape;559;p71">
            <a:extLst>
              <a:ext uri="{FF2B5EF4-FFF2-40B4-BE49-F238E27FC236}">
                <a16:creationId xmlns:a16="http://schemas.microsoft.com/office/drawing/2014/main" id="{B6918FE4-0808-26A9-8030-6C3C97944601}"/>
              </a:ext>
            </a:extLst>
          </p:cNvPr>
          <p:cNvSpPr txBox="1">
            <a:spLocks/>
          </p:cNvSpPr>
          <p:nvPr/>
        </p:nvSpPr>
        <p:spPr>
          <a:xfrm>
            <a:off x="5119871" y="1409700"/>
            <a:ext cx="8605802" cy="9109200"/>
          </a:xfrm>
          <a:prstGeom prst="rect">
            <a:avLst/>
          </a:prstGeom>
          <a:noFill/>
          <a:ln>
            <a:noFill/>
          </a:ln>
        </p:spPr>
        <p:txBody>
          <a:bodyPr spcFirstLastPara="1" wrap="square" lIns="184250" tIns="92100" rIns="184250" bIns="921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1600"/>
              </a:spcBef>
              <a:buSzPts val="1100"/>
              <a:buFont typeface="Arial" pitchFamily="34" charset="0"/>
              <a:buNone/>
            </a:pPr>
            <a:r>
              <a:rPr lang="en-US"/>
              <a:t>We encourage children to think of the strategies that they use to support them when they are in a zone as their 'tools.'</a:t>
            </a:r>
          </a:p>
          <a:p>
            <a:pPr marL="0" indent="0">
              <a:lnSpc>
                <a:spcPct val="95000"/>
              </a:lnSpc>
              <a:spcBef>
                <a:spcPts val="1600"/>
              </a:spcBef>
              <a:buSzPts val="1100"/>
              <a:buFont typeface="Arial" pitchFamily="34" charset="0"/>
              <a:buNone/>
            </a:pPr>
            <a:r>
              <a:rPr lang="en-US"/>
              <a:t>Some of these strategies may include:</a:t>
            </a:r>
          </a:p>
          <a:p>
            <a:pPr marL="927100" indent="-673100">
              <a:lnSpc>
                <a:spcPct val="95000"/>
              </a:lnSpc>
              <a:spcBef>
                <a:spcPts val="1600"/>
              </a:spcBef>
              <a:buSzPts val="3200"/>
              <a:buFont typeface="Arial" pitchFamily="34" charset="0"/>
              <a:buChar char="❏"/>
            </a:pPr>
            <a:r>
              <a:rPr lang="en-US"/>
              <a:t>Doing something they specifically enjoy</a:t>
            </a:r>
          </a:p>
          <a:p>
            <a:pPr marL="927100" indent="-673100">
              <a:lnSpc>
                <a:spcPct val="95000"/>
              </a:lnSpc>
              <a:spcBef>
                <a:spcPts val="1600"/>
              </a:spcBef>
              <a:buSzPts val="3200"/>
              <a:buFont typeface="Arial" pitchFamily="34" charset="0"/>
              <a:buChar char="❏"/>
            </a:pPr>
            <a:r>
              <a:rPr lang="en-US"/>
              <a:t>Spending time outdoors in our urban forest or finding a quiet space to retreat to.</a:t>
            </a:r>
          </a:p>
          <a:p>
            <a:pPr marL="927100" indent="-673100">
              <a:lnSpc>
                <a:spcPct val="95000"/>
              </a:lnSpc>
              <a:spcBef>
                <a:spcPts val="1600"/>
              </a:spcBef>
              <a:buSzPts val="3200"/>
              <a:buFont typeface="Arial" pitchFamily="34" charset="0"/>
              <a:buChar char="❏"/>
            </a:pPr>
            <a:r>
              <a:rPr lang="en-US"/>
              <a:t>Drawing whilst listening to relaxing music.</a:t>
            </a:r>
          </a:p>
          <a:p>
            <a:pPr marL="927100" indent="-673100">
              <a:lnSpc>
                <a:spcPct val="95000"/>
              </a:lnSpc>
              <a:spcBef>
                <a:spcPts val="1600"/>
              </a:spcBef>
              <a:buSzPts val="3200"/>
              <a:buFont typeface="Arial" pitchFamily="34" charset="0"/>
              <a:buChar char="❏"/>
            </a:pPr>
            <a:r>
              <a:rPr lang="en-US"/>
              <a:t>Participating in a physical activity they enjoy.</a:t>
            </a:r>
          </a:p>
          <a:p>
            <a:pPr marL="927100" indent="-673100">
              <a:lnSpc>
                <a:spcPct val="95000"/>
              </a:lnSpc>
              <a:spcBef>
                <a:spcPts val="1600"/>
              </a:spcBef>
              <a:buSzPts val="3200"/>
              <a:buFont typeface="Arial" pitchFamily="34" charset="0"/>
              <a:buChar char="❏"/>
            </a:pPr>
            <a:r>
              <a:rPr lang="en-US"/>
              <a:t>Using one of their </a:t>
            </a:r>
            <a:r>
              <a:rPr lang="en-US" err="1"/>
              <a:t>favourite</a:t>
            </a:r>
            <a:r>
              <a:rPr lang="en-US"/>
              <a:t> breathing techniques.</a:t>
            </a:r>
          </a:p>
          <a:p>
            <a:pPr marL="927100" indent="-673100">
              <a:lnSpc>
                <a:spcPct val="95000"/>
              </a:lnSpc>
              <a:spcBef>
                <a:spcPts val="1600"/>
              </a:spcBef>
              <a:buSzPts val="3200"/>
              <a:buFont typeface="Arial" pitchFamily="34" charset="0"/>
              <a:buChar char="❏"/>
            </a:pPr>
            <a:r>
              <a:rPr lang="en-US"/>
              <a:t>Chatting to a trusted adult or friend.</a:t>
            </a:r>
          </a:p>
          <a:p>
            <a:pPr marL="0" indent="0">
              <a:lnSpc>
                <a:spcPct val="95000"/>
              </a:lnSpc>
              <a:spcBef>
                <a:spcPts val="1600"/>
              </a:spcBef>
              <a:buSzPts val="1100"/>
              <a:buFont typeface="Arial" pitchFamily="34" charset="0"/>
              <a:buNone/>
            </a:pPr>
            <a:endParaRPr lang="en-US" sz="1100">
              <a:solidFill>
                <a:srgbClr val="21242B"/>
              </a:solidFill>
              <a:highlight>
                <a:schemeClr val="lt1"/>
              </a:highlight>
            </a:endParaRPr>
          </a:p>
        </p:txBody>
      </p:sp>
    </p:spTree>
    <p:extLst>
      <p:ext uri="{BB962C8B-B14F-4D97-AF65-F5344CB8AC3E}">
        <p14:creationId xmlns:p14="http://schemas.microsoft.com/office/powerpoint/2010/main" val="1327267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7" name="Google Shape;570;p72">
            <a:extLst>
              <a:ext uri="{FF2B5EF4-FFF2-40B4-BE49-F238E27FC236}">
                <a16:creationId xmlns:a16="http://schemas.microsoft.com/office/drawing/2014/main" id="{78FD6726-DFB3-AB86-216B-6F87AF668CA0}"/>
              </a:ext>
            </a:extLst>
          </p:cNvPr>
          <p:cNvSpPr txBox="1">
            <a:spLocks/>
          </p:cNvSpPr>
          <p:nvPr/>
        </p:nvSpPr>
        <p:spPr>
          <a:xfrm>
            <a:off x="-689340" y="-191210"/>
            <a:ext cx="18733500" cy="2062500"/>
          </a:xfrm>
          <a:prstGeom prst="rect">
            <a:avLst/>
          </a:prstGeom>
          <a:noFill/>
          <a:ln>
            <a:noFill/>
          </a:ln>
        </p:spPr>
        <p:txBody>
          <a:bodyPr spcFirstLastPara="1" wrap="square" lIns="184250" tIns="92100" rIns="184250" bIns="921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ts val="5600"/>
            </a:pPr>
            <a:r>
              <a:rPr lang="en-US" sz="4800" b="1"/>
              <a:t>Books we have Found Useful to Explore Feelings and Emotions. </a:t>
            </a:r>
          </a:p>
        </p:txBody>
      </p:sp>
      <p:pic>
        <p:nvPicPr>
          <p:cNvPr id="8" name="Google Shape;571;p72">
            <a:extLst>
              <a:ext uri="{FF2B5EF4-FFF2-40B4-BE49-F238E27FC236}">
                <a16:creationId xmlns:a16="http://schemas.microsoft.com/office/drawing/2014/main" id="{5B7AEFBB-36E8-83A7-208F-056EE0FFF43D}"/>
              </a:ext>
            </a:extLst>
          </p:cNvPr>
          <p:cNvPicPr preferRelativeResize="0"/>
          <p:nvPr/>
        </p:nvPicPr>
        <p:blipFill rotWithShape="1">
          <a:blip r:embed="rId3">
            <a:alphaModFix/>
          </a:blip>
          <a:srcRect l="25565" r="26125"/>
          <a:stretch/>
        </p:blipFill>
        <p:spPr>
          <a:xfrm rot="-854996">
            <a:off x="4334006" y="1860780"/>
            <a:ext cx="3536590" cy="3947085"/>
          </a:xfrm>
          <a:prstGeom prst="rect">
            <a:avLst/>
          </a:prstGeom>
          <a:noFill/>
          <a:ln>
            <a:noFill/>
          </a:ln>
        </p:spPr>
      </p:pic>
      <p:pic>
        <p:nvPicPr>
          <p:cNvPr id="9" name="Google Shape;572;p72">
            <a:extLst>
              <a:ext uri="{FF2B5EF4-FFF2-40B4-BE49-F238E27FC236}">
                <a16:creationId xmlns:a16="http://schemas.microsoft.com/office/drawing/2014/main" id="{38863EDE-59C7-D59C-1961-59698184B6C1}"/>
              </a:ext>
            </a:extLst>
          </p:cNvPr>
          <p:cNvPicPr preferRelativeResize="0"/>
          <p:nvPr/>
        </p:nvPicPr>
        <p:blipFill rotWithShape="1">
          <a:blip r:embed="rId4">
            <a:alphaModFix/>
          </a:blip>
          <a:srcRect/>
          <a:stretch/>
        </p:blipFill>
        <p:spPr>
          <a:xfrm rot="-563453">
            <a:off x="10341906" y="4854197"/>
            <a:ext cx="3585197" cy="4183660"/>
          </a:xfrm>
          <a:prstGeom prst="rect">
            <a:avLst/>
          </a:prstGeom>
          <a:noFill/>
          <a:ln>
            <a:noFill/>
          </a:ln>
        </p:spPr>
      </p:pic>
      <p:pic>
        <p:nvPicPr>
          <p:cNvPr id="10" name="Google Shape;573;p72">
            <a:extLst>
              <a:ext uri="{FF2B5EF4-FFF2-40B4-BE49-F238E27FC236}">
                <a16:creationId xmlns:a16="http://schemas.microsoft.com/office/drawing/2014/main" id="{5DCA26D1-01C5-9C7D-A7BE-EAF5DCEB6053}"/>
              </a:ext>
            </a:extLst>
          </p:cNvPr>
          <p:cNvPicPr preferRelativeResize="0"/>
          <p:nvPr/>
        </p:nvPicPr>
        <p:blipFill rotWithShape="1">
          <a:blip r:embed="rId5">
            <a:alphaModFix/>
          </a:blip>
          <a:srcRect/>
          <a:stretch/>
        </p:blipFill>
        <p:spPr>
          <a:xfrm rot="608125">
            <a:off x="14528961" y="1935766"/>
            <a:ext cx="3761260" cy="4910995"/>
          </a:xfrm>
          <a:prstGeom prst="rect">
            <a:avLst/>
          </a:prstGeom>
          <a:noFill/>
          <a:ln>
            <a:noFill/>
          </a:ln>
        </p:spPr>
      </p:pic>
      <p:pic>
        <p:nvPicPr>
          <p:cNvPr id="11" name="Google Shape;574;p72">
            <a:extLst>
              <a:ext uri="{FF2B5EF4-FFF2-40B4-BE49-F238E27FC236}">
                <a16:creationId xmlns:a16="http://schemas.microsoft.com/office/drawing/2014/main" id="{6D641C0A-39CC-53CB-9519-467BA0E4B4E8}"/>
              </a:ext>
            </a:extLst>
          </p:cNvPr>
          <p:cNvPicPr preferRelativeResize="0"/>
          <p:nvPr/>
        </p:nvPicPr>
        <p:blipFill rotWithShape="1">
          <a:blip r:embed="rId6">
            <a:alphaModFix/>
          </a:blip>
          <a:srcRect/>
          <a:stretch/>
        </p:blipFill>
        <p:spPr>
          <a:xfrm rot="-480057">
            <a:off x="752773" y="5402386"/>
            <a:ext cx="3222264" cy="3936085"/>
          </a:xfrm>
          <a:prstGeom prst="rect">
            <a:avLst/>
          </a:prstGeom>
          <a:noFill/>
          <a:ln>
            <a:noFill/>
          </a:ln>
        </p:spPr>
      </p:pic>
      <p:pic>
        <p:nvPicPr>
          <p:cNvPr id="12" name="Google Shape;575;p72">
            <a:extLst>
              <a:ext uri="{FF2B5EF4-FFF2-40B4-BE49-F238E27FC236}">
                <a16:creationId xmlns:a16="http://schemas.microsoft.com/office/drawing/2014/main" id="{8C448707-FC14-D621-456B-317FACF3F7EF}"/>
              </a:ext>
            </a:extLst>
          </p:cNvPr>
          <p:cNvPicPr preferRelativeResize="0"/>
          <p:nvPr/>
        </p:nvPicPr>
        <p:blipFill rotWithShape="1">
          <a:blip r:embed="rId7">
            <a:alphaModFix/>
          </a:blip>
          <a:srcRect l="11402"/>
          <a:stretch/>
        </p:blipFill>
        <p:spPr>
          <a:xfrm rot="-384801">
            <a:off x="4889528" y="5965850"/>
            <a:ext cx="4994635" cy="3175379"/>
          </a:xfrm>
          <a:prstGeom prst="rect">
            <a:avLst/>
          </a:prstGeom>
          <a:noFill/>
          <a:ln>
            <a:noFill/>
          </a:ln>
        </p:spPr>
      </p:pic>
      <p:pic>
        <p:nvPicPr>
          <p:cNvPr id="13" name="Google Shape;576;p72">
            <a:extLst>
              <a:ext uri="{FF2B5EF4-FFF2-40B4-BE49-F238E27FC236}">
                <a16:creationId xmlns:a16="http://schemas.microsoft.com/office/drawing/2014/main" id="{984E8576-9E80-1B27-34A0-AFD86B684A35}"/>
              </a:ext>
            </a:extLst>
          </p:cNvPr>
          <p:cNvPicPr preferRelativeResize="0"/>
          <p:nvPr/>
        </p:nvPicPr>
        <p:blipFill rotWithShape="1">
          <a:blip r:embed="rId8">
            <a:alphaModFix/>
          </a:blip>
          <a:srcRect/>
          <a:stretch/>
        </p:blipFill>
        <p:spPr>
          <a:xfrm rot="394179">
            <a:off x="9316313" y="1787236"/>
            <a:ext cx="3160104" cy="3193560"/>
          </a:xfrm>
          <a:prstGeom prst="rect">
            <a:avLst/>
          </a:prstGeom>
          <a:noFill/>
          <a:ln>
            <a:noFill/>
          </a:ln>
        </p:spPr>
      </p:pic>
      <p:pic>
        <p:nvPicPr>
          <p:cNvPr id="14" name="Google Shape;577;p72">
            <a:extLst>
              <a:ext uri="{FF2B5EF4-FFF2-40B4-BE49-F238E27FC236}">
                <a16:creationId xmlns:a16="http://schemas.microsoft.com/office/drawing/2014/main" id="{27D62F5F-BE6D-79C5-0B45-536B1B2CFF34}"/>
              </a:ext>
            </a:extLst>
          </p:cNvPr>
          <p:cNvPicPr preferRelativeResize="0"/>
          <p:nvPr/>
        </p:nvPicPr>
        <p:blipFill rotWithShape="1">
          <a:blip r:embed="rId9">
            <a:alphaModFix/>
          </a:blip>
          <a:srcRect/>
          <a:stretch/>
        </p:blipFill>
        <p:spPr>
          <a:xfrm rot="805303">
            <a:off x="14740178" y="6616576"/>
            <a:ext cx="2203121" cy="2272919"/>
          </a:xfrm>
          <a:prstGeom prst="rect">
            <a:avLst/>
          </a:prstGeom>
          <a:noFill/>
          <a:ln>
            <a:noFill/>
          </a:ln>
        </p:spPr>
      </p:pic>
      <p:pic>
        <p:nvPicPr>
          <p:cNvPr id="15" name="Google Shape;578;p72">
            <a:extLst>
              <a:ext uri="{FF2B5EF4-FFF2-40B4-BE49-F238E27FC236}">
                <a16:creationId xmlns:a16="http://schemas.microsoft.com/office/drawing/2014/main" id="{C1C6C79A-7F5F-5B24-8F65-582DE9B77D3E}"/>
              </a:ext>
            </a:extLst>
          </p:cNvPr>
          <p:cNvPicPr preferRelativeResize="0"/>
          <p:nvPr/>
        </p:nvPicPr>
        <p:blipFill rotWithShape="1">
          <a:blip r:embed="rId10">
            <a:alphaModFix/>
          </a:blip>
          <a:srcRect/>
          <a:stretch/>
        </p:blipFill>
        <p:spPr>
          <a:xfrm rot="473667">
            <a:off x="389410" y="2267775"/>
            <a:ext cx="3181118" cy="2782634"/>
          </a:xfrm>
          <a:prstGeom prst="rect">
            <a:avLst/>
          </a:prstGeom>
          <a:noFill/>
          <a:ln>
            <a:noFill/>
          </a:ln>
        </p:spPr>
      </p:pic>
      <p:pic>
        <p:nvPicPr>
          <p:cNvPr id="17" name="Google Shape;579;p72">
            <a:extLst>
              <a:ext uri="{FF2B5EF4-FFF2-40B4-BE49-F238E27FC236}">
                <a16:creationId xmlns:a16="http://schemas.microsoft.com/office/drawing/2014/main" id="{F9BFAAC1-53BE-01AC-2D6A-C0D6436EE8A0}"/>
              </a:ext>
            </a:extLst>
          </p:cNvPr>
          <p:cNvPicPr preferRelativeResize="0"/>
          <p:nvPr/>
        </p:nvPicPr>
        <p:blipFill rotWithShape="1">
          <a:blip r:embed="rId11">
            <a:alphaModFix/>
          </a:blip>
          <a:srcRect t="24809" b="21034"/>
          <a:stretch/>
        </p:blipFill>
        <p:spPr>
          <a:xfrm>
            <a:off x="89545" y="9341484"/>
            <a:ext cx="1747075" cy="784925"/>
          </a:xfrm>
          <a:prstGeom prst="rect">
            <a:avLst/>
          </a:prstGeom>
          <a:noFill/>
          <a:ln>
            <a:noFill/>
          </a:ln>
        </p:spPr>
      </p:pic>
    </p:spTree>
    <p:extLst>
      <p:ext uri="{BB962C8B-B14F-4D97-AF65-F5344CB8AC3E}">
        <p14:creationId xmlns:p14="http://schemas.microsoft.com/office/powerpoint/2010/main" val="3453397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5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pic>
        <p:nvPicPr>
          <p:cNvPr id="19" name="Google Shape;585;p73">
            <a:extLst>
              <a:ext uri="{FF2B5EF4-FFF2-40B4-BE49-F238E27FC236}">
                <a16:creationId xmlns:a16="http://schemas.microsoft.com/office/drawing/2014/main" id="{BE103AE6-292F-A3B9-7E12-E768488773C0}"/>
              </a:ext>
            </a:extLst>
          </p:cNvPr>
          <p:cNvPicPr preferRelativeResize="0"/>
          <p:nvPr/>
        </p:nvPicPr>
        <p:blipFill>
          <a:blip r:embed="rId3">
            <a:alphaModFix/>
          </a:blip>
          <a:stretch>
            <a:fillRect/>
          </a:stretch>
        </p:blipFill>
        <p:spPr>
          <a:xfrm>
            <a:off x="157563" y="92550"/>
            <a:ext cx="11272521" cy="9979400"/>
          </a:xfrm>
          <a:prstGeom prst="rect">
            <a:avLst/>
          </a:prstGeom>
          <a:noFill/>
          <a:ln>
            <a:noFill/>
          </a:ln>
        </p:spPr>
      </p:pic>
      <p:pic>
        <p:nvPicPr>
          <p:cNvPr id="20" name="Google Shape;586;p73">
            <a:extLst>
              <a:ext uri="{FF2B5EF4-FFF2-40B4-BE49-F238E27FC236}">
                <a16:creationId xmlns:a16="http://schemas.microsoft.com/office/drawing/2014/main" id="{E0A3A30C-1160-9B12-8299-46A97C7E8A27}"/>
              </a:ext>
            </a:extLst>
          </p:cNvPr>
          <p:cNvPicPr preferRelativeResize="0"/>
          <p:nvPr/>
        </p:nvPicPr>
        <p:blipFill rotWithShape="1">
          <a:blip r:embed="rId4">
            <a:alphaModFix/>
          </a:blip>
          <a:srcRect t="8172"/>
          <a:stretch/>
        </p:blipFill>
        <p:spPr>
          <a:xfrm>
            <a:off x="11365857" y="4991100"/>
            <a:ext cx="6584512" cy="1748950"/>
          </a:xfrm>
          <a:prstGeom prst="rect">
            <a:avLst/>
          </a:prstGeom>
          <a:noFill/>
          <a:ln>
            <a:noFill/>
          </a:ln>
        </p:spPr>
      </p:pic>
    </p:spTree>
    <p:extLst>
      <p:ext uri="{BB962C8B-B14F-4D97-AF65-F5344CB8AC3E}">
        <p14:creationId xmlns:p14="http://schemas.microsoft.com/office/powerpoint/2010/main" val="2983973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8" name="Google Shape;594;p74">
            <a:extLst>
              <a:ext uri="{FF2B5EF4-FFF2-40B4-BE49-F238E27FC236}">
                <a16:creationId xmlns:a16="http://schemas.microsoft.com/office/drawing/2014/main" id="{ECCAE3C2-628B-A059-3B3C-ED50EC98CB87}"/>
              </a:ext>
            </a:extLst>
          </p:cNvPr>
          <p:cNvSpPr txBox="1">
            <a:spLocks/>
          </p:cNvSpPr>
          <p:nvPr/>
        </p:nvSpPr>
        <p:spPr>
          <a:xfrm>
            <a:off x="990600" y="2075500"/>
            <a:ext cx="15048938" cy="5833699"/>
          </a:xfrm>
          <a:prstGeom prst="rect">
            <a:avLst/>
          </a:prstGeom>
          <a:noFill/>
          <a:ln>
            <a:noFill/>
          </a:ln>
        </p:spPr>
        <p:txBody>
          <a:bodyPr spcFirstLastPara="1" wrap="square" lIns="184250" tIns="92100" rIns="184250" bIns="92100" anchor="t"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7100" marR="0" lvl="0" indent="-698500" algn="l" defTabSz="914400" rtl="0" eaLnBrk="1" fontAlgn="auto" latinLnBrk="0" hangingPunct="1">
              <a:lnSpc>
                <a:spcPct val="100000"/>
              </a:lnSpc>
              <a:spcBef>
                <a:spcPts val="0"/>
              </a:spcBef>
              <a:spcAft>
                <a:spcPts val="0"/>
              </a:spcAft>
              <a:buClrTx/>
              <a:buSzPts val="3600"/>
              <a:buFont typeface="Arial" pitchFamily="34" charset="0"/>
              <a:buChar char="●"/>
              <a:tabLst/>
              <a:defRPr/>
            </a:pPr>
            <a:r>
              <a:rPr kumimoji="0" lang="en-US" sz="3600" b="0" i="0" u="none" strike="noStrike" kern="1200" cap="none" spc="0" normalizeH="0" baseline="0" noProof="0">
                <a:ln>
                  <a:noFill/>
                </a:ln>
                <a:solidFill>
                  <a:prstClr val="black"/>
                </a:solidFill>
                <a:effectLst/>
                <a:uLnTx/>
                <a:uFillTx/>
                <a:latin typeface="Calibri"/>
                <a:ea typeface="+mn-ea"/>
                <a:cs typeface="+mn-cs"/>
              </a:rPr>
              <a:t>Parents find it difficult to  manage their own emotions which in turn makes it difficult to support their child when managing theirs. </a:t>
            </a:r>
          </a:p>
          <a:p>
            <a:pPr marL="927100" marR="0" lvl="0" indent="-698500" algn="l" defTabSz="914400" rtl="0" eaLnBrk="1" fontAlgn="auto" latinLnBrk="0" hangingPunct="1">
              <a:lnSpc>
                <a:spcPct val="100000"/>
              </a:lnSpc>
              <a:spcBef>
                <a:spcPts val="4600"/>
              </a:spcBef>
              <a:spcAft>
                <a:spcPts val="0"/>
              </a:spcAft>
              <a:buClrTx/>
              <a:buSzPts val="3600"/>
              <a:buFont typeface="Arial" pitchFamily="34" charset="0"/>
              <a:buChar char="●"/>
              <a:tabLst/>
              <a:defRPr/>
            </a:pPr>
            <a:r>
              <a:rPr kumimoji="0" lang="en-US" sz="3600" b="0" i="0" u="none" strike="noStrike" kern="1200" cap="none" spc="0" normalizeH="0" baseline="0" noProof="0">
                <a:ln>
                  <a:noFill/>
                </a:ln>
                <a:solidFill>
                  <a:prstClr val="black"/>
                </a:solidFill>
                <a:effectLst/>
                <a:uLnTx/>
                <a:uFillTx/>
                <a:latin typeface="Calibri"/>
                <a:ea typeface="+mn-ea"/>
                <a:cs typeface="+mn-cs"/>
              </a:rPr>
              <a:t>High numbers of our children and their families present with trauma responses.</a:t>
            </a:r>
          </a:p>
          <a:p>
            <a:pPr marL="927100" marR="0" lvl="0" indent="-698500" algn="l" defTabSz="914400" rtl="0" eaLnBrk="1" fontAlgn="auto" latinLnBrk="0" hangingPunct="1">
              <a:lnSpc>
                <a:spcPct val="100000"/>
              </a:lnSpc>
              <a:spcBef>
                <a:spcPts val="4600"/>
              </a:spcBef>
              <a:spcAft>
                <a:spcPts val="0"/>
              </a:spcAft>
              <a:buClrTx/>
              <a:buSzPts val="3600"/>
              <a:buFont typeface="Arial" pitchFamily="34" charset="0"/>
              <a:buChar char="●"/>
              <a:tabLst/>
              <a:defRPr/>
            </a:pPr>
            <a:r>
              <a:rPr kumimoji="0" lang="en-US" sz="3600" b="0" i="0" u="none" strike="noStrike" kern="1200" cap="none" spc="0" normalizeH="0" baseline="0" noProof="0">
                <a:ln>
                  <a:noFill/>
                </a:ln>
                <a:solidFill>
                  <a:prstClr val="black"/>
                </a:solidFill>
                <a:effectLst/>
                <a:uLnTx/>
                <a:uFillTx/>
                <a:latin typeface="Calibri"/>
                <a:ea typeface="+mn-ea"/>
                <a:cs typeface="+mn-cs"/>
              </a:rPr>
              <a:t>Shared language and approaches to be used between school and home for our children and families in order to </a:t>
            </a:r>
            <a:r>
              <a:rPr kumimoji="0" lang="en-US" sz="3600" b="0" i="0" u="none" strike="noStrike" kern="1200" cap="none" spc="0" normalizeH="0" baseline="0" noProof="0" err="1">
                <a:ln>
                  <a:noFill/>
                </a:ln>
                <a:solidFill>
                  <a:prstClr val="black"/>
                </a:solidFill>
                <a:effectLst/>
                <a:uLnTx/>
                <a:uFillTx/>
                <a:latin typeface="Calibri"/>
                <a:ea typeface="+mn-ea"/>
                <a:cs typeface="+mn-cs"/>
              </a:rPr>
              <a:t>maximise</a:t>
            </a:r>
            <a:r>
              <a:rPr kumimoji="0" lang="en-US" sz="3600" b="0" i="0" u="none" strike="noStrike" kern="1200" cap="none" spc="0" normalizeH="0" baseline="0" noProof="0">
                <a:ln>
                  <a:noFill/>
                </a:ln>
                <a:solidFill>
                  <a:prstClr val="black"/>
                </a:solidFill>
                <a:effectLst/>
                <a:uLnTx/>
                <a:uFillTx/>
                <a:latin typeface="Calibri"/>
                <a:ea typeface="+mn-ea"/>
                <a:cs typeface="+mn-cs"/>
              </a:rPr>
              <a:t> impact.</a:t>
            </a:r>
          </a:p>
          <a:p>
            <a:pPr marL="927100" marR="0" lvl="0" indent="-698500" algn="l" defTabSz="914400" rtl="0" eaLnBrk="1" fontAlgn="auto" latinLnBrk="0" hangingPunct="1">
              <a:lnSpc>
                <a:spcPct val="100000"/>
              </a:lnSpc>
              <a:spcBef>
                <a:spcPts val="4600"/>
              </a:spcBef>
              <a:spcAft>
                <a:spcPts val="0"/>
              </a:spcAft>
              <a:buClrTx/>
              <a:buSzPts val="3600"/>
              <a:buFont typeface="Arial" pitchFamily="34" charset="0"/>
              <a:buChar char="●"/>
              <a:tabLst/>
              <a:defRPr/>
            </a:pPr>
            <a:r>
              <a:rPr kumimoji="0" lang="en-US" sz="3600" b="0" i="0" u="none" strike="noStrike" kern="1200" cap="none" spc="0" normalizeH="0" baseline="0" noProof="0">
                <a:ln>
                  <a:noFill/>
                </a:ln>
                <a:solidFill>
                  <a:prstClr val="black"/>
                </a:solidFill>
                <a:effectLst/>
                <a:uLnTx/>
                <a:uFillTx/>
                <a:latin typeface="Calibri"/>
                <a:ea typeface="+mn-ea"/>
                <a:cs typeface="+mn-cs"/>
              </a:rPr>
              <a:t>Training developed and materials available for other settings</a:t>
            </a:r>
          </a:p>
        </p:txBody>
      </p:sp>
      <p:sp>
        <p:nvSpPr>
          <p:cNvPr id="9" name="Google Shape;595;p74">
            <a:extLst>
              <a:ext uri="{FF2B5EF4-FFF2-40B4-BE49-F238E27FC236}">
                <a16:creationId xmlns:a16="http://schemas.microsoft.com/office/drawing/2014/main" id="{63F147C9-4875-3147-EE04-B8A06F4E44E0}"/>
              </a:ext>
            </a:extLst>
          </p:cNvPr>
          <p:cNvSpPr txBox="1"/>
          <p:nvPr/>
        </p:nvSpPr>
        <p:spPr>
          <a:xfrm>
            <a:off x="-762000" y="691860"/>
            <a:ext cx="6595800" cy="1015200"/>
          </a:xfrm>
          <a:prstGeom prst="rect">
            <a:avLst/>
          </a:prstGeom>
          <a:noFill/>
          <a:ln>
            <a:noFill/>
          </a:ln>
        </p:spPr>
        <p:txBody>
          <a:bodyPr spcFirstLastPara="1" wrap="square" lIns="184250" tIns="184250" rIns="184250" bIns="184250" anchor="ctr" anchorCtr="0">
            <a:noAutofit/>
          </a:bodyPr>
          <a:lstStyle/>
          <a:p>
            <a:pPr marL="0" lvl="0" indent="0" algn="ctr" rtl="0">
              <a:spcBef>
                <a:spcPts val="0"/>
              </a:spcBef>
              <a:spcAft>
                <a:spcPts val="4600"/>
              </a:spcAft>
              <a:buNone/>
            </a:pPr>
            <a:r>
              <a:rPr lang="en-US" sz="5600">
                <a:solidFill>
                  <a:schemeClr val="dk1"/>
                </a:solidFill>
                <a:latin typeface="Libre Franklin Medium"/>
                <a:ea typeface="Libre Franklin Medium"/>
                <a:cs typeface="Libre Franklin Medium"/>
                <a:sym typeface="Libre Franklin Medium"/>
              </a:rPr>
              <a:t>Early Years </a:t>
            </a:r>
            <a:endParaRPr sz="2800"/>
          </a:p>
        </p:txBody>
      </p:sp>
    </p:spTree>
    <p:extLst>
      <p:ext uri="{BB962C8B-B14F-4D97-AF65-F5344CB8AC3E}">
        <p14:creationId xmlns:p14="http://schemas.microsoft.com/office/powerpoint/2010/main" val="495442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0"/>
          <p:cNvSpPr txBox="1">
            <a:spLocks noGrp="1"/>
          </p:cNvSpPr>
          <p:nvPr>
            <p:ph type="title"/>
          </p:nvPr>
        </p:nvSpPr>
        <p:spPr>
          <a:xfrm rot="-1986273">
            <a:off x="2353767" y="1301314"/>
            <a:ext cx="9390984" cy="3234400"/>
          </a:xfrm>
          <a:prstGeom prst="rect">
            <a:avLst/>
          </a:prstGeom>
          <a:noFill/>
          <a:ln>
            <a:noFill/>
          </a:ln>
        </p:spPr>
        <p:txBody>
          <a:bodyPr spcFirstLastPara="1" wrap="square" lIns="167594" tIns="83774" rIns="167594" bIns="0" anchor="b" anchorCtr="0">
            <a:noAutofit/>
          </a:bodyPr>
          <a:lstStyle/>
          <a:p>
            <a:r>
              <a:rPr lang="en-US" sz="6822"/>
              <a:t>How can I help my child manage big feelings?</a:t>
            </a:r>
            <a:endParaRPr sz="6822"/>
          </a:p>
        </p:txBody>
      </p:sp>
      <p:sp>
        <p:nvSpPr>
          <p:cNvPr id="656" name="Google Shape;656;p80"/>
          <p:cNvSpPr txBox="1">
            <a:spLocks noGrp="1"/>
          </p:cNvSpPr>
          <p:nvPr>
            <p:ph type="body" idx="1"/>
          </p:nvPr>
        </p:nvSpPr>
        <p:spPr>
          <a:xfrm>
            <a:off x="7871589" y="3928350"/>
            <a:ext cx="10202180" cy="4986889"/>
          </a:xfrm>
          <a:prstGeom prst="rect">
            <a:avLst/>
          </a:prstGeom>
          <a:noFill/>
          <a:ln>
            <a:noFill/>
          </a:ln>
        </p:spPr>
        <p:txBody>
          <a:bodyPr spcFirstLastPara="1" wrap="square" lIns="167594" tIns="83774" rIns="167594" bIns="83774" anchor="t" anchorCtr="0">
            <a:normAutofit fontScale="92500" lnSpcReduction="20000"/>
          </a:bodyPr>
          <a:lstStyle/>
          <a:p>
            <a:pPr marL="0" indent="0" algn="ctr"/>
            <a:endParaRPr sz="5185" b="0"/>
          </a:p>
          <a:p>
            <a:pPr marL="0" indent="0"/>
            <a:endParaRPr sz="5185" b="0"/>
          </a:p>
          <a:p>
            <a:pPr marL="0" indent="0" algn="ctr"/>
            <a:r>
              <a:rPr lang="en-US" sz="5185" b="0"/>
              <a:t>Exploring how understanding </a:t>
            </a:r>
          </a:p>
          <a:p>
            <a:pPr marL="0" indent="0" algn="ctr"/>
            <a:r>
              <a:rPr lang="en-US" sz="5185" b="0"/>
              <a:t>self-regulation can help me feel confident to support my child </a:t>
            </a:r>
          </a:p>
          <a:p>
            <a:pPr marL="0" indent="0" algn="ctr"/>
            <a:r>
              <a:rPr lang="en-US" sz="5185" b="0"/>
              <a:t>at home</a:t>
            </a:r>
            <a:endParaRPr sz="4548"/>
          </a:p>
        </p:txBody>
      </p:sp>
      <p:pic>
        <p:nvPicPr>
          <p:cNvPr id="657" name="Google Shape;657;p80"/>
          <p:cNvPicPr preferRelativeResize="0"/>
          <p:nvPr/>
        </p:nvPicPr>
        <p:blipFill rotWithShape="1">
          <a:blip r:embed="rId3">
            <a:alphaModFix/>
          </a:blip>
          <a:srcRect t="17047" r="12907" b="19103"/>
          <a:stretch/>
        </p:blipFill>
        <p:spPr>
          <a:xfrm>
            <a:off x="12811143" y="8555625"/>
            <a:ext cx="5059646" cy="1503375"/>
          </a:xfrm>
          <a:prstGeom prst="rect">
            <a:avLst/>
          </a:prstGeom>
          <a:noFill/>
          <a:ln>
            <a:noFill/>
          </a:ln>
        </p:spPr>
      </p:pic>
      <p:pic>
        <p:nvPicPr>
          <p:cNvPr id="658" name="Google Shape;658;p80"/>
          <p:cNvPicPr preferRelativeResize="0"/>
          <p:nvPr/>
        </p:nvPicPr>
        <p:blipFill rotWithShape="1">
          <a:blip r:embed="rId4">
            <a:alphaModFix/>
          </a:blip>
          <a:srcRect/>
          <a:stretch/>
        </p:blipFill>
        <p:spPr>
          <a:xfrm>
            <a:off x="606207" y="7560751"/>
            <a:ext cx="2127786" cy="21277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grpSp>
        <p:nvGrpSpPr>
          <p:cNvPr id="16" name="Group 15">
            <a:extLst>
              <a:ext uri="{FF2B5EF4-FFF2-40B4-BE49-F238E27FC236}">
                <a16:creationId xmlns:a16="http://schemas.microsoft.com/office/drawing/2014/main" id="{9203EB70-F782-D790-1241-9D8539B1714E}"/>
              </a:ext>
            </a:extLst>
          </p:cNvPr>
          <p:cNvGrpSpPr/>
          <p:nvPr/>
        </p:nvGrpSpPr>
        <p:grpSpPr>
          <a:xfrm>
            <a:off x="-76200" y="882"/>
            <a:ext cx="18288000" cy="10325100"/>
            <a:chOff x="0" y="0"/>
            <a:chExt cx="18288000" cy="10325100"/>
          </a:xfrm>
        </p:grpSpPr>
        <p:sp>
          <p:nvSpPr>
            <p:cNvPr id="2" name="Freeform 2">
              <a:extLst>
                <a:ext uri="{FF2B5EF4-FFF2-40B4-BE49-F238E27FC236}">
                  <a16:creationId xmlns:a16="http://schemas.microsoft.com/office/drawing/2014/main" id="{4C21A166-7131-3C72-57E2-BA035EBAB3D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grpSp>
          <p:nvGrpSpPr>
            <p:cNvPr id="15" name="Group 14">
              <a:extLst>
                <a:ext uri="{FF2B5EF4-FFF2-40B4-BE49-F238E27FC236}">
                  <a16:creationId xmlns:a16="http://schemas.microsoft.com/office/drawing/2014/main" id="{AF5BBA38-93E5-6828-23B8-03D1F5FB7DFB}"/>
                </a:ext>
              </a:extLst>
            </p:cNvPr>
            <p:cNvGrpSpPr/>
            <p:nvPr/>
          </p:nvGrpSpPr>
          <p:grpSpPr>
            <a:xfrm>
              <a:off x="642" y="9573032"/>
              <a:ext cx="18251091" cy="752068"/>
              <a:chOff x="642" y="9573032"/>
              <a:chExt cx="18251091" cy="752068"/>
            </a:xfrm>
          </p:grpSpPr>
          <p:pic>
            <p:nvPicPr>
              <p:cNvPr id="625" name="Google Shape;625;p77"/>
              <p:cNvPicPr preferRelativeResize="0"/>
              <p:nvPr/>
            </p:nvPicPr>
            <p:blipFill rotWithShape="1">
              <a:blip r:embed="rId4">
                <a:alphaModFix/>
              </a:blip>
              <a:srcRect t="24809" b="21034"/>
              <a:stretch/>
            </p:blipFill>
            <p:spPr>
              <a:xfrm>
                <a:off x="642" y="9573032"/>
                <a:ext cx="1589142" cy="713969"/>
              </a:xfrm>
              <a:prstGeom prst="rect">
                <a:avLst/>
              </a:prstGeom>
              <a:noFill/>
              <a:ln>
                <a:noFill/>
              </a:ln>
            </p:spPr>
          </p:pic>
          <p:grpSp>
            <p:nvGrpSpPr>
              <p:cNvPr id="10" name="Group 9">
                <a:extLst>
                  <a:ext uri="{FF2B5EF4-FFF2-40B4-BE49-F238E27FC236}">
                    <a16:creationId xmlns:a16="http://schemas.microsoft.com/office/drawing/2014/main" id="{DDDDE022-B0FB-9487-C6F1-1D0F127DF320}"/>
                  </a:ext>
                </a:extLst>
              </p:cNvPr>
              <p:cNvGrpSpPr/>
              <p:nvPr/>
            </p:nvGrpSpPr>
            <p:grpSpPr>
              <a:xfrm>
                <a:off x="11393817" y="9606717"/>
                <a:ext cx="6857916" cy="718383"/>
                <a:chOff x="11572013" y="9353567"/>
                <a:chExt cx="6857916" cy="718383"/>
              </a:xfrm>
            </p:grpSpPr>
            <p:grpSp>
              <p:nvGrpSpPr>
                <p:cNvPr id="11" name="Group 3">
                  <a:extLst>
                    <a:ext uri="{FF2B5EF4-FFF2-40B4-BE49-F238E27FC236}">
                      <a16:creationId xmlns:a16="http://schemas.microsoft.com/office/drawing/2014/main" id="{2EC1B4E1-C630-7D68-4682-5535201B6703}"/>
                    </a:ext>
                  </a:extLst>
                </p:cNvPr>
                <p:cNvGrpSpPr/>
                <p:nvPr/>
              </p:nvGrpSpPr>
              <p:grpSpPr>
                <a:xfrm>
                  <a:off x="11572013" y="9353567"/>
                  <a:ext cx="6857916" cy="718383"/>
                  <a:chOff x="0" y="0"/>
                  <a:chExt cx="1806200" cy="189204"/>
                </a:xfrm>
              </p:grpSpPr>
              <p:sp>
                <p:nvSpPr>
                  <p:cNvPr id="13" name="Freeform 4">
                    <a:extLst>
                      <a:ext uri="{FF2B5EF4-FFF2-40B4-BE49-F238E27FC236}">
                        <a16:creationId xmlns:a16="http://schemas.microsoft.com/office/drawing/2014/main" id="{44DFD8D1-71D7-C6C9-FCA6-435995411DF9}"/>
                      </a:ext>
                    </a:extLst>
                  </p:cNvPr>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14" name="TextBox 5">
                    <a:extLst>
                      <a:ext uri="{FF2B5EF4-FFF2-40B4-BE49-F238E27FC236}">
                        <a16:creationId xmlns:a16="http://schemas.microsoft.com/office/drawing/2014/main" id="{299AE8A5-DBD3-89ED-D878-47D1209A36B4}"/>
                      </a:ext>
                    </a:extLst>
                  </p:cNvPr>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12" name="TextBox 6">
                  <a:extLst>
                    <a:ext uri="{FF2B5EF4-FFF2-40B4-BE49-F238E27FC236}">
                      <a16:creationId xmlns:a16="http://schemas.microsoft.com/office/drawing/2014/main" id="{F1ACD94D-CD77-431A-2343-E81C386A3858}"/>
                    </a:ext>
                  </a:extLst>
                </p:cNvPr>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grpSp>
      </p:grpSp>
      <p:sp>
        <p:nvSpPr>
          <p:cNvPr id="617" name="Google Shape;617;p77"/>
          <p:cNvSpPr txBox="1">
            <a:spLocks noGrp="1"/>
          </p:cNvSpPr>
          <p:nvPr>
            <p:ph type="title"/>
          </p:nvPr>
        </p:nvSpPr>
        <p:spPr>
          <a:xfrm>
            <a:off x="1623548" y="256815"/>
            <a:ext cx="15040895" cy="823007"/>
          </a:xfrm>
          <a:prstGeom prst="rect">
            <a:avLst/>
          </a:prstGeom>
          <a:noFill/>
          <a:ln>
            <a:noFill/>
          </a:ln>
        </p:spPr>
        <p:txBody>
          <a:bodyPr spcFirstLastPara="1" vert="horz" wrap="square" lIns="167594" tIns="83774" rIns="167594" bIns="83774" rtlCol="0" anchor="ctr" anchorCtr="0">
            <a:noAutofit/>
          </a:bodyPr>
          <a:lstStyle/>
          <a:p>
            <a:pPr algn="ctr">
              <a:lnSpc>
                <a:spcPct val="140000"/>
              </a:lnSpc>
              <a:spcAft>
                <a:spcPts val="4184"/>
              </a:spcAft>
              <a:buSzPts val="2200"/>
            </a:pPr>
            <a:r>
              <a:rPr lang="en-US" sz="5640"/>
              <a:t>Session 1  </a:t>
            </a:r>
            <a:endParaRPr sz="5640"/>
          </a:p>
        </p:txBody>
      </p:sp>
      <p:sp>
        <p:nvSpPr>
          <p:cNvPr id="618" name="Google Shape;618;p77"/>
          <p:cNvSpPr txBox="1"/>
          <p:nvPr/>
        </p:nvSpPr>
        <p:spPr>
          <a:xfrm>
            <a:off x="1297751" y="1629375"/>
            <a:ext cx="7846130" cy="3922006"/>
          </a:xfrm>
          <a:prstGeom prst="rect">
            <a:avLst/>
          </a:prstGeom>
          <a:noFill/>
          <a:ln>
            <a:noFill/>
          </a:ln>
        </p:spPr>
        <p:txBody>
          <a:bodyPr spcFirstLastPara="1" wrap="square" lIns="167594" tIns="167594" rIns="167594" bIns="167594" anchor="t" anchorCtr="0">
            <a:spAutoFit/>
          </a:bodyPr>
          <a:lstStyle/>
          <a:p>
            <a:pPr>
              <a:buClr>
                <a:srgbClr val="000000"/>
              </a:buClr>
              <a:buSzPts val="3200"/>
            </a:pPr>
            <a:r>
              <a:rPr lang="en-US" sz="2911">
                <a:solidFill>
                  <a:srgbClr val="000000"/>
                </a:solidFill>
                <a:latin typeface="Libre Franklin"/>
                <a:ea typeface="Libre Franklin"/>
                <a:cs typeface="Libre Franklin"/>
                <a:sym typeface="Libre Franklin"/>
              </a:rPr>
              <a:t>Session 1  Overview of Project </a:t>
            </a: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Powerpoint</a:t>
            </a:r>
            <a:endParaRPr sz="2911">
              <a:solidFill>
                <a:srgbClr val="000000"/>
              </a:solidFill>
              <a:latin typeface="Libre Franklin"/>
              <a:ea typeface="Libre Franklin"/>
              <a:cs typeface="Libre Franklin"/>
              <a:sym typeface="Libre Franklin"/>
            </a:endParaRPr>
          </a:p>
          <a:p>
            <a:pPr>
              <a:buClr>
                <a:srgbClr val="000000"/>
              </a:buClr>
              <a:buSzPts val="3200"/>
            </a:pP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What are the zones? </a:t>
            </a:r>
            <a:endParaRPr sz="2911">
              <a:solidFill>
                <a:srgbClr val="000000"/>
              </a:solidFill>
              <a:latin typeface="Libre Franklin"/>
              <a:ea typeface="Libre Franklin"/>
              <a:cs typeface="Libre Franklin"/>
              <a:sym typeface="Libre Franklin"/>
            </a:endParaRPr>
          </a:p>
          <a:p>
            <a:pPr>
              <a:buClr>
                <a:srgbClr val="000000"/>
              </a:buClr>
              <a:buSzPts val="3200"/>
            </a:pP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Why do we teach them in school?</a:t>
            </a:r>
            <a:endParaRPr sz="2911">
              <a:solidFill>
                <a:srgbClr val="000000"/>
              </a:solidFill>
              <a:latin typeface="Libre Franklin"/>
              <a:ea typeface="Libre Franklin"/>
              <a:cs typeface="Libre Franklin"/>
              <a:sym typeface="Libre Franklin"/>
            </a:endParaRPr>
          </a:p>
          <a:p>
            <a:pPr>
              <a:buClr>
                <a:srgbClr val="000000"/>
              </a:buClr>
              <a:buSzPts val="3200"/>
            </a:pP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How can you use them at home?</a:t>
            </a:r>
            <a:endParaRPr sz="2911">
              <a:solidFill>
                <a:srgbClr val="000000"/>
              </a:solidFill>
              <a:latin typeface="Libre Franklin"/>
              <a:ea typeface="Libre Franklin"/>
              <a:cs typeface="Libre Franklin"/>
              <a:sym typeface="Libre Franklin"/>
            </a:endParaRPr>
          </a:p>
        </p:txBody>
      </p:sp>
      <p:sp>
        <p:nvSpPr>
          <p:cNvPr id="619" name="Google Shape;619;p77"/>
          <p:cNvSpPr txBox="1"/>
          <p:nvPr/>
        </p:nvSpPr>
        <p:spPr>
          <a:xfrm>
            <a:off x="7780696" y="1368600"/>
            <a:ext cx="7846130" cy="1234348"/>
          </a:xfrm>
          <a:prstGeom prst="rect">
            <a:avLst/>
          </a:prstGeom>
          <a:noFill/>
          <a:ln>
            <a:noFill/>
          </a:ln>
        </p:spPr>
        <p:txBody>
          <a:bodyPr spcFirstLastPara="1" wrap="square" lIns="167594" tIns="167594" rIns="167594" bIns="167594" anchor="t" anchorCtr="0">
            <a:spAutoFit/>
          </a:bodyPr>
          <a:lstStyle/>
          <a:p>
            <a:pPr>
              <a:buClr>
                <a:srgbClr val="000000"/>
              </a:buClr>
              <a:buSzPts val="3200"/>
            </a:pPr>
            <a:r>
              <a:rPr lang="en-US" sz="2911">
                <a:solidFill>
                  <a:srgbClr val="000000"/>
                </a:solidFill>
                <a:latin typeface="Libre Franklin"/>
                <a:ea typeface="Libre Franklin"/>
                <a:cs typeface="Libre Franklin"/>
                <a:sym typeface="Libre Franklin"/>
              </a:rPr>
              <a:t>Parent/Child Activity </a:t>
            </a: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Twister / Zones</a:t>
            </a:r>
            <a:endParaRPr sz="2911">
              <a:solidFill>
                <a:srgbClr val="000000"/>
              </a:solidFill>
              <a:latin typeface="Libre Franklin"/>
              <a:ea typeface="Libre Franklin"/>
              <a:cs typeface="Libre Franklin"/>
              <a:sym typeface="Libre Franklin"/>
            </a:endParaRPr>
          </a:p>
        </p:txBody>
      </p:sp>
      <p:pic>
        <p:nvPicPr>
          <p:cNvPr id="620" name="Google Shape;620;p77"/>
          <p:cNvPicPr preferRelativeResize="0"/>
          <p:nvPr/>
        </p:nvPicPr>
        <p:blipFill rotWithShape="1">
          <a:blip r:embed="rId5">
            <a:alphaModFix/>
          </a:blip>
          <a:srcRect/>
          <a:stretch/>
        </p:blipFill>
        <p:spPr>
          <a:xfrm rot="377692">
            <a:off x="9829047" y="5703591"/>
            <a:ext cx="5919572" cy="3217905"/>
          </a:xfrm>
          <a:prstGeom prst="rect">
            <a:avLst/>
          </a:prstGeom>
          <a:noFill/>
          <a:ln w="28575" cap="flat" cmpd="sng">
            <a:solidFill>
              <a:schemeClr val="accent2"/>
            </a:solidFill>
            <a:prstDash val="solid"/>
            <a:round/>
            <a:headEnd type="none" w="sm" len="sm"/>
            <a:tailEnd type="none" w="sm" len="sm"/>
          </a:ln>
        </p:spPr>
      </p:pic>
      <p:pic>
        <p:nvPicPr>
          <p:cNvPr id="621" name="Google Shape;621;p77"/>
          <p:cNvPicPr preferRelativeResize="0"/>
          <p:nvPr/>
        </p:nvPicPr>
        <p:blipFill rotWithShape="1">
          <a:blip r:embed="rId6">
            <a:alphaModFix/>
          </a:blip>
          <a:srcRect/>
          <a:stretch/>
        </p:blipFill>
        <p:spPr>
          <a:xfrm rot="-602321">
            <a:off x="2675998" y="5949442"/>
            <a:ext cx="5752996" cy="3127239"/>
          </a:xfrm>
          <a:prstGeom prst="rect">
            <a:avLst/>
          </a:prstGeom>
          <a:noFill/>
          <a:ln w="28575" cap="flat" cmpd="sng">
            <a:solidFill>
              <a:srgbClr val="9900FF"/>
            </a:solidFill>
            <a:prstDash val="solid"/>
            <a:round/>
            <a:headEnd type="none" w="sm" len="sm"/>
            <a:tailEnd type="none" w="sm" len="sm"/>
          </a:ln>
        </p:spPr>
      </p:pic>
      <p:pic>
        <p:nvPicPr>
          <p:cNvPr id="622" name="Google Shape;622;p77"/>
          <p:cNvPicPr preferRelativeResize="0"/>
          <p:nvPr/>
        </p:nvPicPr>
        <p:blipFill rotWithShape="1">
          <a:blip r:embed="rId7">
            <a:alphaModFix/>
          </a:blip>
          <a:srcRect/>
          <a:stretch/>
        </p:blipFill>
        <p:spPr>
          <a:xfrm>
            <a:off x="8354756" y="2552776"/>
            <a:ext cx="2422200" cy="2422200"/>
          </a:xfrm>
          <a:prstGeom prst="rect">
            <a:avLst/>
          </a:prstGeom>
          <a:noFill/>
          <a:ln>
            <a:noFill/>
          </a:ln>
        </p:spPr>
      </p:pic>
      <p:pic>
        <p:nvPicPr>
          <p:cNvPr id="624" name="Google Shape;624;p77"/>
          <p:cNvPicPr preferRelativeResize="0"/>
          <p:nvPr/>
        </p:nvPicPr>
        <p:blipFill rotWithShape="1">
          <a:blip r:embed="rId8">
            <a:alphaModFix/>
          </a:blip>
          <a:srcRect/>
          <a:stretch/>
        </p:blipFill>
        <p:spPr>
          <a:xfrm>
            <a:off x="12180737" y="986025"/>
            <a:ext cx="4366499" cy="4366499"/>
          </a:xfrm>
          <a:prstGeom prst="rect">
            <a:avLst/>
          </a:prstGeom>
          <a:noFill/>
          <a:ln>
            <a:noFill/>
          </a:ln>
        </p:spPr>
      </p:pic>
      <p:sp>
        <p:nvSpPr>
          <p:cNvPr id="3" name="TextBox 6">
            <a:extLst>
              <a:ext uri="{FF2B5EF4-FFF2-40B4-BE49-F238E27FC236}">
                <a16:creationId xmlns:a16="http://schemas.microsoft.com/office/drawing/2014/main" id="{7BDF5E3C-EBD0-8231-66E9-B39955FA48DC}"/>
              </a:ext>
            </a:extLst>
          </p:cNvPr>
          <p:cNvSpPr txBox="1"/>
          <p:nvPr/>
        </p:nvSpPr>
        <p:spPr>
          <a:xfrm>
            <a:off x="10776956" y="14256012"/>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grpSp>
        <p:nvGrpSpPr>
          <p:cNvPr id="2" name="Group 1">
            <a:extLst>
              <a:ext uri="{FF2B5EF4-FFF2-40B4-BE49-F238E27FC236}">
                <a16:creationId xmlns:a16="http://schemas.microsoft.com/office/drawing/2014/main" id="{2E484C7F-7D6B-FFCA-48B4-AA15E45C8583}"/>
              </a:ext>
            </a:extLst>
          </p:cNvPr>
          <p:cNvGrpSpPr/>
          <p:nvPr/>
        </p:nvGrpSpPr>
        <p:grpSpPr>
          <a:xfrm>
            <a:off x="-76200" y="882"/>
            <a:ext cx="18288000" cy="10325100"/>
            <a:chOff x="0" y="0"/>
            <a:chExt cx="18288000" cy="10325100"/>
          </a:xfrm>
        </p:grpSpPr>
        <p:sp>
          <p:nvSpPr>
            <p:cNvPr id="3" name="Freeform 2">
              <a:extLst>
                <a:ext uri="{FF2B5EF4-FFF2-40B4-BE49-F238E27FC236}">
                  <a16:creationId xmlns:a16="http://schemas.microsoft.com/office/drawing/2014/main" id="{76AABEFB-6EE4-9026-CB5B-8A34CEE4197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grpSp>
          <p:nvGrpSpPr>
            <p:cNvPr id="4" name="Group 3">
              <a:extLst>
                <a:ext uri="{FF2B5EF4-FFF2-40B4-BE49-F238E27FC236}">
                  <a16:creationId xmlns:a16="http://schemas.microsoft.com/office/drawing/2014/main" id="{41F58E3D-6B73-0EAC-DCAF-871CB719EC6E}"/>
                </a:ext>
              </a:extLst>
            </p:cNvPr>
            <p:cNvGrpSpPr/>
            <p:nvPr/>
          </p:nvGrpSpPr>
          <p:grpSpPr>
            <a:xfrm>
              <a:off x="642" y="9573032"/>
              <a:ext cx="18251091" cy="752068"/>
              <a:chOff x="642" y="9573032"/>
              <a:chExt cx="18251091" cy="752068"/>
            </a:xfrm>
          </p:grpSpPr>
          <p:pic>
            <p:nvPicPr>
              <p:cNvPr id="5" name="Google Shape;625;p77">
                <a:extLst>
                  <a:ext uri="{FF2B5EF4-FFF2-40B4-BE49-F238E27FC236}">
                    <a16:creationId xmlns:a16="http://schemas.microsoft.com/office/drawing/2014/main" id="{68586398-71DA-0D5E-4000-2CCA0195E2DA}"/>
                  </a:ext>
                </a:extLst>
              </p:cNvPr>
              <p:cNvPicPr preferRelativeResize="0"/>
              <p:nvPr/>
            </p:nvPicPr>
            <p:blipFill rotWithShape="1">
              <a:blip r:embed="rId4">
                <a:alphaModFix/>
              </a:blip>
              <a:srcRect t="24809" b="21034"/>
              <a:stretch/>
            </p:blipFill>
            <p:spPr>
              <a:xfrm>
                <a:off x="642" y="9573032"/>
                <a:ext cx="1589142" cy="713969"/>
              </a:xfrm>
              <a:prstGeom prst="rect">
                <a:avLst/>
              </a:prstGeom>
              <a:noFill/>
              <a:ln>
                <a:noFill/>
              </a:ln>
            </p:spPr>
          </p:pic>
          <p:grpSp>
            <p:nvGrpSpPr>
              <p:cNvPr id="6" name="Group 5">
                <a:extLst>
                  <a:ext uri="{FF2B5EF4-FFF2-40B4-BE49-F238E27FC236}">
                    <a16:creationId xmlns:a16="http://schemas.microsoft.com/office/drawing/2014/main" id="{C1FBA5EB-397B-AEFC-79FB-2D7B04F16423}"/>
                  </a:ext>
                </a:extLst>
              </p:cNvPr>
              <p:cNvGrpSpPr/>
              <p:nvPr/>
            </p:nvGrpSpPr>
            <p:grpSpPr>
              <a:xfrm>
                <a:off x="11393817" y="9606717"/>
                <a:ext cx="6857916" cy="718383"/>
                <a:chOff x="11572013" y="9353567"/>
                <a:chExt cx="6857916" cy="718383"/>
              </a:xfrm>
            </p:grpSpPr>
            <p:grpSp>
              <p:nvGrpSpPr>
                <p:cNvPr id="7" name="Group 3">
                  <a:extLst>
                    <a:ext uri="{FF2B5EF4-FFF2-40B4-BE49-F238E27FC236}">
                      <a16:creationId xmlns:a16="http://schemas.microsoft.com/office/drawing/2014/main" id="{62F2A0C5-84C3-91BD-A528-EC15E43D24A2}"/>
                    </a:ext>
                  </a:extLst>
                </p:cNvPr>
                <p:cNvGrpSpPr/>
                <p:nvPr/>
              </p:nvGrpSpPr>
              <p:grpSpPr>
                <a:xfrm>
                  <a:off x="11572013" y="9353567"/>
                  <a:ext cx="6857916" cy="718383"/>
                  <a:chOff x="0" y="0"/>
                  <a:chExt cx="1806200" cy="189204"/>
                </a:xfrm>
              </p:grpSpPr>
              <p:sp>
                <p:nvSpPr>
                  <p:cNvPr id="9" name="Freeform 4">
                    <a:extLst>
                      <a:ext uri="{FF2B5EF4-FFF2-40B4-BE49-F238E27FC236}">
                        <a16:creationId xmlns:a16="http://schemas.microsoft.com/office/drawing/2014/main" id="{EF3C6619-E56C-3C3A-D27F-F5CCD29A58F0}"/>
                      </a:ext>
                    </a:extLst>
                  </p:cNvPr>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10" name="TextBox 5">
                    <a:extLst>
                      <a:ext uri="{FF2B5EF4-FFF2-40B4-BE49-F238E27FC236}">
                        <a16:creationId xmlns:a16="http://schemas.microsoft.com/office/drawing/2014/main" id="{BB95515D-34FC-A868-FBFA-AA8E1276F5CD}"/>
                      </a:ext>
                    </a:extLst>
                  </p:cNvPr>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8" name="TextBox 6">
                  <a:extLst>
                    <a:ext uri="{FF2B5EF4-FFF2-40B4-BE49-F238E27FC236}">
                      <a16:creationId xmlns:a16="http://schemas.microsoft.com/office/drawing/2014/main" id="{D6B533BE-474E-3B66-0AE5-363F7635799C}"/>
                    </a:ext>
                  </a:extLst>
                </p:cNvPr>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grpSp>
      </p:grpSp>
      <p:sp>
        <p:nvSpPr>
          <p:cNvPr id="631" name="Google Shape;631;p78"/>
          <p:cNvSpPr txBox="1">
            <a:spLocks noGrp="1"/>
          </p:cNvSpPr>
          <p:nvPr>
            <p:ph type="title"/>
          </p:nvPr>
        </p:nvSpPr>
        <p:spPr>
          <a:xfrm>
            <a:off x="1623548" y="256815"/>
            <a:ext cx="15040895" cy="823007"/>
          </a:xfrm>
          <a:prstGeom prst="rect">
            <a:avLst/>
          </a:prstGeom>
          <a:noFill/>
          <a:ln>
            <a:noFill/>
          </a:ln>
        </p:spPr>
        <p:txBody>
          <a:bodyPr spcFirstLastPara="1" vert="horz" wrap="square" lIns="167594" tIns="83774" rIns="167594" bIns="83774" rtlCol="0" anchor="ctr" anchorCtr="0">
            <a:noAutofit/>
          </a:bodyPr>
          <a:lstStyle/>
          <a:p>
            <a:pPr algn="ctr">
              <a:lnSpc>
                <a:spcPct val="140000"/>
              </a:lnSpc>
              <a:spcAft>
                <a:spcPts val="4184"/>
              </a:spcAft>
              <a:buSzPts val="2200"/>
            </a:pPr>
            <a:r>
              <a:rPr lang="en-US" sz="5640"/>
              <a:t>Session 2  </a:t>
            </a:r>
            <a:endParaRPr sz="5640"/>
          </a:p>
        </p:txBody>
      </p:sp>
      <p:sp>
        <p:nvSpPr>
          <p:cNvPr id="632" name="Google Shape;632;p78"/>
          <p:cNvSpPr txBox="1"/>
          <p:nvPr/>
        </p:nvSpPr>
        <p:spPr>
          <a:xfrm>
            <a:off x="1297751" y="1214757"/>
            <a:ext cx="7846130" cy="6161722"/>
          </a:xfrm>
          <a:prstGeom prst="rect">
            <a:avLst/>
          </a:prstGeom>
          <a:noFill/>
          <a:ln>
            <a:noFill/>
          </a:ln>
        </p:spPr>
        <p:txBody>
          <a:bodyPr spcFirstLastPara="1" wrap="square" lIns="167594" tIns="167594" rIns="167594" bIns="167594" anchor="t" anchorCtr="0">
            <a:spAutoFit/>
          </a:bodyPr>
          <a:lstStyle/>
          <a:p>
            <a:pPr>
              <a:buClr>
                <a:srgbClr val="000000"/>
              </a:buClr>
              <a:buSzPts val="3200"/>
            </a:pPr>
            <a:r>
              <a:rPr lang="en-US" sz="2911">
                <a:solidFill>
                  <a:srgbClr val="000000"/>
                </a:solidFill>
                <a:latin typeface="Libre Franklin"/>
                <a:ea typeface="Libre Franklin"/>
                <a:cs typeface="Libre Franklin"/>
                <a:sym typeface="Libre Franklin"/>
              </a:rPr>
              <a:t>Session  2  Our Toolbox - Strategies</a:t>
            </a:r>
            <a:endParaRPr sz="2911">
              <a:solidFill>
                <a:srgbClr val="000000"/>
              </a:solidFill>
              <a:latin typeface="Libre Franklin"/>
              <a:ea typeface="Libre Franklin"/>
              <a:cs typeface="Libre Franklin"/>
              <a:sym typeface="Libre Franklin"/>
            </a:endParaRPr>
          </a:p>
          <a:p>
            <a:pPr>
              <a:buClr>
                <a:srgbClr val="000000"/>
              </a:buClr>
              <a:buSzPts val="3200"/>
            </a:pPr>
            <a:r>
              <a:rPr lang="en-US" sz="2911" err="1">
                <a:solidFill>
                  <a:srgbClr val="000000"/>
                </a:solidFill>
                <a:latin typeface="Libre Franklin"/>
                <a:ea typeface="Libre Franklin"/>
                <a:cs typeface="Libre Franklin"/>
                <a:sym typeface="Libre Franklin"/>
              </a:rPr>
              <a:t>Powerpoint</a:t>
            </a:r>
            <a:r>
              <a:rPr lang="en-US" sz="2911">
                <a:solidFill>
                  <a:srgbClr val="000000"/>
                </a:solidFill>
                <a:latin typeface="Libre Franklin"/>
                <a:ea typeface="Libre Franklin"/>
                <a:cs typeface="Libre Franklin"/>
                <a:sym typeface="Libre Franklin"/>
              </a:rPr>
              <a:t> -  </a:t>
            </a:r>
            <a:endParaRPr sz="2911">
              <a:solidFill>
                <a:srgbClr val="000000"/>
              </a:solidFill>
              <a:latin typeface="Libre Franklin"/>
              <a:ea typeface="Libre Franklin"/>
              <a:cs typeface="Libre Franklin"/>
              <a:sym typeface="Libre Franklin"/>
            </a:endParaRPr>
          </a:p>
          <a:p>
            <a:pPr>
              <a:buClr>
                <a:srgbClr val="000000"/>
              </a:buClr>
              <a:buSzPts val="3200"/>
            </a:pP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Understanding how we can support as parents.</a:t>
            </a:r>
            <a:endParaRPr sz="2911">
              <a:solidFill>
                <a:srgbClr val="000000"/>
              </a:solidFill>
              <a:latin typeface="Libre Franklin"/>
              <a:ea typeface="Libre Franklin"/>
              <a:cs typeface="Libre Franklin"/>
              <a:sym typeface="Libre Franklin"/>
            </a:endParaRPr>
          </a:p>
          <a:p>
            <a:pPr>
              <a:buClr>
                <a:srgbClr val="000000"/>
              </a:buClr>
              <a:buSzPts val="3200"/>
            </a:pP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Exploring strategies  and resources that can be used at home.</a:t>
            </a:r>
            <a:endParaRPr sz="2911">
              <a:solidFill>
                <a:srgbClr val="000000"/>
              </a:solidFill>
              <a:latin typeface="Libre Franklin"/>
              <a:ea typeface="Libre Franklin"/>
              <a:cs typeface="Libre Franklin"/>
              <a:sym typeface="Libre Franklin"/>
            </a:endParaRPr>
          </a:p>
          <a:p>
            <a:pPr>
              <a:buClr>
                <a:srgbClr val="000000"/>
              </a:buClr>
              <a:buSzPts val="3200"/>
            </a:pP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Understanding how everybody’s toolbelt will be different.</a:t>
            </a:r>
            <a:endParaRPr sz="2911">
              <a:solidFill>
                <a:srgbClr val="000000"/>
              </a:solidFill>
              <a:latin typeface="Libre Franklin"/>
              <a:ea typeface="Libre Franklin"/>
              <a:cs typeface="Libre Franklin"/>
              <a:sym typeface="Libre Franklin"/>
            </a:endParaRPr>
          </a:p>
          <a:p>
            <a:pPr>
              <a:buClr>
                <a:srgbClr val="000000"/>
              </a:buClr>
              <a:buSzPts val="3200"/>
            </a:pPr>
            <a:endParaRPr lang="en-US"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What works for you? </a:t>
            </a:r>
            <a:endParaRPr sz="2911">
              <a:solidFill>
                <a:srgbClr val="000000"/>
              </a:solidFill>
              <a:latin typeface="Libre Franklin"/>
              <a:ea typeface="Libre Franklin"/>
              <a:cs typeface="Libre Franklin"/>
              <a:sym typeface="Libre Franklin"/>
            </a:endParaRPr>
          </a:p>
        </p:txBody>
      </p:sp>
      <p:sp>
        <p:nvSpPr>
          <p:cNvPr id="633" name="Google Shape;633;p78"/>
          <p:cNvSpPr txBox="1"/>
          <p:nvPr/>
        </p:nvSpPr>
        <p:spPr>
          <a:xfrm>
            <a:off x="9356714" y="1135743"/>
            <a:ext cx="7846130" cy="2571509"/>
          </a:xfrm>
          <a:prstGeom prst="rect">
            <a:avLst/>
          </a:prstGeom>
          <a:noFill/>
          <a:ln>
            <a:noFill/>
          </a:ln>
        </p:spPr>
        <p:txBody>
          <a:bodyPr spcFirstLastPara="1" wrap="square" lIns="167594" tIns="167594" rIns="167594" bIns="167594" anchor="t" anchorCtr="0">
            <a:spAutoFit/>
          </a:bodyPr>
          <a:lstStyle/>
          <a:p>
            <a:pPr>
              <a:buClr>
                <a:srgbClr val="000000"/>
              </a:buClr>
              <a:buSzPts val="3200"/>
            </a:pPr>
            <a:r>
              <a:rPr lang="en-US" sz="2900" dirty="0">
                <a:solidFill>
                  <a:srgbClr val="000000"/>
                </a:solidFill>
                <a:latin typeface="Libre Franklin"/>
                <a:ea typeface="Libre Franklin"/>
                <a:cs typeface="Libre Franklin"/>
                <a:sym typeface="Libre Franklin"/>
              </a:rPr>
              <a:t>Parent/Child Activity </a:t>
            </a:r>
            <a:endParaRPr sz="2911">
              <a:solidFill>
                <a:srgbClr val="000000"/>
              </a:solidFill>
              <a:latin typeface="Libre Franklin"/>
              <a:ea typeface="Libre Franklin"/>
              <a:cs typeface="Libre Franklin"/>
              <a:sym typeface="Libre Franklin"/>
            </a:endParaRPr>
          </a:p>
          <a:p>
            <a:pPr>
              <a:buClr>
                <a:srgbClr val="000000"/>
              </a:buClr>
              <a:buSzPts val="3200"/>
            </a:pPr>
            <a:endParaRPr lang="en-US" sz="2900" dirty="0">
              <a:solidFill>
                <a:srgbClr val="000000"/>
              </a:solidFill>
              <a:latin typeface="Libre Franklin"/>
              <a:ea typeface="Libre Franklin"/>
              <a:cs typeface="Libre Franklin"/>
              <a:sym typeface="Libre Franklin"/>
            </a:endParaRPr>
          </a:p>
          <a:p>
            <a:pPr>
              <a:buSzPts val="3200"/>
            </a:pPr>
            <a:r>
              <a:rPr lang="en-US" sz="2900" dirty="0">
                <a:solidFill>
                  <a:srgbClr val="000000"/>
                </a:solidFill>
                <a:latin typeface="Libre Franklin"/>
                <a:ea typeface="Libre Franklin"/>
                <a:cs typeface="Libre Franklin"/>
                <a:sym typeface="Libre Franklin"/>
              </a:rPr>
              <a:t>After discussion create a family toolbox to use as a reminder  at home of what supports us to return to the green zone.</a:t>
            </a:r>
            <a:endParaRPr sz="2900" dirty="0">
              <a:solidFill>
                <a:srgbClr val="000000"/>
              </a:solidFill>
              <a:latin typeface="Libre Franklin"/>
              <a:ea typeface="Libre Franklin"/>
              <a:cs typeface="Libre Franklin"/>
            </a:endParaRPr>
          </a:p>
        </p:txBody>
      </p:sp>
      <p:sp>
        <p:nvSpPr>
          <p:cNvPr id="634" name="Google Shape;634;p78"/>
          <p:cNvSpPr txBox="1"/>
          <p:nvPr/>
        </p:nvSpPr>
        <p:spPr>
          <a:xfrm>
            <a:off x="495307" y="7490325"/>
            <a:ext cx="9451213" cy="730428"/>
          </a:xfrm>
          <a:prstGeom prst="rect">
            <a:avLst/>
          </a:prstGeom>
          <a:noFill/>
          <a:ln>
            <a:noFill/>
          </a:ln>
        </p:spPr>
        <p:txBody>
          <a:bodyPr spcFirstLastPara="1" wrap="square" lIns="167594" tIns="167594" rIns="167594" bIns="167594" anchor="t" anchorCtr="0">
            <a:spAutoFit/>
          </a:bodyPr>
          <a:lstStyle/>
          <a:p>
            <a:pPr>
              <a:buClr>
                <a:srgbClr val="000000"/>
              </a:buClr>
              <a:buSzPts val="2800"/>
            </a:pPr>
            <a:endParaRPr sz="2547">
              <a:solidFill>
                <a:srgbClr val="000000"/>
              </a:solidFill>
              <a:latin typeface="Arial"/>
              <a:ea typeface="Arial"/>
              <a:cs typeface="Arial"/>
              <a:sym typeface="Arial"/>
            </a:endParaRPr>
          </a:p>
        </p:txBody>
      </p:sp>
      <p:pic>
        <p:nvPicPr>
          <p:cNvPr id="635" name="Google Shape;635;p78"/>
          <p:cNvPicPr preferRelativeResize="0"/>
          <p:nvPr/>
        </p:nvPicPr>
        <p:blipFill rotWithShape="1">
          <a:blip r:embed="rId5">
            <a:alphaModFix/>
          </a:blip>
          <a:srcRect/>
          <a:stretch/>
        </p:blipFill>
        <p:spPr>
          <a:xfrm rot="330927">
            <a:off x="10720013" y="3773132"/>
            <a:ext cx="4873284" cy="4873284"/>
          </a:xfrm>
          <a:prstGeom prst="rect">
            <a:avLst/>
          </a:prstGeom>
          <a:noFill/>
          <a:ln>
            <a:noFill/>
          </a:ln>
        </p:spPr>
      </p:pic>
      <p:pic>
        <p:nvPicPr>
          <p:cNvPr id="636" name="Google Shape;636;p78"/>
          <p:cNvPicPr preferRelativeResize="0"/>
          <p:nvPr/>
        </p:nvPicPr>
        <p:blipFill rotWithShape="1">
          <a:blip r:embed="rId6">
            <a:alphaModFix/>
          </a:blip>
          <a:srcRect/>
          <a:stretch/>
        </p:blipFill>
        <p:spPr>
          <a:xfrm rot="-330747">
            <a:off x="5352787" y="6686290"/>
            <a:ext cx="3914695" cy="2936097"/>
          </a:xfrm>
          <a:prstGeom prst="rect">
            <a:avLst/>
          </a:prstGeom>
          <a:noFill/>
          <a:ln>
            <a:noFill/>
          </a:ln>
        </p:spPr>
      </p:pic>
      <p:pic>
        <p:nvPicPr>
          <p:cNvPr id="637" name="Google Shape;637;p78"/>
          <p:cNvPicPr preferRelativeResize="0"/>
          <p:nvPr/>
        </p:nvPicPr>
        <p:blipFill rotWithShape="1">
          <a:blip r:embed="rId4">
            <a:alphaModFix/>
          </a:blip>
          <a:srcRect t="24809" b="21034"/>
          <a:stretch/>
        </p:blipFill>
        <p:spPr>
          <a:xfrm>
            <a:off x="642" y="9573032"/>
            <a:ext cx="1589142" cy="71396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pSp>
        <p:nvGrpSpPr>
          <p:cNvPr id="2" name="Group 1">
            <a:extLst>
              <a:ext uri="{FF2B5EF4-FFF2-40B4-BE49-F238E27FC236}">
                <a16:creationId xmlns:a16="http://schemas.microsoft.com/office/drawing/2014/main" id="{5609EBF0-D30A-A26C-9CB3-68AA348271D2}"/>
              </a:ext>
            </a:extLst>
          </p:cNvPr>
          <p:cNvGrpSpPr/>
          <p:nvPr/>
        </p:nvGrpSpPr>
        <p:grpSpPr>
          <a:xfrm>
            <a:off x="-76200" y="882"/>
            <a:ext cx="18288000" cy="10325100"/>
            <a:chOff x="0" y="0"/>
            <a:chExt cx="18288000" cy="10325100"/>
          </a:xfrm>
        </p:grpSpPr>
        <p:sp>
          <p:nvSpPr>
            <p:cNvPr id="3" name="Freeform 2">
              <a:extLst>
                <a:ext uri="{FF2B5EF4-FFF2-40B4-BE49-F238E27FC236}">
                  <a16:creationId xmlns:a16="http://schemas.microsoft.com/office/drawing/2014/main" id="{78E13898-A0DF-07FB-49A9-402D3EE14DB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grpSp>
          <p:nvGrpSpPr>
            <p:cNvPr id="4" name="Group 3">
              <a:extLst>
                <a:ext uri="{FF2B5EF4-FFF2-40B4-BE49-F238E27FC236}">
                  <a16:creationId xmlns:a16="http://schemas.microsoft.com/office/drawing/2014/main" id="{8B813CD4-4C1E-BCC6-CC18-15FA152799F3}"/>
                </a:ext>
              </a:extLst>
            </p:cNvPr>
            <p:cNvGrpSpPr/>
            <p:nvPr/>
          </p:nvGrpSpPr>
          <p:grpSpPr>
            <a:xfrm>
              <a:off x="642" y="9573032"/>
              <a:ext cx="18251091" cy="752068"/>
              <a:chOff x="642" y="9573032"/>
              <a:chExt cx="18251091" cy="752068"/>
            </a:xfrm>
          </p:grpSpPr>
          <p:pic>
            <p:nvPicPr>
              <p:cNvPr id="5" name="Google Shape;625;p77">
                <a:extLst>
                  <a:ext uri="{FF2B5EF4-FFF2-40B4-BE49-F238E27FC236}">
                    <a16:creationId xmlns:a16="http://schemas.microsoft.com/office/drawing/2014/main" id="{394C1957-FCFD-D825-B768-6F091015946C}"/>
                  </a:ext>
                </a:extLst>
              </p:cNvPr>
              <p:cNvPicPr preferRelativeResize="0"/>
              <p:nvPr/>
            </p:nvPicPr>
            <p:blipFill rotWithShape="1">
              <a:blip r:embed="rId4">
                <a:alphaModFix/>
              </a:blip>
              <a:srcRect t="24809" b="21034"/>
              <a:stretch/>
            </p:blipFill>
            <p:spPr>
              <a:xfrm>
                <a:off x="642" y="9573032"/>
                <a:ext cx="1589142" cy="713969"/>
              </a:xfrm>
              <a:prstGeom prst="rect">
                <a:avLst/>
              </a:prstGeom>
              <a:noFill/>
              <a:ln>
                <a:noFill/>
              </a:ln>
            </p:spPr>
          </p:pic>
          <p:grpSp>
            <p:nvGrpSpPr>
              <p:cNvPr id="6" name="Group 5">
                <a:extLst>
                  <a:ext uri="{FF2B5EF4-FFF2-40B4-BE49-F238E27FC236}">
                    <a16:creationId xmlns:a16="http://schemas.microsoft.com/office/drawing/2014/main" id="{9B3A4F30-CDED-F9BB-F839-DDAEC606AB0E}"/>
                  </a:ext>
                </a:extLst>
              </p:cNvPr>
              <p:cNvGrpSpPr/>
              <p:nvPr/>
            </p:nvGrpSpPr>
            <p:grpSpPr>
              <a:xfrm>
                <a:off x="11393817" y="9606717"/>
                <a:ext cx="6857916" cy="718383"/>
                <a:chOff x="11572013" y="9353567"/>
                <a:chExt cx="6857916" cy="718383"/>
              </a:xfrm>
            </p:grpSpPr>
            <p:grpSp>
              <p:nvGrpSpPr>
                <p:cNvPr id="7" name="Group 3">
                  <a:extLst>
                    <a:ext uri="{FF2B5EF4-FFF2-40B4-BE49-F238E27FC236}">
                      <a16:creationId xmlns:a16="http://schemas.microsoft.com/office/drawing/2014/main" id="{DE50A9D2-261E-350D-6A74-A53B8B3AE491}"/>
                    </a:ext>
                  </a:extLst>
                </p:cNvPr>
                <p:cNvGrpSpPr/>
                <p:nvPr/>
              </p:nvGrpSpPr>
              <p:grpSpPr>
                <a:xfrm>
                  <a:off x="11572013" y="9353567"/>
                  <a:ext cx="6857916" cy="718383"/>
                  <a:chOff x="0" y="0"/>
                  <a:chExt cx="1806200" cy="189204"/>
                </a:xfrm>
              </p:grpSpPr>
              <p:sp>
                <p:nvSpPr>
                  <p:cNvPr id="9" name="Freeform 4">
                    <a:extLst>
                      <a:ext uri="{FF2B5EF4-FFF2-40B4-BE49-F238E27FC236}">
                        <a16:creationId xmlns:a16="http://schemas.microsoft.com/office/drawing/2014/main" id="{3642A4FD-616B-B23B-B8CC-77931845B051}"/>
                      </a:ext>
                    </a:extLst>
                  </p:cNvPr>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10" name="TextBox 5">
                    <a:extLst>
                      <a:ext uri="{FF2B5EF4-FFF2-40B4-BE49-F238E27FC236}">
                        <a16:creationId xmlns:a16="http://schemas.microsoft.com/office/drawing/2014/main" id="{8C8363DC-32C1-500C-07A8-3DFE929F4BCB}"/>
                      </a:ext>
                    </a:extLst>
                  </p:cNvPr>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8" name="TextBox 6">
                  <a:extLst>
                    <a:ext uri="{FF2B5EF4-FFF2-40B4-BE49-F238E27FC236}">
                      <a16:creationId xmlns:a16="http://schemas.microsoft.com/office/drawing/2014/main" id="{D1119ABC-E9E3-FD6C-37CB-FF565ECC3AF7}"/>
                    </a:ext>
                  </a:extLst>
                </p:cNvPr>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grpSp>
      </p:grpSp>
      <p:sp>
        <p:nvSpPr>
          <p:cNvPr id="643" name="Google Shape;643;p79"/>
          <p:cNvSpPr txBox="1">
            <a:spLocks noGrp="1"/>
          </p:cNvSpPr>
          <p:nvPr>
            <p:ph type="title"/>
          </p:nvPr>
        </p:nvSpPr>
        <p:spPr>
          <a:xfrm>
            <a:off x="1623548" y="256815"/>
            <a:ext cx="15040895" cy="823007"/>
          </a:xfrm>
          <a:prstGeom prst="rect">
            <a:avLst/>
          </a:prstGeom>
          <a:noFill/>
          <a:ln>
            <a:noFill/>
          </a:ln>
        </p:spPr>
        <p:txBody>
          <a:bodyPr spcFirstLastPara="1" vert="horz" wrap="square" lIns="167594" tIns="83774" rIns="167594" bIns="83774" rtlCol="0" anchor="ctr" anchorCtr="0">
            <a:noAutofit/>
          </a:bodyPr>
          <a:lstStyle/>
          <a:p>
            <a:pPr algn="ctr">
              <a:lnSpc>
                <a:spcPct val="140000"/>
              </a:lnSpc>
              <a:spcAft>
                <a:spcPts val="4184"/>
              </a:spcAft>
              <a:buSzPts val="2200"/>
            </a:pPr>
            <a:r>
              <a:rPr lang="en-US" sz="5640"/>
              <a:t>Session 3 </a:t>
            </a:r>
            <a:endParaRPr sz="5640"/>
          </a:p>
        </p:txBody>
      </p:sp>
      <p:sp>
        <p:nvSpPr>
          <p:cNvPr id="644" name="Google Shape;644;p79"/>
          <p:cNvSpPr txBox="1"/>
          <p:nvPr/>
        </p:nvSpPr>
        <p:spPr>
          <a:xfrm>
            <a:off x="1297751" y="1215938"/>
            <a:ext cx="7846130" cy="5209859"/>
          </a:xfrm>
          <a:prstGeom prst="rect">
            <a:avLst/>
          </a:prstGeom>
          <a:noFill/>
          <a:ln>
            <a:noFill/>
          </a:ln>
        </p:spPr>
        <p:txBody>
          <a:bodyPr spcFirstLastPara="1" wrap="square" lIns="167594" tIns="167594" rIns="167594" bIns="167594" anchor="t" anchorCtr="0">
            <a:spAutoFit/>
          </a:bodyPr>
          <a:lstStyle/>
          <a:p>
            <a:pPr>
              <a:buClr>
                <a:srgbClr val="000000"/>
              </a:buClr>
              <a:buSzPts val="3200"/>
            </a:pPr>
            <a:r>
              <a:rPr lang="en-US" sz="2911">
                <a:solidFill>
                  <a:srgbClr val="000000"/>
                </a:solidFill>
                <a:latin typeface="Libre Franklin"/>
                <a:ea typeface="Libre Franklin"/>
                <a:cs typeface="Libre Franklin"/>
                <a:sym typeface="Libre Franklin"/>
              </a:rPr>
              <a:t>Session  3 - Size of the Problem </a:t>
            </a: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Powerpoint -  </a:t>
            </a:r>
            <a:endParaRPr sz="2911">
              <a:solidFill>
                <a:srgbClr val="000000"/>
              </a:solidFill>
              <a:latin typeface="Libre Franklin"/>
              <a:ea typeface="Libre Franklin"/>
              <a:cs typeface="Libre Franklin"/>
              <a:sym typeface="Libre Franklin"/>
            </a:endParaRPr>
          </a:p>
          <a:p>
            <a:pPr>
              <a:buClr>
                <a:srgbClr val="000000"/>
              </a:buClr>
              <a:buSzPts val="3200"/>
            </a:pP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Understanding ‘Size of the Problem’ and how this links with ‘The Zones of Regulation’</a:t>
            </a:r>
            <a:endParaRPr sz="2911">
              <a:solidFill>
                <a:srgbClr val="000000"/>
              </a:solidFill>
              <a:latin typeface="Libre Franklin"/>
              <a:ea typeface="Libre Franklin"/>
              <a:cs typeface="Libre Franklin"/>
              <a:sym typeface="Libre Franklin"/>
            </a:endParaRPr>
          </a:p>
          <a:p>
            <a:pPr>
              <a:buClr>
                <a:srgbClr val="000000"/>
              </a:buClr>
              <a:buSzPts val="3200"/>
            </a:pP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Consideration of our reactions as Parents, do they always match the size of the problem?</a:t>
            </a:r>
            <a:endParaRPr sz="2911">
              <a:solidFill>
                <a:srgbClr val="000000"/>
              </a:solidFill>
              <a:latin typeface="Libre Franklin"/>
              <a:ea typeface="Libre Franklin"/>
              <a:cs typeface="Libre Franklin"/>
              <a:sym typeface="Libre Franklin"/>
            </a:endParaRPr>
          </a:p>
          <a:p>
            <a:pPr>
              <a:buClr>
                <a:srgbClr val="000000"/>
              </a:buClr>
              <a:buSzPts val="2800"/>
            </a:pPr>
            <a:endParaRPr sz="2547">
              <a:solidFill>
                <a:srgbClr val="000000"/>
              </a:solidFill>
              <a:latin typeface="Libre Franklin"/>
              <a:ea typeface="Libre Franklin"/>
              <a:cs typeface="Libre Franklin"/>
              <a:sym typeface="Libre Franklin"/>
            </a:endParaRPr>
          </a:p>
        </p:txBody>
      </p:sp>
      <p:sp>
        <p:nvSpPr>
          <p:cNvPr id="645" name="Google Shape;645;p79"/>
          <p:cNvSpPr txBox="1"/>
          <p:nvPr/>
        </p:nvSpPr>
        <p:spPr>
          <a:xfrm>
            <a:off x="9304638" y="1079833"/>
            <a:ext cx="7846130" cy="1682291"/>
          </a:xfrm>
          <a:prstGeom prst="rect">
            <a:avLst/>
          </a:prstGeom>
          <a:noFill/>
          <a:ln>
            <a:noFill/>
          </a:ln>
        </p:spPr>
        <p:txBody>
          <a:bodyPr spcFirstLastPara="1" wrap="square" lIns="167594" tIns="167594" rIns="167594" bIns="167594" anchor="t" anchorCtr="0">
            <a:spAutoFit/>
          </a:bodyPr>
          <a:lstStyle/>
          <a:p>
            <a:pPr>
              <a:buClr>
                <a:srgbClr val="000000"/>
              </a:buClr>
              <a:buSzPts val="3200"/>
            </a:pPr>
            <a:r>
              <a:rPr lang="en-US" sz="2911">
                <a:solidFill>
                  <a:srgbClr val="000000"/>
                </a:solidFill>
                <a:latin typeface="Libre Franklin"/>
                <a:ea typeface="Libre Franklin"/>
                <a:cs typeface="Libre Franklin"/>
                <a:sym typeface="Libre Franklin"/>
              </a:rPr>
              <a:t>Parent/Child Activity </a:t>
            </a:r>
            <a:endParaRPr sz="2911">
              <a:solidFill>
                <a:srgbClr val="000000"/>
              </a:solidFill>
              <a:latin typeface="Libre Franklin"/>
              <a:ea typeface="Libre Franklin"/>
              <a:cs typeface="Libre Franklin"/>
              <a:sym typeface="Libre Franklin"/>
            </a:endParaRPr>
          </a:p>
          <a:p>
            <a:pPr>
              <a:buClr>
                <a:srgbClr val="000000"/>
              </a:buClr>
              <a:buSzPts val="3200"/>
            </a:pPr>
            <a:r>
              <a:rPr lang="en-US" sz="2911">
                <a:solidFill>
                  <a:srgbClr val="000000"/>
                </a:solidFill>
                <a:latin typeface="Libre Franklin"/>
                <a:ea typeface="Libre Franklin"/>
                <a:cs typeface="Libre Franklin"/>
                <a:sym typeface="Libre Franklin"/>
              </a:rPr>
              <a:t>Guided Yoga breathing techniques and mindfulness session  </a:t>
            </a:r>
            <a:endParaRPr sz="2911">
              <a:solidFill>
                <a:srgbClr val="000000"/>
              </a:solidFill>
              <a:latin typeface="Libre Franklin"/>
              <a:ea typeface="Libre Franklin"/>
              <a:cs typeface="Libre Franklin"/>
              <a:sym typeface="Libre Franklin"/>
            </a:endParaRPr>
          </a:p>
        </p:txBody>
      </p:sp>
      <p:sp>
        <p:nvSpPr>
          <p:cNvPr id="646" name="Google Shape;646;p79"/>
          <p:cNvSpPr txBox="1"/>
          <p:nvPr/>
        </p:nvSpPr>
        <p:spPr>
          <a:xfrm>
            <a:off x="495307" y="7490325"/>
            <a:ext cx="9451213" cy="730428"/>
          </a:xfrm>
          <a:prstGeom prst="rect">
            <a:avLst/>
          </a:prstGeom>
          <a:noFill/>
          <a:ln>
            <a:noFill/>
          </a:ln>
        </p:spPr>
        <p:txBody>
          <a:bodyPr spcFirstLastPara="1" wrap="square" lIns="167594" tIns="167594" rIns="167594" bIns="167594" anchor="t" anchorCtr="0">
            <a:spAutoFit/>
          </a:bodyPr>
          <a:lstStyle/>
          <a:p>
            <a:pPr>
              <a:buClr>
                <a:srgbClr val="000000"/>
              </a:buClr>
              <a:buSzPts val="2800"/>
            </a:pPr>
            <a:endParaRPr sz="2547">
              <a:solidFill>
                <a:srgbClr val="000000"/>
              </a:solidFill>
              <a:latin typeface="Arial"/>
              <a:ea typeface="Arial"/>
              <a:cs typeface="Arial"/>
              <a:sym typeface="Arial"/>
            </a:endParaRPr>
          </a:p>
        </p:txBody>
      </p:sp>
      <p:pic>
        <p:nvPicPr>
          <p:cNvPr id="647" name="Google Shape;647;p79"/>
          <p:cNvPicPr preferRelativeResize="0"/>
          <p:nvPr/>
        </p:nvPicPr>
        <p:blipFill rotWithShape="1">
          <a:blip r:embed="rId5">
            <a:alphaModFix/>
          </a:blip>
          <a:srcRect/>
          <a:stretch/>
        </p:blipFill>
        <p:spPr>
          <a:xfrm>
            <a:off x="9700012" y="2764463"/>
            <a:ext cx="5798924" cy="5798924"/>
          </a:xfrm>
          <a:prstGeom prst="rect">
            <a:avLst/>
          </a:prstGeom>
          <a:noFill/>
          <a:ln>
            <a:noFill/>
          </a:ln>
        </p:spPr>
      </p:pic>
      <p:pic>
        <p:nvPicPr>
          <p:cNvPr id="648" name="Google Shape;648;p79"/>
          <p:cNvPicPr preferRelativeResize="0"/>
          <p:nvPr/>
        </p:nvPicPr>
        <p:blipFill rotWithShape="1">
          <a:blip r:embed="rId6">
            <a:alphaModFix/>
          </a:blip>
          <a:srcRect/>
          <a:stretch/>
        </p:blipFill>
        <p:spPr>
          <a:xfrm>
            <a:off x="2769186" y="6035704"/>
            <a:ext cx="4862850" cy="3186000"/>
          </a:xfrm>
          <a:prstGeom prst="rect">
            <a:avLst/>
          </a:prstGeom>
          <a:noFill/>
          <a:ln>
            <a:noFill/>
          </a:ln>
        </p:spPr>
      </p:pic>
      <p:pic>
        <p:nvPicPr>
          <p:cNvPr id="649" name="Google Shape;649;p79"/>
          <p:cNvPicPr preferRelativeResize="0"/>
          <p:nvPr/>
        </p:nvPicPr>
        <p:blipFill rotWithShape="1">
          <a:blip r:embed="rId4">
            <a:alphaModFix/>
          </a:blip>
          <a:srcRect t="24809" b="21034"/>
          <a:stretch/>
        </p:blipFill>
        <p:spPr>
          <a:xfrm>
            <a:off x="642" y="9573032"/>
            <a:ext cx="1589142" cy="71396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4" name="Google Shape;272;p42">
            <a:extLst>
              <a:ext uri="{FF2B5EF4-FFF2-40B4-BE49-F238E27FC236}">
                <a16:creationId xmlns:a16="http://schemas.microsoft.com/office/drawing/2014/main" id="{6717C847-2173-C91D-5D43-C53E2D229732}"/>
              </a:ext>
            </a:extLst>
          </p:cNvPr>
          <p:cNvSpPr txBox="1">
            <a:spLocks/>
          </p:cNvSpPr>
          <p:nvPr/>
        </p:nvSpPr>
        <p:spPr>
          <a:xfrm>
            <a:off x="-211250" y="10691267"/>
            <a:ext cx="4291200" cy="454200"/>
          </a:xfrm>
          <a:prstGeom prst="rect">
            <a:avLst/>
          </a:prstGeom>
          <a:solidFill>
            <a:srgbClr val="FAF9EB"/>
          </a:solidFill>
        </p:spPr>
        <p:txBody>
          <a:bodyPr spcFirstLastPara="1"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a:t> </a:t>
            </a:r>
          </a:p>
        </p:txBody>
      </p:sp>
      <p:sp>
        <p:nvSpPr>
          <p:cNvPr id="15" name="Google Shape;290;p44">
            <a:extLst>
              <a:ext uri="{FF2B5EF4-FFF2-40B4-BE49-F238E27FC236}">
                <a16:creationId xmlns:a16="http://schemas.microsoft.com/office/drawing/2014/main" id="{4FAEB8E8-77BC-D140-980E-CCA3AAB872F3}"/>
              </a:ext>
            </a:extLst>
          </p:cNvPr>
          <p:cNvSpPr txBox="1">
            <a:spLocks/>
          </p:cNvSpPr>
          <p:nvPr/>
        </p:nvSpPr>
        <p:spPr>
          <a:xfrm>
            <a:off x="0" y="10685299"/>
            <a:ext cx="4860600" cy="454200"/>
          </a:xfrm>
          <a:prstGeom prst="rect">
            <a:avLst/>
          </a:prstGeom>
          <a:solidFill>
            <a:srgbClr val="FAF9EB"/>
          </a:solidFill>
        </p:spPr>
        <p:txBody>
          <a:bodyPr spcFirstLastPara="1" vert="horz" wrap="square" lIns="0" tIns="0" rIns="0" bIns="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a:t> </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7" name="Google Shape;503;p66">
            <a:extLst>
              <a:ext uri="{FF2B5EF4-FFF2-40B4-BE49-F238E27FC236}">
                <a16:creationId xmlns:a16="http://schemas.microsoft.com/office/drawing/2014/main" id="{144DD5F9-C3C7-D616-781B-88E1AF0185EF}"/>
              </a:ext>
            </a:extLst>
          </p:cNvPr>
          <p:cNvPicPr preferRelativeResize="0"/>
          <p:nvPr/>
        </p:nvPicPr>
        <p:blipFill rotWithShape="1">
          <a:blip r:embed="rId4">
            <a:alphaModFix/>
          </a:blip>
          <a:srcRect/>
          <a:stretch/>
        </p:blipFill>
        <p:spPr>
          <a:xfrm>
            <a:off x="2858055" y="1312045"/>
            <a:ext cx="12571890" cy="7883745"/>
          </a:xfrm>
          <a:prstGeom prst="rect">
            <a:avLst/>
          </a:prstGeom>
          <a:noFill/>
          <a:ln>
            <a:noFill/>
          </a:ln>
        </p:spPr>
      </p:pic>
      <p:pic>
        <p:nvPicPr>
          <p:cNvPr id="8" name="Google Shape;505;p66">
            <a:extLst>
              <a:ext uri="{FF2B5EF4-FFF2-40B4-BE49-F238E27FC236}">
                <a16:creationId xmlns:a16="http://schemas.microsoft.com/office/drawing/2014/main" id="{54E96A56-EC9F-6227-CD95-182ABED01063}"/>
              </a:ext>
            </a:extLst>
          </p:cNvPr>
          <p:cNvPicPr preferRelativeResize="0"/>
          <p:nvPr/>
        </p:nvPicPr>
        <p:blipFill rotWithShape="1">
          <a:blip r:embed="rId5">
            <a:alphaModFix/>
          </a:blip>
          <a:srcRect t="24809" b="21034"/>
          <a:stretch/>
        </p:blipFill>
        <p:spPr>
          <a:xfrm>
            <a:off x="0" y="10524425"/>
            <a:ext cx="1747075" cy="784925"/>
          </a:xfrm>
          <a:prstGeom prst="rect">
            <a:avLst/>
          </a:prstGeom>
          <a:noFill/>
          <a:ln>
            <a:noFill/>
          </a:ln>
        </p:spPr>
      </p:pic>
      <p:sp>
        <p:nvSpPr>
          <p:cNvPr id="9" name="Google Shape;504;p66">
            <a:extLst>
              <a:ext uri="{FF2B5EF4-FFF2-40B4-BE49-F238E27FC236}">
                <a16:creationId xmlns:a16="http://schemas.microsoft.com/office/drawing/2014/main" id="{84783FF6-9540-C57B-65D2-3F4956A22B14}"/>
              </a:ext>
            </a:extLst>
          </p:cNvPr>
          <p:cNvSpPr txBox="1"/>
          <p:nvPr/>
        </p:nvSpPr>
        <p:spPr>
          <a:xfrm>
            <a:off x="335798" y="147456"/>
            <a:ext cx="17021253" cy="1141540"/>
          </a:xfrm>
          <a:prstGeom prst="rect">
            <a:avLst/>
          </a:prstGeom>
          <a:noFill/>
          <a:ln>
            <a:noFill/>
          </a:ln>
        </p:spPr>
        <p:txBody>
          <a:bodyPr spcFirstLastPara="1" wrap="square" lIns="184250" tIns="184250" rIns="184250" bIns="184250" anchor="t" anchorCtr="0">
            <a:spAutoFit/>
          </a:bodyPr>
          <a:lstStyle/>
          <a:p>
            <a:pPr marL="0" marR="0" lvl="0" indent="0" rtl="0">
              <a:lnSpc>
                <a:spcPct val="100000"/>
              </a:lnSpc>
              <a:spcBef>
                <a:spcPts val="0"/>
              </a:spcBef>
              <a:spcAft>
                <a:spcPts val="0"/>
              </a:spcAft>
              <a:buClr>
                <a:srgbClr val="000000"/>
              </a:buClr>
              <a:buSzPts val="5000"/>
              <a:buFont typeface="Arial"/>
              <a:buNone/>
            </a:pPr>
            <a:r>
              <a:rPr lang="en-US" sz="5000" b="1" i="0" u="none" strike="noStrike" cap="none">
                <a:solidFill>
                  <a:schemeClr val="dk1"/>
                </a:solidFill>
                <a:latin typeface="Arial"/>
                <a:ea typeface="Arial"/>
                <a:cs typeface="Arial"/>
                <a:sym typeface="Arial"/>
              </a:rPr>
              <a:t>EYFS: Virtual Transition Classroom </a:t>
            </a:r>
            <a:endParaRPr sz="50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0107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42" name="Google Shape;603;p75">
            <a:extLst>
              <a:ext uri="{FF2B5EF4-FFF2-40B4-BE49-F238E27FC236}">
                <a16:creationId xmlns:a16="http://schemas.microsoft.com/office/drawing/2014/main" id="{7854F84F-79F0-0708-A8FA-8858E5A3EA7D}"/>
              </a:ext>
            </a:extLst>
          </p:cNvPr>
          <p:cNvPicPr preferRelativeResize="0"/>
          <p:nvPr/>
        </p:nvPicPr>
        <p:blipFill rotWithShape="1">
          <a:blip r:embed="rId3">
            <a:alphaModFix/>
          </a:blip>
          <a:srcRect/>
          <a:stretch/>
        </p:blipFill>
        <p:spPr>
          <a:xfrm>
            <a:off x="1984090" y="935228"/>
            <a:ext cx="14319819" cy="7662340"/>
          </a:xfrm>
          <a:prstGeom prst="rect">
            <a:avLst/>
          </a:prstGeom>
          <a:noFill/>
          <a:ln>
            <a:noFill/>
          </a:ln>
        </p:spPr>
      </p:pic>
    </p:spTree>
    <p:extLst>
      <p:ext uri="{BB962C8B-B14F-4D97-AF65-F5344CB8AC3E}">
        <p14:creationId xmlns:p14="http://schemas.microsoft.com/office/powerpoint/2010/main" val="3821325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8" name="Picture 7" descr="A qr code on a white background&#10;&#10;Description automatically generated">
            <a:extLst>
              <a:ext uri="{FF2B5EF4-FFF2-40B4-BE49-F238E27FC236}">
                <a16:creationId xmlns:a16="http://schemas.microsoft.com/office/drawing/2014/main" id="{FB34399B-F586-82AF-7356-5719C4692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5847" y="389300"/>
            <a:ext cx="4029043" cy="4029043"/>
          </a:xfrm>
          <a:prstGeom prst="rect">
            <a:avLst/>
          </a:prstGeom>
        </p:spPr>
      </p:pic>
      <p:pic>
        <p:nvPicPr>
          <p:cNvPr id="9" name="object 2">
            <a:extLst>
              <a:ext uri="{FF2B5EF4-FFF2-40B4-BE49-F238E27FC236}">
                <a16:creationId xmlns:a16="http://schemas.microsoft.com/office/drawing/2014/main" id="{940E2DC8-8E08-A25B-064D-7299BD17E5B6}"/>
              </a:ext>
            </a:extLst>
          </p:cNvPr>
          <p:cNvPicPr/>
          <p:nvPr/>
        </p:nvPicPr>
        <p:blipFill>
          <a:blip r:embed="rId4" cstate="print"/>
          <a:stretch>
            <a:fillRect/>
          </a:stretch>
        </p:blipFill>
        <p:spPr>
          <a:xfrm>
            <a:off x="604088" y="1583399"/>
            <a:ext cx="3643868" cy="7120202"/>
          </a:xfrm>
          <a:prstGeom prst="rect">
            <a:avLst/>
          </a:prstGeom>
        </p:spPr>
      </p:pic>
      <p:sp>
        <p:nvSpPr>
          <p:cNvPr id="10" name="object 4">
            <a:extLst>
              <a:ext uri="{FF2B5EF4-FFF2-40B4-BE49-F238E27FC236}">
                <a16:creationId xmlns:a16="http://schemas.microsoft.com/office/drawing/2014/main" id="{B4A0F65C-C4F6-29EB-1A58-DCC21D5B84B9}"/>
              </a:ext>
            </a:extLst>
          </p:cNvPr>
          <p:cNvSpPr txBox="1"/>
          <p:nvPr/>
        </p:nvSpPr>
        <p:spPr>
          <a:xfrm>
            <a:off x="4426573" y="2952567"/>
            <a:ext cx="6299200" cy="4950330"/>
          </a:xfrm>
          <a:prstGeom prst="rect">
            <a:avLst/>
          </a:prstGeom>
        </p:spPr>
        <p:txBody>
          <a:bodyPr vert="horz" wrap="square" lIns="0" tIns="11430" rIns="0" bIns="0" rtlCol="0" anchor="t">
            <a:spAutoFit/>
          </a:bodyPr>
          <a:lstStyle/>
          <a:p>
            <a:pPr marL="469900" indent="-457200">
              <a:lnSpc>
                <a:spcPct val="100000"/>
              </a:lnSpc>
              <a:spcBef>
                <a:spcPts val="90"/>
              </a:spcBef>
              <a:buFont typeface="Arial"/>
              <a:buChar char="•"/>
              <a:tabLst>
                <a:tab pos="290195" algn="l"/>
              </a:tabLst>
            </a:pPr>
            <a:r>
              <a:rPr sz="3500" dirty="0">
                <a:latin typeface="Avenir-Book"/>
                <a:cs typeface="Avenir-Book"/>
              </a:rPr>
              <a:t>Use</a:t>
            </a:r>
            <a:r>
              <a:rPr sz="3500" spc="-65" dirty="0">
                <a:latin typeface="Avenir-Book"/>
                <a:cs typeface="Avenir-Book"/>
              </a:rPr>
              <a:t> </a:t>
            </a:r>
            <a:r>
              <a:rPr sz="3500" spc="-20" err="1">
                <a:latin typeface="Avenir-Book"/>
                <a:cs typeface="Avenir-Book"/>
              </a:rPr>
              <a:t>Slido</a:t>
            </a:r>
            <a:endParaRPr lang="en-US" sz="3500">
              <a:latin typeface="Avenir-Book"/>
              <a:cs typeface="Avenir-Book"/>
            </a:endParaRPr>
          </a:p>
          <a:p>
            <a:pPr marL="469265" marR="5080" indent="-457200">
              <a:lnSpc>
                <a:spcPct val="167800"/>
              </a:lnSpc>
              <a:spcBef>
                <a:spcPts val="605"/>
              </a:spcBef>
              <a:buFont typeface="Arial"/>
              <a:buChar char="•"/>
              <a:tabLst>
                <a:tab pos="149860" algn="l"/>
                <a:tab pos="289560" algn="l"/>
              </a:tabLst>
            </a:pPr>
            <a:r>
              <a:rPr sz="3500" dirty="0">
                <a:latin typeface="Avenir-Book"/>
                <a:cs typeface="Avenir-Book"/>
              </a:rPr>
              <a:t>	Join</a:t>
            </a:r>
            <a:r>
              <a:rPr sz="3500" spc="-75" dirty="0">
                <a:latin typeface="Avenir-Book"/>
                <a:cs typeface="Avenir-Book"/>
              </a:rPr>
              <a:t> </a:t>
            </a:r>
            <a:r>
              <a:rPr sz="3500" dirty="0">
                <a:latin typeface="Avenir-Book"/>
                <a:cs typeface="Avenir-Book"/>
              </a:rPr>
              <a:t>by</a:t>
            </a:r>
            <a:r>
              <a:rPr sz="3500" spc="-75" dirty="0">
                <a:latin typeface="Avenir-Book"/>
                <a:cs typeface="Avenir-Book"/>
              </a:rPr>
              <a:t> </a:t>
            </a:r>
            <a:r>
              <a:rPr sz="3500" dirty="0">
                <a:latin typeface="Avenir-Book"/>
                <a:cs typeface="Avenir-Book"/>
              </a:rPr>
              <a:t>scanning</a:t>
            </a:r>
            <a:r>
              <a:rPr sz="3500" spc="-75" dirty="0">
                <a:latin typeface="Avenir-Book"/>
                <a:cs typeface="Avenir-Book"/>
              </a:rPr>
              <a:t> </a:t>
            </a:r>
            <a:r>
              <a:rPr sz="3500" dirty="0">
                <a:latin typeface="Avenir-Book"/>
                <a:cs typeface="Avenir-Book"/>
              </a:rPr>
              <a:t>this</a:t>
            </a:r>
            <a:r>
              <a:rPr sz="3500" spc="-75" dirty="0">
                <a:latin typeface="Avenir-Book"/>
                <a:cs typeface="Avenir-Book"/>
              </a:rPr>
              <a:t> </a:t>
            </a:r>
            <a:r>
              <a:rPr sz="3500" dirty="0">
                <a:latin typeface="Avenir-Book"/>
                <a:cs typeface="Avenir-Book"/>
              </a:rPr>
              <a:t>QR</a:t>
            </a:r>
            <a:r>
              <a:rPr sz="3500" spc="-75" dirty="0">
                <a:latin typeface="Avenir-Book"/>
                <a:cs typeface="Avenir-Book"/>
              </a:rPr>
              <a:t> </a:t>
            </a:r>
            <a:r>
              <a:rPr sz="3500" spc="-20" dirty="0">
                <a:latin typeface="Avenir-Book"/>
                <a:cs typeface="Avenir-Book"/>
              </a:rPr>
              <a:t>code </a:t>
            </a:r>
            <a:r>
              <a:rPr sz="3500" dirty="0">
                <a:latin typeface="Avenir-Book"/>
                <a:cs typeface="Avenir-Book"/>
              </a:rPr>
              <a:t>on</a:t>
            </a:r>
            <a:r>
              <a:rPr sz="3500" spc="-70" dirty="0">
                <a:latin typeface="Avenir-Book"/>
                <a:cs typeface="Avenir-Book"/>
              </a:rPr>
              <a:t> </a:t>
            </a:r>
            <a:r>
              <a:rPr sz="3500" dirty="0">
                <a:latin typeface="Avenir-Book"/>
                <a:cs typeface="Avenir-Book"/>
              </a:rPr>
              <a:t>your</a:t>
            </a:r>
            <a:r>
              <a:rPr sz="3500" spc="-65" dirty="0">
                <a:latin typeface="Avenir-Book"/>
                <a:cs typeface="Avenir-Book"/>
              </a:rPr>
              <a:t> </a:t>
            </a:r>
            <a:r>
              <a:rPr sz="3500" dirty="0">
                <a:latin typeface="Avenir-Book"/>
                <a:cs typeface="Avenir-Book"/>
              </a:rPr>
              <a:t>phone</a:t>
            </a:r>
            <a:r>
              <a:rPr sz="3500" spc="-65" dirty="0">
                <a:latin typeface="Avenir-Book"/>
                <a:cs typeface="Avenir-Book"/>
              </a:rPr>
              <a:t> </a:t>
            </a:r>
            <a:r>
              <a:rPr sz="3500" dirty="0">
                <a:latin typeface="Avenir-Book"/>
                <a:cs typeface="Avenir-Book"/>
              </a:rPr>
              <a:t>o</a:t>
            </a:r>
            <a:r>
              <a:rPr lang="en-GB" sz="3500" dirty="0">
                <a:latin typeface="Avenir-Book"/>
                <a:cs typeface="Avenir-Book"/>
              </a:rPr>
              <a:t>r device</a:t>
            </a:r>
            <a:endParaRPr sz="3500">
              <a:latin typeface="Avenir-Book"/>
              <a:cs typeface="Avenir-Book"/>
            </a:endParaRPr>
          </a:p>
          <a:p>
            <a:pPr marL="469900" indent="-457200">
              <a:lnSpc>
                <a:spcPct val="100000"/>
              </a:lnSpc>
              <a:spcBef>
                <a:spcPts val="3450"/>
              </a:spcBef>
              <a:buFont typeface="Arial"/>
              <a:buChar char="•"/>
              <a:tabLst>
                <a:tab pos="290195" algn="l"/>
              </a:tabLst>
            </a:pPr>
            <a:r>
              <a:rPr sz="3500" dirty="0">
                <a:latin typeface="Avenir-Book"/>
                <a:cs typeface="Avenir-Book"/>
              </a:rPr>
              <a:t>Say</a:t>
            </a:r>
            <a:r>
              <a:rPr sz="3500" spc="-60" dirty="0">
                <a:latin typeface="Avenir-Book"/>
                <a:cs typeface="Avenir-Book"/>
              </a:rPr>
              <a:t> </a:t>
            </a:r>
            <a:r>
              <a:rPr sz="3500" dirty="0">
                <a:latin typeface="Avenir-Book"/>
                <a:cs typeface="Avenir-Book"/>
              </a:rPr>
              <a:t>hello</a:t>
            </a:r>
            <a:r>
              <a:rPr sz="3500" spc="-60" dirty="0">
                <a:latin typeface="Avenir-Book"/>
                <a:cs typeface="Avenir-Book"/>
              </a:rPr>
              <a:t> </a:t>
            </a:r>
            <a:r>
              <a:rPr sz="3500" dirty="0">
                <a:latin typeface="Avenir-Book"/>
                <a:cs typeface="Avenir-Book"/>
              </a:rPr>
              <a:t>to</a:t>
            </a:r>
            <a:r>
              <a:rPr sz="3500" spc="-60" dirty="0">
                <a:latin typeface="Avenir-Book"/>
                <a:cs typeface="Avenir-Book"/>
              </a:rPr>
              <a:t> </a:t>
            </a:r>
            <a:r>
              <a:rPr sz="3500" spc="-10" dirty="0">
                <a:latin typeface="Avenir-Book"/>
                <a:cs typeface="Avenir-Book"/>
              </a:rPr>
              <a:t>everyone</a:t>
            </a:r>
            <a:endParaRPr sz="3500" dirty="0">
              <a:latin typeface="Avenir-Book"/>
              <a:cs typeface="Avenir-Book"/>
            </a:endParaRPr>
          </a:p>
          <a:p>
            <a:pPr marL="469900" indent="-457200">
              <a:spcBef>
                <a:spcPts val="3450"/>
              </a:spcBef>
              <a:buFont typeface="Arial"/>
              <a:buChar char="•"/>
              <a:tabLst>
                <a:tab pos="273050" algn="l"/>
                <a:tab pos="289560" algn="l"/>
              </a:tabLst>
            </a:pPr>
            <a:r>
              <a:rPr sz="3500">
                <a:latin typeface="Avenir-Book"/>
              </a:rPr>
              <a:t>Use</a:t>
            </a:r>
            <a:r>
              <a:rPr sz="3500" dirty="0">
                <a:latin typeface="Avenir-Book"/>
              </a:rPr>
              <a:t> it to </a:t>
            </a:r>
            <a:r>
              <a:rPr lang="en-GB" sz="3500" dirty="0">
                <a:latin typeface="Avenir-Book"/>
              </a:rPr>
              <a:t>ask, respond</a:t>
            </a:r>
            <a:r>
              <a:rPr sz="3500" dirty="0">
                <a:latin typeface="Avenir-Book"/>
              </a:rPr>
              <a:t> to provocations and questions</a:t>
            </a:r>
          </a:p>
        </p:txBody>
      </p:sp>
      <p:sp>
        <p:nvSpPr>
          <p:cNvPr id="11" name="object 5">
            <a:extLst>
              <a:ext uri="{FF2B5EF4-FFF2-40B4-BE49-F238E27FC236}">
                <a16:creationId xmlns:a16="http://schemas.microsoft.com/office/drawing/2014/main" id="{CD1C9FA2-7760-03C4-10A6-161007D2B13B}"/>
              </a:ext>
            </a:extLst>
          </p:cNvPr>
          <p:cNvSpPr txBox="1"/>
          <p:nvPr/>
        </p:nvSpPr>
        <p:spPr>
          <a:xfrm>
            <a:off x="12226698" y="5583694"/>
            <a:ext cx="2431415" cy="1219200"/>
          </a:xfrm>
          <a:prstGeom prst="rect">
            <a:avLst/>
          </a:prstGeom>
        </p:spPr>
        <p:txBody>
          <a:bodyPr vert="horz" wrap="square" lIns="0" tIns="59690" rIns="0" bIns="0" rtlCol="0">
            <a:spAutoFit/>
          </a:bodyPr>
          <a:lstStyle/>
          <a:p>
            <a:pPr algn="ctr">
              <a:lnSpc>
                <a:spcPct val="100000"/>
              </a:lnSpc>
              <a:spcBef>
                <a:spcPts val="470"/>
              </a:spcBef>
            </a:pPr>
            <a:r>
              <a:rPr sz="2300" dirty="0">
                <a:latin typeface="Avenir-Book"/>
                <a:cs typeface="Avenir-Book"/>
              </a:rPr>
              <a:t>Click on this </a:t>
            </a:r>
            <a:r>
              <a:rPr sz="2300" spc="-20" dirty="0">
                <a:latin typeface="Avenir-Book"/>
                <a:cs typeface="Avenir-Book"/>
              </a:rPr>
              <a:t>icon</a:t>
            </a:r>
            <a:endParaRPr sz="2300">
              <a:latin typeface="Avenir-Book"/>
              <a:cs typeface="Avenir-Book"/>
            </a:endParaRPr>
          </a:p>
          <a:p>
            <a:pPr algn="ctr">
              <a:lnSpc>
                <a:spcPct val="100000"/>
              </a:lnSpc>
              <a:spcBef>
                <a:spcPts val="375"/>
              </a:spcBef>
            </a:pPr>
            <a:r>
              <a:rPr sz="2300" dirty="0">
                <a:latin typeface="Avenir-Book"/>
                <a:cs typeface="Avenir-Book"/>
              </a:rPr>
              <a:t>|</a:t>
            </a:r>
          </a:p>
          <a:p>
            <a:pPr algn="ctr">
              <a:lnSpc>
                <a:spcPct val="100000"/>
              </a:lnSpc>
              <a:spcBef>
                <a:spcPts val="370"/>
              </a:spcBef>
            </a:pPr>
            <a:r>
              <a:rPr sz="2300" dirty="0">
                <a:latin typeface="Avenir-Book"/>
                <a:cs typeface="Avenir-Book"/>
              </a:rPr>
              <a:t>Choose My </a:t>
            </a:r>
            <a:r>
              <a:rPr sz="2300" spc="-10" dirty="0">
                <a:latin typeface="Avenir-Book"/>
                <a:cs typeface="Avenir-Book"/>
              </a:rPr>
              <a:t>profile</a:t>
            </a:r>
            <a:endParaRPr sz="2300" dirty="0">
              <a:latin typeface="Avenir-Book"/>
              <a:cs typeface="Avenir-Book"/>
            </a:endParaRPr>
          </a:p>
        </p:txBody>
      </p:sp>
      <p:sp>
        <p:nvSpPr>
          <p:cNvPr id="12" name="object 7">
            <a:extLst>
              <a:ext uri="{FF2B5EF4-FFF2-40B4-BE49-F238E27FC236}">
                <a16:creationId xmlns:a16="http://schemas.microsoft.com/office/drawing/2014/main" id="{6B8287A0-6100-EFAA-F5A8-6C41E85494AE}"/>
              </a:ext>
            </a:extLst>
          </p:cNvPr>
          <p:cNvSpPr txBox="1"/>
          <p:nvPr/>
        </p:nvSpPr>
        <p:spPr>
          <a:xfrm>
            <a:off x="16410495" y="10113718"/>
            <a:ext cx="1400175" cy="377825"/>
          </a:xfrm>
          <a:prstGeom prst="rect">
            <a:avLst/>
          </a:prstGeom>
        </p:spPr>
        <p:txBody>
          <a:bodyPr vert="horz" wrap="square" lIns="0" tIns="13335" rIns="0" bIns="0" rtlCol="0">
            <a:spAutoFit/>
          </a:bodyPr>
          <a:lstStyle/>
          <a:p>
            <a:pPr marL="12700">
              <a:lnSpc>
                <a:spcPct val="100000"/>
              </a:lnSpc>
              <a:spcBef>
                <a:spcPts val="105"/>
              </a:spcBef>
            </a:pPr>
            <a:r>
              <a:rPr sz="2300" dirty="0">
                <a:latin typeface="Avenir-Book"/>
                <a:cs typeface="Avenir-Book"/>
              </a:rPr>
              <a:t>Press</a:t>
            </a:r>
            <a:r>
              <a:rPr sz="2300" spc="-45" dirty="0">
                <a:latin typeface="Avenir-Book"/>
                <a:cs typeface="Avenir-Book"/>
              </a:rPr>
              <a:t> </a:t>
            </a:r>
            <a:r>
              <a:rPr sz="2300" spc="-20" dirty="0">
                <a:latin typeface="Avenir-Book"/>
                <a:cs typeface="Avenir-Book"/>
              </a:rPr>
              <a:t>Save</a:t>
            </a:r>
            <a:endParaRPr sz="2300" dirty="0">
              <a:latin typeface="Avenir-Book"/>
              <a:cs typeface="Avenir-Book"/>
            </a:endParaRPr>
          </a:p>
        </p:txBody>
      </p:sp>
      <p:grpSp>
        <p:nvGrpSpPr>
          <p:cNvPr id="13" name="object 8">
            <a:extLst>
              <a:ext uri="{FF2B5EF4-FFF2-40B4-BE49-F238E27FC236}">
                <a16:creationId xmlns:a16="http://schemas.microsoft.com/office/drawing/2014/main" id="{B329B382-434B-D703-FEE0-228D0BA8290A}"/>
              </a:ext>
            </a:extLst>
          </p:cNvPr>
          <p:cNvGrpSpPr/>
          <p:nvPr/>
        </p:nvGrpSpPr>
        <p:grpSpPr>
          <a:xfrm>
            <a:off x="12309841" y="7829673"/>
            <a:ext cx="2691130" cy="981075"/>
            <a:chOff x="15765006" y="2338940"/>
            <a:chExt cx="2691130" cy="981075"/>
          </a:xfrm>
        </p:grpSpPr>
        <p:pic>
          <p:nvPicPr>
            <p:cNvPr id="14" name="object 9">
              <a:extLst>
                <a:ext uri="{FF2B5EF4-FFF2-40B4-BE49-F238E27FC236}">
                  <a16:creationId xmlns:a16="http://schemas.microsoft.com/office/drawing/2014/main" id="{B71CBF3E-A6C8-5B83-F3FF-418DFEFC79E2}"/>
                </a:ext>
              </a:extLst>
            </p:cNvPr>
            <p:cNvPicPr/>
            <p:nvPr/>
          </p:nvPicPr>
          <p:blipFill>
            <a:blip r:embed="rId5" cstate="print"/>
            <a:stretch>
              <a:fillRect/>
            </a:stretch>
          </p:blipFill>
          <p:spPr>
            <a:xfrm>
              <a:off x="15771551" y="2345484"/>
              <a:ext cx="2677450" cy="967862"/>
            </a:xfrm>
            <a:prstGeom prst="rect">
              <a:avLst/>
            </a:prstGeom>
          </p:spPr>
        </p:pic>
        <p:sp>
          <p:nvSpPr>
            <p:cNvPr id="15" name="object 10">
              <a:extLst>
                <a:ext uri="{FF2B5EF4-FFF2-40B4-BE49-F238E27FC236}">
                  <a16:creationId xmlns:a16="http://schemas.microsoft.com/office/drawing/2014/main" id="{0D8AE15B-42F3-B400-85CB-10401CF1375C}"/>
                </a:ext>
              </a:extLst>
            </p:cNvPr>
            <p:cNvSpPr/>
            <p:nvPr/>
          </p:nvSpPr>
          <p:spPr>
            <a:xfrm>
              <a:off x="15771551" y="2345484"/>
              <a:ext cx="2677795" cy="968375"/>
            </a:xfrm>
            <a:custGeom>
              <a:avLst/>
              <a:gdLst/>
              <a:ahLst/>
              <a:cxnLst/>
              <a:rect l="l" t="t" r="r" b="b"/>
              <a:pathLst>
                <a:path w="2677794" h="968375">
                  <a:moveTo>
                    <a:pt x="0" y="0"/>
                  </a:moveTo>
                  <a:lnTo>
                    <a:pt x="2677450" y="0"/>
                  </a:lnTo>
                  <a:lnTo>
                    <a:pt x="2677450" y="967862"/>
                  </a:lnTo>
                  <a:lnTo>
                    <a:pt x="0" y="967862"/>
                  </a:lnTo>
                  <a:lnTo>
                    <a:pt x="0" y="0"/>
                  </a:lnTo>
                  <a:close/>
                </a:path>
              </a:pathLst>
            </a:custGeom>
            <a:ln w="13088">
              <a:solidFill>
                <a:srgbClr val="ED7D31"/>
              </a:solidFill>
            </a:ln>
          </p:spPr>
          <p:txBody>
            <a:bodyPr wrap="square" lIns="0" tIns="0" rIns="0" bIns="0" rtlCol="0"/>
            <a:lstStyle/>
            <a:p>
              <a:endParaRPr/>
            </a:p>
          </p:txBody>
        </p:sp>
      </p:grpSp>
      <p:pic>
        <p:nvPicPr>
          <p:cNvPr id="17" name="object 11">
            <a:extLst>
              <a:ext uri="{FF2B5EF4-FFF2-40B4-BE49-F238E27FC236}">
                <a16:creationId xmlns:a16="http://schemas.microsoft.com/office/drawing/2014/main" id="{6C8873D6-5D60-4753-33F7-58C6AF6F334B}"/>
              </a:ext>
            </a:extLst>
          </p:cNvPr>
          <p:cNvPicPr/>
          <p:nvPr/>
        </p:nvPicPr>
        <p:blipFill>
          <a:blip r:embed="rId6" cstate="print"/>
          <a:stretch>
            <a:fillRect/>
          </a:stretch>
        </p:blipFill>
        <p:spPr>
          <a:xfrm>
            <a:off x="15600231" y="4807643"/>
            <a:ext cx="1968436" cy="3996436"/>
          </a:xfrm>
          <a:prstGeom prst="rect">
            <a:avLst/>
          </a:prstGeom>
        </p:spPr>
      </p:pic>
      <p:grpSp>
        <p:nvGrpSpPr>
          <p:cNvPr id="20" name="object 12">
            <a:extLst>
              <a:ext uri="{FF2B5EF4-FFF2-40B4-BE49-F238E27FC236}">
                <a16:creationId xmlns:a16="http://schemas.microsoft.com/office/drawing/2014/main" id="{B67678A6-34F4-504B-8C87-83FF93131144}"/>
              </a:ext>
            </a:extLst>
          </p:cNvPr>
          <p:cNvGrpSpPr/>
          <p:nvPr/>
        </p:nvGrpSpPr>
        <p:grpSpPr>
          <a:xfrm>
            <a:off x="18250701" y="688209"/>
            <a:ext cx="864869" cy="925194"/>
            <a:chOff x="18250701" y="688209"/>
            <a:chExt cx="864869" cy="925194"/>
          </a:xfrm>
        </p:grpSpPr>
        <p:pic>
          <p:nvPicPr>
            <p:cNvPr id="22" name="object 13">
              <a:extLst>
                <a:ext uri="{FF2B5EF4-FFF2-40B4-BE49-F238E27FC236}">
                  <a16:creationId xmlns:a16="http://schemas.microsoft.com/office/drawing/2014/main" id="{E6E4D754-6127-1D68-1F2A-F3A923F64E89}"/>
                </a:ext>
              </a:extLst>
            </p:cNvPr>
            <p:cNvPicPr/>
            <p:nvPr/>
          </p:nvPicPr>
          <p:blipFill>
            <a:blip r:embed="rId7" cstate="print"/>
            <a:stretch>
              <a:fillRect/>
            </a:stretch>
          </p:blipFill>
          <p:spPr>
            <a:xfrm>
              <a:off x="18418235" y="855748"/>
              <a:ext cx="529475" cy="558095"/>
            </a:xfrm>
            <a:prstGeom prst="rect">
              <a:avLst/>
            </a:prstGeom>
          </p:spPr>
        </p:pic>
        <p:pic>
          <p:nvPicPr>
            <p:cNvPr id="23" name="object 14">
              <a:extLst>
                <a:ext uri="{FF2B5EF4-FFF2-40B4-BE49-F238E27FC236}">
                  <a16:creationId xmlns:a16="http://schemas.microsoft.com/office/drawing/2014/main" id="{D18ACFE5-CFC7-DAB2-E47C-1AC6B301DCBA}"/>
                </a:ext>
              </a:extLst>
            </p:cNvPr>
            <p:cNvPicPr/>
            <p:nvPr/>
          </p:nvPicPr>
          <p:blipFill>
            <a:blip r:embed="rId8" cstate="print"/>
            <a:stretch>
              <a:fillRect/>
            </a:stretch>
          </p:blipFill>
          <p:spPr>
            <a:xfrm>
              <a:off x="18250701" y="688209"/>
              <a:ext cx="864543" cy="924576"/>
            </a:xfrm>
            <a:prstGeom prst="rect">
              <a:avLst/>
            </a:prstGeom>
          </p:spPr>
        </p:pic>
      </p:grpSp>
    </p:spTree>
    <p:extLst>
      <p:ext uri="{BB962C8B-B14F-4D97-AF65-F5344CB8AC3E}">
        <p14:creationId xmlns:p14="http://schemas.microsoft.com/office/powerpoint/2010/main" val="4270370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8" name="Google Shape;664;p81">
            <a:extLst>
              <a:ext uri="{FF2B5EF4-FFF2-40B4-BE49-F238E27FC236}">
                <a16:creationId xmlns:a16="http://schemas.microsoft.com/office/drawing/2014/main" id="{8062BBA3-8C01-AAF3-0ADA-C291EEA61ACE}"/>
              </a:ext>
            </a:extLst>
          </p:cNvPr>
          <p:cNvSpPr txBox="1"/>
          <p:nvPr/>
        </p:nvSpPr>
        <p:spPr>
          <a:xfrm>
            <a:off x="282334" y="332303"/>
            <a:ext cx="11691900" cy="1172700"/>
          </a:xfrm>
          <a:prstGeom prst="rect">
            <a:avLst/>
          </a:prstGeom>
          <a:noFill/>
          <a:ln>
            <a:noFill/>
          </a:ln>
        </p:spPr>
        <p:txBody>
          <a:bodyPr spcFirstLastPara="1" wrap="square" lIns="184250" tIns="184250" rIns="184250" bIns="184250"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en-US" sz="5200" b="1" i="0" u="none" strike="noStrike" cap="none">
                <a:solidFill>
                  <a:srgbClr val="000000"/>
                </a:solidFill>
                <a:latin typeface="Libre Franklin"/>
                <a:ea typeface="Libre Franklin"/>
                <a:cs typeface="Libre Franklin"/>
                <a:sym typeface="Libre Franklin"/>
              </a:rPr>
              <a:t>     Impact  </a:t>
            </a:r>
            <a:endParaRPr sz="5200" b="1" i="0" u="none" strike="noStrike" cap="none">
              <a:solidFill>
                <a:srgbClr val="000000"/>
              </a:solidFill>
              <a:latin typeface="Libre Franklin"/>
              <a:ea typeface="Libre Franklin"/>
              <a:cs typeface="Libre Franklin"/>
              <a:sym typeface="Libre Franklin"/>
            </a:endParaRPr>
          </a:p>
        </p:txBody>
      </p:sp>
      <p:sp>
        <p:nvSpPr>
          <p:cNvPr id="10" name="Google Shape;666;p81">
            <a:extLst>
              <a:ext uri="{FF2B5EF4-FFF2-40B4-BE49-F238E27FC236}">
                <a16:creationId xmlns:a16="http://schemas.microsoft.com/office/drawing/2014/main" id="{6F13DEAD-B47B-6BA9-8C58-BB1ED158453C}"/>
              </a:ext>
            </a:extLst>
          </p:cNvPr>
          <p:cNvSpPr txBox="1"/>
          <p:nvPr/>
        </p:nvSpPr>
        <p:spPr>
          <a:xfrm>
            <a:off x="683649" y="2142163"/>
            <a:ext cx="17223351" cy="61862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t>Thankyou, I really enjoyed it and so far it’s working at home with Nellie, I’ve even told my sister about it and she’s been trying the zones at home with her children </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US" sz="3000"/>
              <a:t>We’ve loved it! Thank you for giving us all the information and tools , like u said we could talk for hours about this topic.</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US" sz="3000"/>
              <a:t>Thank you, I really enjoyed it and we've been using it home now too! I think it will really help us and I think it's a clever idea to help the children and parents. We have the poster up and have already been referring back to it, feel like its a step in the right direction and I look forward to next week 🙂 Charlotte x</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US" sz="3000"/>
              <a:t>Thank you! Elias was very excited when he seen me after school he instantly remembered he wanted to complete his drawings, and he also showed me some new breathing patterns! Bilal was surprised when I asked him to do some monkey mindfulness 😂</a:t>
            </a:r>
            <a:endParaRPr sz="3000"/>
          </a:p>
        </p:txBody>
      </p:sp>
      <p:pic>
        <p:nvPicPr>
          <p:cNvPr id="13" name="Google Shape;665;p81">
            <a:extLst>
              <a:ext uri="{FF2B5EF4-FFF2-40B4-BE49-F238E27FC236}">
                <a16:creationId xmlns:a16="http://schemas.microsoft.com/office/drawing/2014/main" id="{B8644AF6-E7FE-2E6F-3906-9CDE149DCF4B}"/>
              </a:ext>
            </a:extLst>
          </p:cNvPr>
          <p:cNvPicPr preferRelativeResize="0"/>
          <p:nvPr/>
        </p:nvPicPr>
        <p:blipFill rotWithShape="1">
          <a:blip r:embed="rId3">
            <a:alphaModFix/>
          </a:blip>
          <a:srcRect t="24809" b="21034"/>
          <a:stretch/>
        </p:blipFill>
        <p:spPr>
          <a:xfrm>
            <a:off x="107468" y="9511459"/>
            <a:ext cx="1747075" cy="784925"/>
          </a:xfrm>
          <a:prstGeom prst="rect">
            <a:avLst/>
          </a:prstGeom>
          <a:noFill/>
          <a:ln>
            <a:noFill/>
          </a:ln>
        </p:spPr>
      </p:pic>
    </p:spTree>
    <p:extLst>
      <p:ext uri="{BB962C8B-B14F-4D97-AF65-F5344CB8AC3E}">
        <p14:creationId xmlns:p14="http://schemas.microsoft.com/office/powerpoint/2010/main" val="1785978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8" name="Google Shape;664;p81">
            <a:extLst>
              <a:ext uri="{FF2B5EF4-FFF2-40B4-BE49-F238E27FC236}">
                <a16:creationId xmlns:a16="http://schemas.microsoft.com/office/drawing/2014/main" id="{8062BBA3-8C01-AAF3-0ADA-C291EEA61ACE}"/>
              </a:ext>
            </a:extLst>
          </p:cNvPr>
          <p:cNvSpPr txBox="1"/>
          <p:nvPr/>
        </p:nvSpPr>
        <p:spPr>
          <a:xfrm>
            <a:off x="282334" y="332303"/>
            <a:ext cx="11691900" cy="1172700"/>
          </a:xfrm>
          <a:prstGeom prst="rect">
            <a:avLst/>
          </a:prstGeom>
          <a:noFill/>
          <a:ln>
            <a:noFill/>
          </a:ln>
        </p:spPr>
        <p:txBody>
          <a:bodyPr spcFirstLastPara="1" wrap="square" lIns="184250" tIns="184250" rIns="184250" bIns="184250"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en-US" sz="5200" b="1" i="0" u="none" strike="noStrike" cap="none">
                <a:solidFill>
                  <a:srgbClr val="000000"/>
                </a:solidFill>
                <a:latin typeface="Libre Franklin"/>
                <a:ea typeface="Libre Franklin"/>
                <a:cs typeface="Libre Franklin"/>
                <a:sym typeface="Libre Franklin"/>
              </a:rPr>
              <a:t>     Next steps</a:t>
            </a:r>
            <a:endParaRPr sz="5200" b="1" i="0" u="none" strike="noStrike" cap="none">
              <a:solidFill>
                <a:srgbClr val="000000"/>
              </a:solidFill>
              <a:latin typeface="Libre Franklin"/>
              <a:ea typeface="Libre Franklin"/>
              <a:cs typeface="Libre Franklin"/>
              <a:sym typeface="Libre Franklin"/>
            </a:endParaRPr>
          </a:p>
        </p:txBody>
      </p:sp>
      <p:sp>
        <p:nvSpPr>
          <p:cNvPr id="10" name="Google Shape;666;p81">
            <a:extLst>
              <a:ext uri="{FF2B5EF4-FFF2-40B4-BE49-F238E27FC236}">
                <a16:creationId xmlns:a16="http://schemas.microsoft.com/office/drawing/2014/main" id="{6F13DEAD-B47B-6BA9-8C58-BB1ED158453C}"/>
              </a:ext>
            </a:extLst>
          </p:cNvPr>
          <p:cNvSpPr txBox="1"/>
          <p:nvPr/>
        </p:nvSpPr>
        <p:spPr>
          <a:xfrm>
            <a:off x="683649" y="2142163"/>
            <a:ext cx="17223351" cy="572461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dirty="0"/>
              <a:t>Scaling project:</a:t>
            </a:r>
          </a:p>
          <a:p>
            <a:pPr marL="0" lvl="0" indent="0" algn="l" rtl="0">
              <a:spcBef>
                <a:spcPts val="0"/>
              </a:spcBef>
              <a:spcAft>
                <a:spcPts val="0"/>
              </a:spcAft>
              <a:buNone/>
            </a:pPr>
            <a:r>
              <a:rPr lang="en-GB" sz="3000" b="1" dirty="0"/>
              <a:t>Year 1</a:t>
            </a:r>
            <a:endParaRPr lang="en-GB" sz="3000" b="1" dirty="0">
              <a:cs typeface="Calibri"/>
            </a:endParaRPr>
          </a:p>
          <a:p>
            <a:pPr marL="0" lvl="0" indent="0" algn="l" rtl="0">
              <a:spcBef>
                <a:spcPts val="0"/>
              </a:spcBef>
              <a:spcAft>
                <a:spcPts val="0"/>
              </a:spcAft>
              <a:buNone/>
            </a:pPr>
            <a:r>
              <a:rPr lang="en-GB" sz="3000" b="1" dirty="0"/>
              <a:t>TERM ONE - Spring 24</a:t>
            </a:r>
            <a:endParaRPr lang="en-GB" sz="3000" b="1" dirty="0">
              <a:cs typeface="Calibri"/>
            </a:endParaRPr>
          </a:p>
          <a:p>
            <a:pPr marL="457200" lvl="0" indent="-457200" algn="l" rtl="0">
              <a:spcBef>
                <a:spcPts val="0"/>
              </a:spcBef>
              <a:spcAft>
                <a:spcPts val="0"/>
              </a:spcAft>
              <a:buFont typeface="Arial" panose="020B0604020202020204" pitchFamily="34" charset="0"/>
              <a:buChar char="•"/>
            </a:pPr>
            <a:r>
              <a:rPr lang="en-GB" sz="3000" dirty="0"/>
              <a:t>Train 5 additional schools to implement emotional literacy approaches in class.</a:t>
            </a:r>
            <a:endParaRPr lang="en-GB" sz="3000" dirty="0">
              <a:cs typeface="Calibri"/>
            </a:endParaRPr>
          </a:p>
          <a:p>
            <a:pPr marL="457200" lvl="0" indent="-457200" algn="l" rtl="0">
              <a:spcBef>
                <a:spcPts val="0"/>
              </a:spcBef>
              <a:spcAft>
                <a:spcPts val="0"/>
              </a:spcAft>
              <a:buFont typeface="Arial" panose="020B0604020202020204" pitchFamily="34" charset="0"/>
              <a:buChar char="•"/>
            </a:pPr>
            <a:r>
              <a:rPr lang="en-GB" sz="3000" dirty="0"/>
              <a:t>Make coaching visits to each school and share materials developed in the original project.</a:t>
            </a:r>
          </a:p>
          <a:p>
            <a:pPr marL="457200" lvl="0" indent="-457200" algn="l" rtl="0">
              <a:spcBef>
                <a:spcPts val="0"/>
              </a:spcBef>
              <a:spcAft>
                <a:spcPts val="0"/>
              </a:spcAft>
              <a:buFont typeface="Arial" panose="020B0604020202020204" pitchFamily="34" charset="0"/>
              <a:buChar char="•"/>
            </a:pPr>
            <a:r>
              <a:rPr lang="en-GB" sz="3000" dirty="0"/>
              <a:t>Run drop-in and Q&amp;A sessions to support school champions.</a:t>
            </a:r>
            <a:endParaRPr lang="en-GB" sz="3000" dirty="0">
              <a:cs typeface="Calibri"/>
            </a:endParaRPr>
          </a:p>
          <a:p>
            <a:pPr marL="457200" lvl="0" indent="-457200" algn="l" rtl="0">
              <a:spcBef>
                <a:spcPts val="0"/>
              </a:spcBef>
              <a:spcAft>
                <a:spcPts val="0"/>
              </a:spcAft>
              <a:buFont typeface="Arial" panose="020B0604020202020204" pitchFamily="34" charset="0"/>
              <a:buChar char="•"/>
            </a:pPr>
            <a:r>
              <a:rPr lang="en-GB" sz="3000" dirty="0"/>
              <a:t>Continue to support and visit existing schools.</a:t>
            </a:r>
            <a:endParaRPr lang="en-GB" sz="3000" dirty="0">
              <a:cs typeface="Calibri"/>
            </a:endParaRPr>
          </a:p>
          <a:p>
            <a:pPr marL="457200" lvl="0" indent="-457200" algn="l" rtl="0">
              <a:spcBef>
                <a:spcPts val="0"/>
              </a:spcBef>
              <a:spcAft>
                <a:spcPts val="0"/>
              </a:spcAft>
              <a:buFont typeface="Arial" panose="020B0604020202020204" pitchFamily="34" charset="0"/>
              <a:buChar char="•"/>
            </a:pPr>
            <a:r>
              <a:rPr lang="en-GB" sz="3000" dirty="0"/>
              <a:t>5 new schools involved.</a:t>
            </a:r>
            <a:endParaRPr lang="en-GB" sz="3000" dirty="0">
              <a:cs typeface="Calibri"/>
            </a:endParaRPr>
          </a:p>
          <a:p>
            <a:pPr marL="0" lvl="0" indent="0" algn="l" rtl="0">
              <a:spcBef>
                <a:spcPts val="0"/>
              </a:spcBef>
              <a:spcAft>
                <a:spcPts val="0"/>
              </a:spcAft>
              <a:buNone/>
            </a:pPr>
            <a:endParaRPr lang="en-GB" sz="3000"/>
          </a:p>
          <a:p>
            <a:pPr marL="0" lvl="0" indent="0" algn="l" rtl="0">
              <a:spcBef>
                <a:spcPts val="0"/>
              </a:spcBef>
              <a:spcAft>
                <a:spcPts val="0"/>
              </a:spcAft>
              <a:buNone/>
            </a:pPr>
            <a:r>
              <a:rPr lang="en-GB" sz="3000" b="1" dirty="0"/>
              <a:t>TERM TWO – Summer 24</a:t>
            </a:r>
            <a:endParaRPr lang="en-GB" sz="3000" b="1" dirty="0">
              <a:cs typeface="Calibri"/>
            </a:endParaRPr>
          </a:p>
          <a:p>
            <a:r>
              <a:rPr lang="en-GB" sz="3000" dirty="0"/>
              <a:t>Embed practice with those schools and have introductory meetings with next 5 schools. </a:t>
            </a:r>
            <a:endParaRPr lang="en-GB" sz="3000" dirty="0">
              <a:cs typeface="Calibri"/>
            </a:endParaRPr>
          </a:p>
          <a:p>
            <a:pPr marL="0" lvl="0" indent="0" algn="l" rtl="0">
              <a:spcBef>
                <a:spcPts val="0"/>
              </a:spcBef>
              <a:spcAft>
                <a:spcPts val="0"/>
              </a:spcAft>
              <a:buNone/>
            </a:pPr>
            <a:endParaRPr lang="en-GB" sz="3000"/>
          </a:p>
        </p:txBody>
      </p:sp>
      <p:pic>
        <p:nvPicPr>
          <p:cNvPr id="13" name="Google Shape;665;p81">
            <a:extLst>
              <a:ext uri="{FF2B5EF4-FFF2-40B4-BE49-F238E27FC236}">
                <a16:creationId xmlns:a16="http://schemas.microsoft.com/office/drawing/2014/main" id="{B8644AF6-E7FE-2E6F-3906-9CDE149DCF4B}"/>
              </a:ext>
            </a:extLst>
          </p:cNvPr>
          <p:cNvPicPr preferRelativeResize="0"/>
          <p:nvPr/>
        </p:nvPicPr>
        <p:blipFill rotWithShape="1">
          <a:blip r:embed="rId3">
            <a:alphaModFix/>
          </a:blip>
          <a:srcRect t="24809" b="21034"/>
          <a:stretch/>
        </p:blipFill>
        <p:spPr>
          <a:xfrm>
            <a:off x="107468" y="9511459"/>
            <a:ext cx="1747075" cy="784925"/>
          </a:xfrm>
          <a:prstGeom prst="rect">
            <a:avLst/>
          </a:prstGeom>
          <a:noFill/>
          <a:ln>
            <a:noFill/>
          </a:ln>
        </p:spPr>
      </p:pic>
    </p:spTree>
    <p:extLst>
      <p:ext uri="{BB962C8B-B14F-4D97-AF65-F5344CB8AC3E}">
        <p14:creationId xmlns:p14="http://schemas.microsoft.com/office/powerpoint/2010/main" val="3378199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8" name="Google Shape;664;p81">
            <a:extLst>
              <a:ext uri="{FF2B5EF4-FFF2-40B4-BE49-F238E27FC236}">
                <a16:creationId xmlns:a16="http://schemas.microsoft.com/office/drawing/2014/main" id="{8062BBA3-8C01-AAF3-0ADA-C291EEA61ACE}"/>
              </a:ext>
            </a:extLst>
          </p:cNvPr>
          <p:cNvSpPr txBox="1"/>
          <p:nvPr/>
        </p:nvSpPr>
        <p:spPr>
          <a:xfrm>
            <a:off x="282334" y="332303"/>
            <a:ext cx="11691900" cy="1172700"/>
          </a:xfrm>
          <a:prstGeom prst="rect">
            <a:avLst/>
          </a:prstGeom>
          <a:noFill/>
          <a:ln>
            <a:noFill/>
          </a:ln>
        </p:spPr>
        <p:txBody>
          <a:bodyPr spcFirstLastPara="1" wrap="square" lIns="184250" tIns="184250" rIns="184250" bIns="184250"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en-US" sz="5200" b="1" i="0" u="none" strike="noStrike" cap="none">
                <a:solidFill>
                  <a:srgbClr val="000000"/>
                </a:solidFill>
                <a:latin typeface="Libre Franklin"/>
                <a:ea typeface="Libre Franklin"/>
                <a:cs typeface="Libre Franklin"/>
                <a:sym typeface="Libre Franklin"/>
              </a:rPr>
              <a:t>     Next steps</a:t>
            </a:r>
            <a:endParaRPr sz="5200" b="1" i="0" u="none" strike="noStrike" cap="none">
              <a:solidFill>
                <a:srgbClr val="000000"/>
              </a:solidFill>
              <a:latin typeface="Libre Franklin"/>
              <a:ea typeface="Libre Franklin"/>
              <a:cs typeface="Libre Franklin"/>
              <a:sym typeface="Libre Franklin"/>
            </a:endParaRPr>
          </a:p>
        </p:txBody>
      </p:sp>
      <p:sp>
        <p:nvSpPr>
          <p:cNvPr id="10" name="Google Shape;666;p81">
            <a:extLst>
              <a:ext uri="{FF2B5EF4-FFF2-40B4-BE49-F238E27FC236}">
                <a16:creationId xmlns:a16="http://schemas.microsoft.com/office/drawing/2014/main" id="{6F13DEAD-B47B-6BA9-8C58-BB1ED158453C}"/>
              </a:ext>
            </a:extLst>
          </p:cNvPr>
          <p:cNvSpPr txBox="1"/>
          <p:nvPr/>
        </p:nvSpPr>
        <p:spPr>
          <a:xfrm>
            <a:off x="683649" y="2142163"/>
            <a:ext cx="17223351" cy="710960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t>Scaling project:</a:t>
            </a:r>
          </a:p>
          <a:p>
            <a:pPr marL="0" lvl="0" indent="0" algn="l" rtl="0">
              <a:spcBef>
                <a:spcPts val="0"/>
              </a:spcBef>
              <a:spcAft>
                <a:spcPts val="0"/>
              </a:spcAft>
              <a:buNone/>
            </a:pPr>
            <a:r>
              <a:rPr lang="en-GB" sz="3000" b="1"/>
              <a:t>Academic Year 2/3</a:t>
            </a:r>
          </a:p>
          <a:p>
            <a:pPr marL="0" lvl="0" indent="0" algn="l" rtl="0">
              <a:spcBef>
                <a:spcPts val="0"/>
              </a:spcBef>
              <a:spcAft>
                <a:spcPts val="0"/>
              </a:spcAft>
              <a:buNone/>
            </a:pPr>
            <a:r>
              <a:rPr lang="en-GB" sz="3000" b="1"/>
              <a:t>TERM THREE Sept 25</a:t>
            </a:r>
          </a:p>
          <a:p>
            <a:pPr marL="457200" lvl="0" indent="-457200" algn="l" rtl="0">
              <a:spcBef>
                <a:spcPts val="0"/>
              </a:spcBef>
              <a:spcAft>
                <a:spcPts val="0"/>
              </a:spcAft>
              <a:buFont typeface="Arial" panose="020B0604020202020204" pitchFamily="34" charset="0"/>
              <a:buChar char="•"/>
            </a:pPr>
            <a:r>
              <a:rPr lang="en-GB" sz="3000"/>
              <a:t>Train 5 additional schools to implement emotional literacy approaches in class.</a:t>
            </a:r>
          </a:p>
          <a:p>
            <a:pPr marL="457200" lvl="0" indent="-457200" algn="l" rtl="0">
              <a:spcBef>
                <a:spcPts val="0"/>
              </a:spcBef>
              <a:spcAft>
                <a:spcPts val="0"/>
              </a:spcAft>
              <a:buFont typeface="Arial" panose="020B0604020202020204" pitchFamily="34" charset="0"/>
              <a:buChar char="•"/>
            </a:pPr>
            <a:r>
              <a:rPr lang="en-GB" sz="3000"/>
              <a:t>END of YEAR 1 - total of 10 additional new schools involved</a:t>
            </a:r>
          </a:p>
          <a:p>
            <a:pPr marL="457200" lvl="0" indent="-457200" algn="l" rtl="0">
              <a:spcBef>
                <a:spcPts val="0"/>
              </a:spcBef>
              <a:spcAft>
                <a:spcPts val="0"/>
              </a:spcAft>
              <a:buFont typeface="Arial" panose="020B0604020202020204" pitchFamily="34" charset="0"/>
              <a:buChar char="•"/>
            </a:pPr>
            <a:r>
              <a:rPr lang="en-GB" sz="3000"/>
              <a:t>Bring together all 10 schools to pool experiences and plan parental sessions</a:t>
            </a:r>
          </a:p>
          <a:p>
            <a:pPr marL="0" lvl="0" indent="0" algn="l" rtl="0">
              <a:spcBef>
                <a:spcPts val="0"/>
              </a:spcBef>
              <a:spcAft>
                <a:spcPts val="0"/>
              </a:spcAft>
              <a:buNone/>
            </a:pPr>
            <a:endParaRPr lang="en-GB" sz="3000"/>
          </a:p>
          <a:p>
            <a:pPr marL="0" lvl="0" indent="0" algn="l" rtl="0">
              <a:spcBef>
                <a:spcPts val="0"/>
              </a:spcBef>
              <a:spcAft>
                <a:spcPts val="0"/>
              </a:spcAft>
              <a:buNone/>
            </a:pPr>
            <a:r>
              <a:rPr lang="en-GB" sz="3000"/>
              <a:t>TERMS 4 - 6</a:t>
            </a:r>
          </a:p>
          <a:p>
            <a:pPr marL="457200" lvl="0" indent="-457200" algn="l" rtl="0">
              <a:spcBef>
                <a:spcPts val="0"/>
              </a:spcBef>
              <a:spcAft>
                <a:spcPts val="0"/>
              </a:spcAft>
              <a:buFont typeface="Arial" panose="020B0604020202020204" pitchFamily="34" charset="0"/>
              <a:buChar char="•"/>
            </a:pPr>
            <a:r>
              <a:rPr lang="en-GB" sz="3000"/>
              <a:t>Embed practice with schools</a:t>
            </a:r>
          </a:p>
          <a:p>
            <a:pPr marL="457200" lvl="0" indent="-457200" algn="l" rtl="0">
              <a:spcBef>
                <a:spcPts val="0"/>
              </a:spcBef>
              <a:spcAft>
                <a:spcPts val="0"/>
              </a:spcAft>
              <a:buFont typeface="Arial" panose="020B0604020202020204" pitchFamily="34" charset="0"/>
              <a:buChar char="•"/>
            </a:pPr>
            <a:r>
              <a:rPr lang="en-GB" sz="3000"/>
              <a:t>Train 8 additional schools to implement emotional literacy approaches in class.</a:t>
            </a:r>
          </a:p>
          <a:p>
            <a:pPr marL="457200" lvl="0" indent="-457200" algn="l" rtl="0">
              <a:spcBef>
                <a:spcPts val="0"/>
              </a:spcBef>
              <a:spcAft>
                <a:spcPts val="0"/>
              </a:spcAft>
              <a:buFont typeface="Arial" panose="020B0604020202020204" pitchFamily="34" charset="0"/>
              <a:buChar char="•"/>
            </a:pPr>
            <a:r>
              <a:rPr lang="en-GB" sz="3000"/>
              <a:t>Run in the 18 schools for whole academic year and assess. These schools will be recruited using existing</a:t>
            </a:r>
          </a:p>
          <a:p>
            <a:r>
              <a:rPr lang="en-GB" sz="3000"/>
              <a:t>     networks, timing has been aligned with network meetings. Additional schools have expressed interest.</a:t>
            </a:r>
            <a:endParaRPr lang="en-GB" sz="3000">
              <a:cs typeface="Calibri"/>
            </a:endParaRPr>
          </a:p>
          <a:p>
            <a:pPr marL="457200" lvl="0" indent="-457200" algn="l" rtl="0">
              <a:spcBef>
                <a:spcPts val="0"/>
              </a:spcBef>
              <a:spcAft>
                <a:spcPts val="0"/>
              </a:spcAft>
              <a:buFont typeface="Arial" panose="020B0604020202020204" pitchFamily="34" charset="0"/>
              <a:buChar char="•"/>
            </a:pPr>
            <a:r>
              <a:rPr lang="en-GB" sz="3000"/>
              <a:t>In this phase we will trial implementation in a more hands off model of initial training and offering materials</a:t>
            </a:r>
          </a:p>
          <a:p>
            <a:pPr marL="0" lvl="0" indent="0" algn="l" rtl="0">
              <a:spcBef>
                <a:spcPts val="0"/>
              </a:spcBef>
              <a:spcAft>
                <a:spcPts val="0"/>
              </a:spcAft>
              <a:buNone/>
            </a:pPr>
            <a:endParaRPr lang="en-GB" sz="3000"/>
          </a:p>
        </p:txBody>
      </p:sp>
      <p:pic>
        <p:nvPicPr>
          <p:cNvPr id="13" name="Google Shape;665;p81">
            <a:extLst>
              <a:ext uri="{FF2B5EF4-FFF2-40B4-BE49-F238E27FC236}">
                <a16:creationId xmlns:a16="http://schemas.microsoft.com/office/drawing/2014/main" id="{B8644AF6-E7FE-2E6F-3906-9CDE149DCF4B}"/>
              </a:ext>
            </a:extLst>
          </p:cNvPr>
          <p:cNvPicPr preferRelativeResize="0"/>
          <p:nvPr/>
        </p:nvPicPr>
        <p:blipFill rotWithShape="1">
          <a:blip r:embed="rId3">
            <a:alphaModFix/>
          </a:blip>
          <a:srcRect t="24809" b="21034"/>
          <a:stretch/>
        </p:blipFill>
        <p:spPr>
          <a:xfrm>
            <a:off x="107468" y="9511459"/>
            <a:ext cx="1747075" cy="784925"/>
          </a:xfrm>
          <a:prstGeom prst="rect">
            <a:avLst/>
          </a:prstGeom>
          <a:noFill/>
          <a:ln>
            <a:noFill/>
          </a:ln>
        </p:spPr>
      </p:pic>
    </p:spTree>
    <p:extLst>
      <p:ext uri="{BB962C8B-B14F-4D97-AF65-F5344CB8AC3E}">
        <p14:creationId xmlns:p14="http://schemas.microsoft.com/office/powerpoint/2010/main" val="119860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7" name="Group 6">
            <a:extLst>
              <a:ext uri="{FF2B5EF4-FFF2-40B4-BE49-F238E27FC236}">
                <a16:creationId xmlns:a16="http://schemas.microsoft.com/office/drawing/2014/main" id="{C0894873-A216-DFB7-6485-874A79F955C4}"/>
              </a:ext>
            </a:extLst>
          </p:cNvPr>
          <p:cNvGrpSpPr/>
          <p:nvPr/>
        </p:nvGrpSpPr>
        <p:grpSpPr>
          <a:xfrm>
            <a:off x="11572013" y="9353567"/>
            <a:ext cx="6857916" cy="718383"/>
            <a:chOff x="11572013" y="9353567"/>
            <a:chExt cx="6857916" cy="718383"/>
          </a:xfrm>
        </p:grpSpPr>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11" name="TextBox 10">
            <a:extLst>
              <a:ext uri="{FF2B5EF4-FFF2-40B4-BE49-F238E27FC236}">
                <a16:creationId xmlns:a16="http://schemas.microsoft.com/office/drawing/2014/main" id="{BAA4F6C9-CEFE-E8E7-71BA-76A018A7FBE6}"/>
              </a:ext>
            </a:extLst>
          </p:cNvPr>
          <p:cNvSpPr txBox="1"/>
          <p:nvPr/>
        </p:nvSpPr>
        <p:spPr>
          <a:xfrm>
            <a:off x="1447800" y="1790700"/>
            <a:ext cx="14782800" cy="7473841"/>
          </a:xfrm>
          <a:prstGeom prst="rect">
            <a:avLst/>
          </a:prstGeom>
          <a:noFill/>
        </p:spPr>
        <p:txBody>
          <a:bodyPr wrap="square">
            <a:spAutoFit/>
          </a:bodyPr>
          <a:lstStyle/>
          <a:p>
            <a:pPr marL="927100" lvl="0" indent="-698500" algn="l" rtl="0">
              <a:lnSpc>
                <a:spcPct val="100000"/>
              </a:lnSpc>
              <a:spcBef>
                <a:spcPts val="4600"/>
              </a:spcBef>
              <a:spcAft>
                <a:spcPts val="0"/>
              </a:spcAft>
              <a:buSzPts val="3600"/>
              <a:buChar char="●"/>
            </a:pPr>
            <a:r>
              <a:rPr lang="en-US" sz="3600" b="0"/>
              <a:t>Children report that the strategies they have been using at primary school are no longer </a:t>
            </a:r>
            <a:r>
              <a:rPr lang="en-US" sz="3600" b="0" err="1"/>
              <a:t>recognised</a:t>
            </a:r>
            <a:r>
              <a:rPr lang="en-US" sz="3600" b="0"/>
              <a:t> and so they “get in trouble”</a:t>
            </a:r>
          </a:p>
          <a:p>
            <a:pPr marL="927100" lvl="0" indent="-698500" algn="l" rtl="0">
              <a:lnSpc>
                <a:spcPct val="100000"/>
              </a:lnSpc>
              <a:spcBef>
                <a:spcPts val="4600"/>
              </a:spcBef>
              <a:spcAft>
                <a:spcPts val="0"/>
              </a:spcAft>
              <a:buSzPts val="3600"/>
              <a:buChar char="●"/>
            </a:pPr>
            <a:r>
              <a:rPr lang="en-US" sz="3600" b="0"/>
              <a:t>Exclusions and Detentions, lower attendance</a:t>
            </a:r>
          </a:p>
          <a:p>
            <a:pPr marL="927100" lvl="0" indent="-698500" algn="l" rtl="0">
              <a:lnSpc>
                <a:spcPct val="100000"/>
              </a:lnSpc>
              <a:spcBef>
                <a:spcPts val="4600"/>
              </a:spcBef>
              <a:spcAft>
                <a:spcPts val="0"/>
              </a:spcAft>
              <a:buSzPts val="3600"/>
              <a:buChar char="●"/>
            </a:pPr>
            <a:r>
              <a:rPr lang="en-US" sz="3600" b="0"/>
              <a:t>Parents come back to us</a:t>
            </a:r>
          </a:p>
          <a:p>
            <a:pPr marL="927100" lvl="0" indent="-698500" algn="l" rtl="0">
              <a:lnSpc>
                <a:spcPct val="100000"/>
              </a:lnSpc>
              <a:spcBef>
                <a:spcPts val="4600"/>
              </a:spcBef>
              <a:spcAft>
                <a:spcPts val="0"/>
              </a:spcAft>
              <a:buSzPts val="3600"/>
              <a:buChar char="●"/>
            </a:pPr>
            <a:r>
              <a:rPr lang="en-US" sz="3600" b="0"/>
              <a:t>Shared language and approaches to be used between primary school and their new setting  in order to maintain impact.</a:t>
            </a:r>
          </a:p>
          <a:p>
            <a:pPr marL="927100" lvl="0" indent="-698500" algn="l" rtl="0">
              <a:lnSpc>
                <a:spcPct val="100000"/>
              </a:lnSpc>
              <a:spcBef>
                <a:spcPts val="4600"/>
              </a:spcBef>
              <a:spcAft>
                <a:spcPts val="0"/>
              </a:spcAft>
              <a:buSzPts val="3600"/>
              <a:buChar char="●"/>
            </a:pPr>
            <a:r>
              <a:rPr lang="en-US" sz="3600" b="0"/>
              <a:t>Start with one secondary and share with 3 more over next 3 years</a:t>
            </a:r>
          </a:p>
          <a:p>
            <a:pPr marL="927100" lvl="0" indent="-698500" algn="l" rtl="0">
              <a:lnSpc>
                <a:spcPct val="100000"/>
              </a:lnSpc>
              <a:spcBef>
                <a:spcPts val="4600"/>
              </a:spcBef>
              <a:spcAft>
                <a:spcPts val="0"/>
              </a:spcAft>
              <a:buSzPts val="3600"/>
              <a:buChar char="●"/>
            </a:pPr>
            <a:r>
              <a:rPr lang="en-US" sz="3600"/>
              <a:t>Will be seeking additional Secondary Schools to work with</a:t>
            </a:r>
            <a:endParaRPr lang="en-US" sz="3600" b="0"/>
          </a:p>
        </p:txBody>
      </p:sp>
      <p:sp>
        <p:nvSpPr>
          <p:cNvPr id="12" name="Google Shape;664;p81">
            <a:extLst>
              <a:ext uri="{FF2B5EF4-FFF2-40B4-BE49-F238E27FC236}">
                <a16:creationId xmlns:a16="http://schemas.microsoft.com/office/drawing/2014/main" id="{7961A13E-D96B-942F-E781-14C034F2ACF9}"/>
              </a:ext>
            </a:extLst>
          </p:cNvPr>
          <p:cNvSpPr txBox="1"/>
          <p:nvPr/>
        </p:nvSpPr>
        <p:spPr>
          <a:xfrm>
            <a:off x="282334" y="332303"/>
            <a:ext cx="11691900" cy="1172700"/>
          </a:xfrm>
          <a:prstGeom prst="rect">
            <a:avLst/>
          </a:prstGeom>
          <a:noFill/>
          <a:ln>
            <a:noFill/>
          </a:ln>
        </p:spPr>
        <p:txBody>
          <a:bodyPr spcFirstLastPara="1" wrap="square" lIns="184250" tIns="184250" rIns="184250" bIns="184250"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en-US" sz="5200" b="1" i="0" u="none" strike="noStrike" cap="none">
                <a:solidFill>
                  <a:srgbClr val="000000"/>
                </a:solidFill>
                <a:latin typeface="Libre Franklin"/>
                <a:ea typeface="Libre Franklin"/>
                <a:cs typeface="Libre Franklin"/>
                <a:sym typeface="Libre Franklin"/>
              </a:rPr>
              <a:t>     Secondary Transition</a:t>
            </a:r>
            <a:endParaRPr sz="5200" b="1" i="0" u="none" strike="noStrike" cap="none">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916566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7" name="Group 6">
            <a:extLst>
              <a:ext uri="{FF2B5EF4-FFF2-40B4-BE49-F238E27FC236}">
                <a16:creationId xmlns:a16="http://schemas.microsoft.com/office/drawing/2014/main" id="{C0894873-A216-DFB7-6485-874A79F955C4}"/>
              </a:ext>
            </a:extLst>
          </p:cNvPr>
          <p:cNvGrpSpPr/>
          <p:nvPr/>
        </p:nvGrpSpPr>
        <p:grpSpPr>
          <a:xfrm>
            <a:off x="11572013" y="9353567"/>
            <a:ext cx="6857916" cy="718383"/>
            <a:chOff x="11572013" y="9353567"/>
            <a:chExt cx="6857916" cy="718383"/>
          </a:xfrm>
        </p:grpSpPr>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12" name="Google Shape;664;p81">
            <a:extLst>
              <a:ext uri="{FF2B5EF4-FFF2-40B4-BE49-F238E27FC236}">
                <a16:creationId xmlns:a16="http://schemas.microsoft.com/office/drawing/2014/main" id="{7961A13E-D96B-942F-E781-14C034F2ACF9}"/>
              </a:ext>
            </a:extLst>
          </p:cNvPr>
          <p:cNvSpPr txBox="1"/>
          <p:nvPr/>
        </p:nvSpPr>
        <p:spPr>
          <a:xfrm>
            <a:off x="282334" y="332303"/>
            <a:ext cx="11691900" cy="1172700"/>
          </a:xfrm>
          <a:prstGeom prst="rect">
            <a:avLst/>
          </a:prstGeom>
          <a:noFill/>
          <a:ln>
            <a:noFill/>
          </a:ln>
        </p:spPr>
        <p:txBody>
          <a:bodyPr spcFirstLastPara="1" wrap="square" lIns="184250" tIns="184250" rIns="184250" bIns="184250"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en-US" sz="5200" b="1" i="0" u="none" strike="noStrike" cap="none">
                <a:solidFill>
                  <a:srgbClr val="000000"/>
                </a:solidFill>
                <a:latin typeface="Libre Franklin"/>
                <a:ea typeface="Libre Franklin"/>
                <a:cs typeface="Libre Franklin"/>
                <a:sym typeface="Libre Franklin"/>
              </a:rPr>
              <a:t>     Secondary Transition</a:t>
            </a:r>
            <a:endParaRPr sz="5200" b="1" i="0" u="none" strike="noStrike" cap="none">
              <a:solidFill>
                <a:srgbClr val="000000"/>
              </a:solidFill>
              <a:latin typeface="Libre Franklin"/>
              <a:ea typeface="Libre Franklin"/>
              <a:cs typeface="Libre Franklin"/>
              <a:sym typeface="Libre Franklin"/>
            </a:endParaRPr>
          </a:p>
        </p:txBody>
      </p:sp>
      <p:pic>
        <p:nvPicPr>
          <p:cNvPr id="8" name="Picture 7" descr="A diagram of a school&#10;&#10;Description automatically generated">
            <a:extLst>
              <a:ext uri="{FF2B5EF4-FFF2-40B4-BE49-F238E27FC236}">
                <a16:creationId xmlns:a16="http://schemas.microsoft.com/office/drawing/2014/main" id="{F2F12EB2-5E97-6C3C-0781-BD42B34D51C0}"/>
              </a:ext>
            </a:extLst>
          </p:cNvPr>
          <p:cNvPicPr>
            <a:picLocks noChangeAspect="1"/>
          </p:cNvPicPr>
          <p:nvPr/>
        </p:nvPicPr>
        <p:blipFill>
          <a:blip r:embed="rId3"/>
          <a:stretch>
            <a:fillRect/>
          </a:stretch>
        </p:blipFill>
        <p:spPr>
          <a:xfrm>
            <a:off x="1762322" y="1755341"/>
            <a:ext cx="8731923" cy="7957417"/>
          </a:xfrm>
          <a:prstGeom prst="rect">
            <a:avLst/>
          </a:prstGeom>
        </p:spPr>
      </p:pic>
    </p:spTree>
    <p:extLst>
      <p:ext uri="{BB962C8B-B14F-4D97-AF65-F5344CB8AC3E}">
        <p14:creationId xmlns:p14="http://schemas.microsoft.com/office/powerpoint/2010/main" val="3234361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108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grpSp>
        <p:nvGrpSpPr>
          <p:cNvPr id="3" name="Group 3"/>
          <p:cNvGrpSpPr/>
          <p:nvPr/>
        </p:nvGrpSpPr>
        <p:grpSpPr>
          <a:xfrm>
            <a:off x="11572013" y="953051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55880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15" name="Picture 14" descr="A yellow card with black text&#10;&#10;Description automatically generated">
            <a:extLst>
              <a:ext uri="{FF2B5EF4-FFF2-40B4-BE49-F238E27FC236}">
                <a16:creationId xmlns:a16="http://schemas.microsoft.com/office/drawing/2014/main" id="{72A636DE-0DAE-C92E-507B-FFCEDC3FA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06" y="952501"/>
            <a:ext cx="9577331" cy="7315200"/>
          </a:xfrm>
          <a:prstGeom prst="rect">
            <a:avLst/>
          </a:prstGeom>
        </p:spPr>
      </p:pic>
    </p:spTree>
    <p:extLst>
      <p:ext uri="{BB962C8B-B14F-4D97-AF65-F5344CB8AC3E}">
        <p14:creationId xmlns:p14="http://schemas.microsoft.com/office/powerpoint/2010/main" val="189742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3" name="TextBox 3"/>
          <p:cNvSpPr txBox="1"/>
          <p:nvPr/>
        </p:nvSpPr>
        <p:spPr>
          <a:xfrm>
            <a:off x="0" y="382959"/>
            <a:ext cx="18288000" cy="1184275"/>
          </a:xfrm>
          <a:prstGeom prst="rect">
            <a:avLst/>
          </a:prstGeom>
        </p:spPr>
        <p:txBody>
          <a:bodyPr lIns="0" tIns="0" rIns="0" bIns="0" rtlCol="0" anchor="t">
            <a:spAutoFit/>
          </a:bodyPr>
          <a:lstStyle/>
          <a:p>
            <a:pPr algn="ctr">
              <a:lnSpc>
                <a:spcPts val="9799"/>
              </a:lnSpc>
            </a:pPr>
            <a:r>
              <a:rPr lang="en-US" sz="6999">
                <a:solidFill>
                  <a:srgbClr val="000000"/>
                </a:solidFill>
                <a:latin typeface="Tahoma Bold"/>
              </a:rPr>
              <a:t>Quick Wins</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2" name="TextBox 11">
            <a:extLst>
              <a:ext uri="{FF2B5EF4-FFF2-40B4-BE49-F238E27FC236}">
                <a16:creationId xmlns:a16="http://schemas.microsoft.com/office/drawing/2014/main" id="{9CB5E6BE-476A-2C0B-2558-6DCF2B0B6953}"/>
              </a:ext>
            </a:extLst>
          </p:cNvPr>
          <p:cNvSpPr txBox="1"/>
          <p:nvPr/>
        </p:nvSpPr>
        <p:spPr>
          <a:xfrm>
            <a:off x="1627912" y="2558104"/>
            <a:ext cx="15364687" cy="729430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800"/>
              <a:t>Express interest in accessing Emotional Regulation Parent EYFS resources and project</a:t>
            </a:r>
          </a:p>
          <a:p>
            <a:pPr marL="285750" indent="-285750">
              <a:spcBef>
                <a:spcPts val="600"/>
              </a:spcBef>
              <a:buFont typeface="Arial" panose="020B0604020202020204" pitchFamily="34" charset="0"/>
              <a:buChar char="•"/>
            </a:pPr>
            <a:r>
              <a:rPr lang="en-US" sz="2800"/>
              <a:t>Express interest in knowing more about our Emotional Regulation Transition Project </a:t>
            </a:r>
          </a:p>
          <a:p>
            <a:pPr>
              <a:spcBef>
                <a:spcPts val="600"/>
              </a:spcBef>
            </a:pPr>
            <a:endParaRPr lang="en-US" sz="2800"/>
          </a:p>
          <a:p>
            <a:pPr>
              <a:spcBef>
                <a:spcPts val="600"/>
              </a:spcBef>
            </a:pPr>
            <a:r>
              <a:rPr lang="en-US" sz="2800"/>
              <a:t>(Email </a:t>
            </a:r>
            <a:r>
              <a:rPr lang="en-US" sz="2800" err="1"/>
              <a:t>mbeale@whitefieldprimaryschool</a:t>
            </a:r>
            <a:r>
              <a:rPr lang="en-US" sz="2800"/>
              <a:t>, or complete form on </a:t>
            </a:r>
            <a:r>
              <a:rPr lang="en-US" sz="2800" err="1"/>
              <a:t>Slido</a:t>
            </a:r>
            <a:r>
              <a:rPr lang="en-US" sz="2800"/>
              <a:t>)</a:t>
            </a:r>
          </a:p>
          <a:p>
            <a:pPr marL="285750" indent="-285750">
              <a:spcBef>
                <a:spcPts val="600"/>
              </a:spcBef>
              <a:buFont typeface="Arial" panose="020B0604020202020204" pitchFamily="34" charset="0"/>
              <a:buChar char="•"/>
            </a:pPr>
            <a:endParaRPr lang="en-US" sz="2800"/>
          </a:p>
          <a:p>
            <a:pPr marL="285750" indent="-285750">
              <a:spcBef>
                <a:spcPts val="600"/>
              </a:spcBef>
              <a:buFont typeface="Arial" panose="020B0604020202020204" pitchFamily="34" charset="0"/>
              <a:buChar char="•"/>
            </a:pPr>
            <a:r>
              <a:rPr lang="en-US" sz="2800"/>
              <a:t>Consider play – is what you are doing intentional? Does it enable children to develop regulation?</a:t>
            </a:r>
          </a:p>
          <a:p>
            <a:pPr marL="285750" indent="-285750">
              <a:spcBef>
                <a:spcPts val="600"/>
              </a:spcBef>
              <a:buFont typeface="Arial" panose="020B0604020202020204" pitchFamily="34" charset="0"/>
              <a:buChar char="•"/>
            </a:pPr>
            <a:r>
              <a:rPr lang="en-US" sz="2800"/>
              <a:t>Review your environment. Does is support children in flight or fight mode. Train staff to understand how to co-regulate. </a:t>
            </a:r>
          </a:p>
          <a:p>
            <a:pPr marL="285750" indent="-285750">
              <a:spcBef>
                <a:spcPts val="600"/>
              </a:spcBef>
              <a:buFont typeface="Arial" panose="020B0604020202020204" pitchFamily="34" charset="0"/>
              <a:buChar char="•"/>
            </a:pPr>
            <a:r>
              <a:rPr lang="en-US" sz="2800"/>
              <a:t>Explore `EEF toolkit </a:t>
            </a:r>
            <a:r>
              <a:rPr lang="en-US" sz="2800">
                <a:hlinkClick r:id="rId3"/>
              </a:rPr>
              <a:t>https://educationendowmentfoundation.org.uk/education-evidence/teaching-learning-toolkit/metacognition-and-self-regulation</a:t>
            </a:r>
            <a:endParaRPr lang="en-US" sz="2800"/>
          </a:p>
          <a:p>
            <a:pPr marL="285750" indent="-285750">
              <a:spcBef>
                <a:spcPts val="600"/>
              </a:spcBef>
              <a:buFont typeface="Arial" panose="020B0604020202020204" pitchFamily="34" charset="0"/>
              <a:buChar char="•"/>
            </a:pPr>
            <a:r>
              <a:rPr lang="en-US" sz="2800"/>
              <a:t>Talk to parents and carers about what your school does to help children manage their emotions</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800"/>
          </a:p>
          <a:p>
            <a:endParaRPr lang="en-US"/>
          </a:p>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7" name="Freeform 7"/>
          <p:cNvSpPr/>
          <p:nvPr/>
        </p:nvSpPr>
        <p:spPr>
          <a:xfrm>
            <a:off x="6344329" y="1410395"/>
            <a:ext cx="5227684" cy="4495809"/>
          </a:xfrm>
          <a:custGeom>
            <a:avLst/>
            <a:gdLst/>
            <a:ahLst/>
            <a:cxnLst/>
            <a:rect l="l" t="t" r="r" b="b"/>
            <a:pathLst>
              <a:path w="5227684" h="4495809">
                <a:moveTo>
                  <a:pt x="0" y="0"/>
                </a:moveTo>
                <a:lnTo>
                  <a:pt x="5227684" y="0"/>
                </a:lnTo>
                <a:lnTo>
                  <a:pt x="5227684" y="4495808"/>
                </a:lnTo>
                <a:lnTo>
                  <a:pt x="0" y="4495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141929" y="5734753"/>
            <a:ext cx="18288000" cy="1599579"/>
          </a:xfrm>
          <a:prstGeom prst="rect">
            <a:avLst/>
          </a:prstGeom>
        </p:spPr>
        <p:txBody>
          <a:bodyPr lIns="0" tIns="0" rIns="0" bIns="0" rtlCol="0" anchor="t">
            <a:spAutoFit/>
          </a:bodyPr>
          <a:lstStyle/>
          <a:p>
            <a:pPr algn="ctr">
              <a:lnSpc>
                <a:spcPts val="13159"/>
              </a:lnSpc>
            </a:pPr>
            <a:r>
              <a:rPr lang="en-US" sz="9399">
                <a:solidFill>
                  <a:srgbClr val="000000"/>
                </a:solidFill>
                <a:latin typeface="Tahoma Bold"/>
              </a:rPr>
              <a:t>Questions</a:t>
            </a:r>
          </a:p>
        </p:txBody>
      </p:sp>
      <p:sp>
        <p:nvSpPr>
          <p:cNvPr id="9" name="TextBox 9"/>
          <p:cNvSpPr txBox="1"/>
          <p:nvPr/>
        </p:nvSpPr>
        <p:spPr>
          <a:xfrm>
            <a:off x="269680" y="9581178"/>
            <a:ext cx="1963837" cy="490773"/>
          </a:xfrm>
          <a:prstGeom prst="rect">
            <a:avLst/>
          </a:prstGeom>
        </p:spPr>
        <p:txBody>
          <a:bodyPr lIns="0" tIns="0" rIns="0" bIns="0" rtlCol="0" anchor="t">
            <a:spAutoFit/>
          </a:bodyPr>
          <a:lstStyle/>
          <a:p>
            <a:pPr algn="l">
              <a:lnSpc>
                <a:spcPts val="3918"/>
              </a:lnSpc>
            </a:pPr>
            <a:r>
              <a:rPr lang="en-US" sz="2799">
                <a:solidFill>
                  <a:srgbClr val="000000"/>
                </a:solidFill>
                <a:latin typeface="Tahoma"/>
              </a:rPr>
              <a:t>#IQMFamily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dirty="0">
                <a:solidFill>
                  <a:srgbClr val="FCFEFF"/>
                </a:solidFill>
                <a:latin typeface="Tahoma"/>
              </a:rPr>
              <a:t>IQM National Inclusion Conference</a:t>
            </a: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12" name="Google Shape;682;p83" descr="Text&#10;&#10;Description automatically generated">
            <a:extLst>
              <a:ext uri="{FF2B5EF4-FFF2-40B4-BE49-F238E27FC236}">
                <a16:creationId xmlns:a16="http://schemas.microsoft.com/office/drawing/2014/main" id="{2C8E9D80-A98B-73D8-0A19-FB13556A39AA}"/>
              </a:ext>
            </a:extLst>
          </p:cNvPr>
          <p:cNvPicPr preferRelativeResize="0"/>
          <p:nvPr/>
        </p:nvPicPr>
        <p:blipFill>
          <a:blip r:embed="rId3">
            <a:alphaModFix/>
          </a:blip>
          <a:stretch>
            <a:fillRect/>
          </a:stretch>
        </p:blipFill>
        <p:spPr>
          <a:xfrm>
            <a:off x="0" y="525851"/>
            <a:ext cx="12543951" cy="8236311"/>
          </a:xfrm>
          <a:prstGeom prst="rect">
            <a:avLst/>
          </a:prstGeom>
          <a:noFill/>
          <a:ln>
            <a:noFill/>
          </a:ln>
        </p:spPr>
      </p:pic>
      <p:sp>
        <p:nvSpPr>
          <p:cNvPr id="14" name="Google Shape;683;p83">
            <a:extLst>
              <a:ext uri="{FF2B5EF4-FFF2-40B4-BE49-F238E27FC236}">
                <a16:creationId xmlns:a16="http://schemas.microsoft.com/office/drawing/2014/main" id="{42656B66-B766-F008-50E7-65DE3EDC7186}"/>
              </a:ext>
            </a:extLst>
          </p:cNvPr>
          <p:cNvSpPr/>
          <p:nvPr/>
        </p:nvSpPr>
        <p:spPr>
          <a:xfrm>
            <a:off x="12439924" y="465446"/>
            <a:ext cx="6159900" cy="1099800"/>
          </a:xfrm>
          <a:prstGeom prst="roundRect">
            <a:avLst>
              <a:gd name="adj" fmla="val 0"/>
            </a:avLst>
          </a:prstGeom>
          <a:solidFill>
            <a:srgbClr val="03A1B2">
              <a:alpha val="8940"/>
            </a:srgbClr>
          </a:solidFill>
          <a:ln w="28575" cap="flat" cmpd="sng">
            <a:solidFill>
              <a:srgbClr val="FAF9E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4800" dirty="0">
                <a:solidFill>
                  <a:srgbClr val="472583"/>
                </a:solidFill>
                <a:latin typeface="Roboto Medium"/>
                <a:ea typeface="Roboto Medium"/>
                <a:cs typeface="Roboto Medium"/>
                <a:sym typeface="Roboto Medium"/>
              </a:rPr>
              <a:t>Key principles</a:t>
            </a:r>
            <a:endParaRPr sz="4800" b="0" i="0" u="none" strike="noStrike" cap="none" dirty="0">
              <a:solidFill>
                <a:srgbClr val="472583"/>
              </a:solidFill>
              <a:latin typeface="Roboto Medium"/>
              <a:ea typeface="Roboto Medium"/>
              <a:cs typeface="Roboto Medium"/>
              <a:sym typeface="Roboto Medium"/>
            </a:endParaRPr>
          </a:p>
        </p:txBody>
      </p:sp>
      <p:sp>
        <p:nvSpPr>
          <p:cNvPr id="19" name="TextBox 18">
            <a:extLst>
              <a:ext uri="{FF2B5EF4-FFF2-40B4-BE49-F238E27FC236}">
                <a16:creationId xmlns:a16="http://schemas.microsoft.com/office/drawing/2014/main" id="{C459ADA9-E561-8711-4AD4-705450F2B508}"/>
              </a:ext>
            </a:extLst>
          </p:cNvPr>
          <p:cNvSpPr txBox="1"/>
          <p:nvPr/>
        </p:nvSpPr>
        <p:spPr>
          <a:xfrm>
            <a:off x="12631918" y="1746072"/>
            <a:ext cx="5264718" cy="6675930"/>
          </a:xfrm>
          <a:prstGeom prst="rect">
            <a:avLst/>
          </a:prstGeom>
          <a:noFill/>
        </p:spPr>
        <p:txBody>
          <a:bodyPr wrap="square">
            <a:spAutoFit/>
          </a:bodyPr>
          <a:lstStyle/>
          <a:p>
            <a:pPr marL="457200" marR="0" lvl="0" indent="-463550" algn="l" rtl="0">
              <a:lnSpc>
                <a:spcPct val="115000"/>
              </a:lnSpc>
              <a:spcBef>
                <a:spcPts val="0"/>
              </a:spcBef>
              <a:spcAft>
                <a:spcPts val="0"/>
              </a:spcAft>
              <a:buClr>
                <a:srgbClr val="472583"/>
              </a:buClr>
              <a:buSzPts val="3700"/>
              <a:buFont typeface="Roboto"/>
              <a:buAutoNum type="arabicPeriod"/>
            </a:pPr>
            <a:r>
              <a:rPr lang="en-US" sz="3600" b="0" i="0" u="sng" strike="noStrike" cap="none" dirty="0">
                <a:solidFill>
                  <a:srgbClr val="472583"/>
                </a:solidFill>
                <a:latin typeface="Roboto"/>
                <a:ea typeface="Roboto"/>
                <a:cs typeface="Roboto"/>
                <a:sym typeface="Roboto"/>
              </a:rPr>
              <a:t>All</a:t>
            </a:r>
            <a:r>
              <a:rPr lang="en-US" sz="3600" b="0" i="0" u="none" strike="noStrike" cap="none" dirty="0">
                <a:solidFill>
                  <a:srgbClr val="472583"/>
                </a:solidFill>
                <a:latin typeface="Roboto"/>
                <a:ea typeface="Roboto"/>
                <a:cs typeface="Roboto"/>
                <a:sym typeface="Roboto"/>
              </a:rPr>
              <a:t> children want to and need to be included</a:t>
            </a:r>
          </a:p>
          <a:p>
            <a:pPr marL="457200" marR="0" lvl="0" indent="-463550" algn="l" rtl="0">
              <a:lnSpc>
                <a:spcPct val="115000"/>
              </a:lnSpc>
              <a:spcBef>
                <a:spcPts val="1000"/>
              </a:spcBef>
              <a:spcAft>
                <a:spcPts val="0"/>
              </a:spcAft>
              <a:buClr>
                <a:srgbClr val="472583"/>
              </a:buClr>
              <a:buSzPts val="3700"/>
              <a:buFont typeface="Roboto"/>
              <a:buAutoNum type="arabicPeriod"/>
            </a:pPr>
            <a:r>
              <a:rPr lang="en-US" sz="3600" b="0" i="0" u="sng" strike="noStrike" cap="none" dirty="0">
                <a:solidFill>
                  <a:srgbClr val="472583"/>
                </a:solidFill>
                <a:latin typeface="Roboto"/>
                <a:ea typeface="Roboto"/>
                <a:cs typeface="Roboto"/>
                <a:sym typeface="Roboto"/>
              </a:rPr>
              <a:t>All</a:t>
            </a:r>
            <a:r>
              <a:rPr lang="en-US" sz="3600" b="0" i="0" u="none" strike="noStrike" cap="none" dirty="0">
                <a:solidFill>
                  <a:srgbClr val="472583"/>
                </a:solidFill>
                <a:latin typeface="Roboto"/>
                <a:ea typeface="Roboto"/>
                <a:cs typeface="Roboto"/>
                <a:sym typeface="Roboto"/>
              </a:rPr>
              <a:t> children have Learning, Wellbeing and Safeguarding needs</a:t>
            </a:r>
          </a:p>
          <a:p>
            <a:pPr marL="457200" marR="0" lvl="0" indent="-463550" algn="l" rtl="0">
              <a:lnSpc>
                <a:spcPct val="115000"/>
              </a:lnSpc>
              <a:spcBef>
                <a:spcPts val="1000"/>
              </a:spcBef>
              <a:spcAft>
                <a:spcPts val="0"/>
              </a:spcAft>
              <a:buClr>
                <a:srgbClr val="472583"/>
              </a:buClr>
              <a:buSzPts val="3700"/>
              <a:buFont typeface="Roboto"/>
              <a:buAutoNum type="arabicPeriod"/>
            </a:pPr>
            <a:r>
              <a:rPr lang="en-US" sz="3600" b="0" i="0" u="sng" strike="noStrike" cap="none" dirty="0">
                <a:solidFill>
                  <a:srgbClr val="472583"/>
                </a:solidFill>
                <a:latin typeface="Roboto"/>
                <a:ea typeface="Roboto"/>
                <a:cs typeface="Roboto"/>
                <a:sym typeface="Roboto"/>
              </a:rPr>
              <a:t>All</a:t>
            </a:r>
            <a:r>
              <a:rPr lang="en-US" sz="3600" b="0" i="0" u="none" strike="noStrike" cap="none" dirty="0">
                <a:solidFill>
                  <a:srgbClr val="472583"/>
                </a:solidFill>
                <a:latin typeface="Roboto"/>
                <a:ea typeface="Roboto"/>
                <a:cs typeface="Roboto"/>
                <a:sym typeface="Roboto"/>
              </a:rPr>
              <a:t> staff have a role to play in supporting these needs </a:t>
            </a:r>
          </a:p>
        </p:txBody>
      </p:sp>
    </p:spTree>
    <p:extLst>
      <p:ext uri="{BB962C8B-B14F-4D97-AF65-F5344CB8AC3E}">
        <p14:creationId xmlns:p14="http://schemas.microsoft.com/office/powerpoint/2010/main" val="1923521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dirty="0">
                <a:solidFill>
                  <a:srgbClr val="FCFEFF"/>
                </a:solidFill>
                <a:latin typeface="Tahoma"/>
              </a:rPr>
              <a:t>IQM National Inclusion Conference</a:t>
            </a:r>
          </a:p>
        </p:txBody>
      </p:sp>
      <p:grpSp>
        <p:nvGrpSpPr>
          <p:cNvPr id="16" name="Group 15">
            <a:extLst>
              <a:ext uri="{FF2B5EF4-FFF2-40B4-BE49-F238E27FC236}">
                <a16:creationId xmlns:a16="http://schemas.microsoft.com/office/drawing/2014/main" id="{A1610DEA-B0B3-FE90-08E3-4AB237D60704}"/>
              </a:ext>
            </a:extLst>
          </p:cNvPr>
          <p:cNvGrpSpPr/>
          <p:nvPr/>
        </p:nvGrpSpPr>
        <p:grpSpPr>
          <a:xfrm>
            <a:off x="9753600" y="1679089"/>
            <a:ext cx="7824403" cy="6928822"/>
            <a:chOff x="2386396" y="531120"/>
            <a:chExt cx="9833111" cy="8707614"/>
          </a:xfrm>
        </p:grpSpPr>
        <p:pic>
          <p:nvPicPr>
            <p:cNvPr id="7" name="Google Shape;265;p42">
              <a:extLst>
                <a:ext uri="{FF2B5EF4-FFF2-40B4-BE49-F238E27FC236}">
                  <a16:creationId xmlns:a16="http://schemas.microsoft.com/office/drawing/2014/main" id="{5AE3868C-8CEC-3721-593B-05496849965B}"/>
                </a:ext>
              </a:extLst>
            </p:cNvPr>
            <p:cNvPicPr preferRelativeResize="0"/>
            <p:nvPr/>
          </p:nvPicPr>
          <p:blipFill rotWithShape="1">
            <a:blip r:embed="rId3">
              <a:alphaModFix/>
            </a:blip>
            <a:srcRect/>
            <a:stretch/>
          </p:blipFill>
          <p:spPr>
            <a:xfrm>
              <a:off x="2423972" y="531120"/>
              <a:ext cx="2736339" cy="2787043"/>
            </a:xfrm>
            <a:prstGeom prst="rect">
              <a:avLst/>
            </a:prstGeom>
            <a:noFill/>
            <a:ln>
              <a:noFill/>
            </a:ln>
          </p:spPr>
        </p:pic>
        <p:pic>
          <p:nvPicPr>
            <p:cNvPr id="8" name="Google Shape;266;p42">
              <a:extLst>
                <a:ext uri="{FF2B5EF4-FFF2-40B4-BE49-F238E27FC236}">
                  <a16:creationId xmlns:a16="http://schemas.microsoft.com/office/drawing/2014/main" id="{243D4F91-C483-4F87-D7FA-942BA7D329EA}"/>
                </a:ext>
              </a:extLst>
            </p:cNvPr>
            <p:cNvPicPr preferRelativeResize="0"/>
            <p:nvPr/>
          </p:nvPicPr>
          <p:blipFill rotWithShape="1">
            <a:blip r:embed="rId4">
              <a:alphaModFix/>
            </a:blip>
            <a:srcRect/>
            <a:stretch/>
          </p:blipFill>
          <p:spPr>
            <a:xfrm>
              <a:off x="2534330" y="3827692"/>
              <a:ext cx="3032200" cy="2511435"/>
            </a:xfrm>
            <a:prstGeom prst="rect">
              <a:avLst/>
            </a:prstGeom>
            <a:noFill/>
            <a:ln>
              <a:noFill/>
            </a:ln>
          </p:spPr>
        </p:pic>
        <p:pic>
          <p:nvPicPr>
            <p:cNvPr id="9" name="Google Shape;267;p42">
              <a:extLst>
                <a:ext uri="{FF2B5EF4-FFF2-40B4-BE49-F238E27FC236}">
                  <a16:creationId xmlns:a16="http://schemas.microsoft.com/office/drawing/2014/main" id="{1E0CA335-77B5-0E5F-15D4-1735A59B13FA}"/>
                </a:ext>
              </a:extLst>
            </p:cNvPr>
            <p:cNvPicPr preferRelativeResize="0"/>
            <p:nvPr/>
          </p:nvPicPr>
          <p:blipFill rotWithShape="1">
            <a:blip r:embed="rId5">
              <a:alphaModFix/>
            </a:blip>
            <a:srcRect/>
            <a:stretch/>
          </p:blipFill>
          <p:spPr>
            <a:xfrm>
              <a:off x="2386396" y="6727322"/>
              <a:ext cx="2515702" cy="2511412"/>
            </a:xfrm>
            <a:prstGeom prst="rect">
              <a:avLst/>
            </a:prstGeom>
            <a:noFill/>
            <a:ln>
              <a:noFill/>
            </a:ln>
          </p:spPr>
        </p:pic>
        <p:sp>
          <p:nvSpPr>
            <p:cNvPr id="10" name="Google Shape;268;p42">
              <a:extLst>
                <a:ext uri="{FF2B5EF4-FFF2-40B4-BE49-F238E27FC236}">
                  <a16:creationId xmlns:a16="http://schemas.microsoft.com/office/drawing/2014/main" id="{A23A1D16-55A3-F67B-D957-5769AD94A51A}"/>
                </a:ext>
              </a:extLst>
            </p:cNvPr>
            <p:cNvSpPr txBox="1"/>
            <p:nvPr/>
          </p:nvSpPr>
          <p:spPr>
            <a:xfrm>
              <a:off x="6162150" y="933913"/>
              <a:ext cx="5963700" cy="1970085"/>
            </a:xfrm>
            <a:prstGeom prst="rect">
              <a:avLst/>
            </a:prstGeom>
            <a:noFill/>
            <a:ln>
              <a:noFill/>
            </a:ln>
          </p:spPr>
          <p:txBody>
            <a:bodyPr spcFirstLastPara="1" wrap="square" lIns="201025" tIns="201025" rIns="201025" bIns="201025" anchor="t" anchorCtr="0">
              <a:spAutoFit/>
            </a:bodyPr>
            <a:lstStyle/>
            <a:p>
              <a:pPr marL="0" marR="0" lvl="0" indent="0" algn="ctr" rtl="0">
                <a:lnSpc>
                  <a:spcPct val="90000"/>
                </a:lnSpc>
                <a:spcBef>
                  <a:spcPts val="0"/>
                </a:spcBef>
                <a:spcAft>
                  <a:spcPts val="0"/>
                </a:spcAft>
                <a:buClr>
                  <a:srgbClr val="000000"/>
                </a:buClr>
                <a:buSzPts val="13200"/>
                <a:buFont typeface="Arial"/>
                <a:buNone/>
              </a:pPr>
              <a:r>
                <a:rPr lang="en-US" sz="9600" b="0" i="0" u="none" strike="noStrike" cap="none" dirty="0">
                  <a:solidFill>
                    <a:schemeClr val="dk1"/>
                  </a:solidFill>
                  <a:latin typeface="Calibri"/>
                  <a:ea typeface="Calibri"/>
                  <a:cs typeface="Calibri"/>
                  <a:sym typeface="Calibri"/>
                </a:rPr>
                <a:t>Be here</a:t>
              </a:r>
              <a:endParaRPr sz="9600" b="0" i="0" u="none" strike="noStrike" cap="none" dirty="0">
                <a:solidFill>
                  <a:srgbClr val="000000"/>
                </a:solidFill>
                <a:latin typeface="Arial"/>
                <a:ea typeface="Arial"/>
                <a:cs typeface="Arial"/>
                <a:sym typeface="Arial"/>
              </a:endParaRPr>
            </a:p>
          </p:txBody>
        </p:sp>
        <p:sp>
          <p:nvSpPr>
            <p:cNvPr id="11" name="Google Shape;269;p42">
              <a:extLst>
                <a:ext uri="{FF2B5EF4-FFF2-40B4-BE49-F238E27FC236}">
                  <a16:creationId xmlns:a16="http://schemas.microsoft.com/office/drawing/2014/main" id="{D4C39A26-4706-30A2-7167-28B7934588F5}"/>
                </a:ext>
              </a:extLst>
            </p:cNvPr>
            <p:cNvSpPr txBox="1"/>
            <p:nvPr/>
          </p:nvSpPr>
          <p:spPr>
            <a:xfrm>
              <a:off x="6162150" y="3827716"/>
              <a:ext cx="5963700" cy="1970085"/>
            </a:xfrm>
            <a:prstGeom prst="rect">
              <a:avLst/>
            </a:prstGeom>
            <a:noFill/>
            <a:ln>
              <a:noFill/>
            </a:ln>
          </p:spPr>
          <p:txBody>
            <a:bodyPr spcFirstLastPara="1" wrap="square" lIns="201025" tIns="201025" rIns="201025" bIns="201025" anchor="t" anchorCtr="0">
              <a:spAutoFit/>
            </a:bodyPr>
            <a:lstStyle/>
            <a:p>
              <a:pPr marL="0" marR="0" lvl="0" indent="0" algn="ctr" rtl="0">
                <a:lnSpc>
                  <a:spcPct val="90000"/>
                </a:lnSpc>
                <a:spcBef>
                  <a:spcPts val="0"/>
                </a:spcBef>
                <a:spcAft>
                  <a:spcPts val="0"/>
                </a:spcAft>
                <a:buClr>
                  <a:srgbClr val="000000"/>
                </a:buClr>
                <a:buSzPts val="13200"/>
                <a:buFont typeface="Arial"/>
                <a:buNone/>
              </a:pPr>
              <a:r>
                <a:rPr lang="en-US" sz="9600" b="0" i="0" u="none" strike="noStrike" cap="none" dirty="0">
                  <a:solidFill>
                    <a:schemeClr val="dk1"/>
                  </a:solidFill>
                  <a:latin typeface="Calibri"/>
                  <a:ea typeface="Calibri"/>
                  <a:cs typeface="Calibri"/>
                  <a:sym typeface="Calibri"/>
                </a:rPr>
                <a:t>Be You</a:t>
              </a:r>
              <a:endParaRPr sz="9600" b="0" i="0" u="none" strike="noStrike" cap="none" dirty="0">
                <a:solidFill>
                  <a:srgbClr val="000000"/>
                </a:solidFill>
                <a:latin typeface="Arial"/>
                <a:ea typeface="Arial"/>
                <a:cs typeface="Arial"/>
                <a:sym typeface="Arial"/>
              </a:endParaRPr>
            </a:p>
          </p:txBody>
        </p:sp>
        <p:sp>
          <p:nvSpPr>
            <p:cNvPr id="12" name="Google Shape;270;p42">
              <a:extLst>
                <a:ext uri="{FF2B5EF4-FFF2-40B4-BE49-F238E27FC236}">
                  <a16:creationId xmlns:a16="http://schemas.microsoft.com/office/drawing/2014/main" id="{2074DB97-47D4-F603-5655-1D74151DF4F7}"/>
                </a:ext>
              </a:extLst>
            </p:cNvPr>
            <p:cNvSpPr txBox="1"/>
            <p:nvPr/>
          </p:nvSpPr>
          <p:spPr>
            <a:xfrm>
              <a:off x="6255807" y="6992293"/>
              <a:ext cx="5963700" cy="1970085"/>
            </a:xfrm>
            <a:prstGeom prst="rect">
              <a:avLst/>
            </a:prstGeom>
            <a:noFill/>
            <a:ln>
              <a:noFill/>
            </a:ln>
          </p:spPr>
          <p:txBody>
            <a:bodyPr spcFirstLastPara="1" wrap="square" lIns="201025" tIns="201025" rIns="201025" bIns="201025" anchor="t" anchorCtr="0">
              <a:spAutoFit/>
            </a:bodyPr>
            <a:lstStyle/>
            <a:p>
              <a:pPr marL="0" marR="0" lvl="0" indent="0" algn="ctr" rtl="0">
                <a:lnSpc>
                  <a:spcPct val="90000"/>
                </a:lnSpc>
                <a:spcBef>
                  <a:spcPts val="0"/>
                </a:spcBef>
                <a:spcAft>
                  <a:spcPts val="0"/>
                </a:spcAft>
                <a:buClr>
                  <a:srgbClr val="000000"/>
                </a:buClr>
                <a:buSzPts val="13200"/>
                <a:buFont typeface="Arial"/>
                <a:buNone/>
              </a:pPr>
              <a:r>
                <a:rPr lang="en-US" sz="9600" b="0" i="0" u="none" strike="noStrike" cap="none" dirty="0">
                  <a:solidFill>
                    <a:schemeClr val="dk1"/>
                  </a:solidFill>
                  <a:latin typeface="Calibri"/>
                  <a:ea typeface="Calibri"/>
                  <a:cs typeface="Calibri"/>
                  <a:sym typeface="Calibri"/>
                </a:rPr>
                <a:t>Belong</a:t>
              </a:r>
              <a:endParaRPr sz="9600" b="0" i="0" u="none" strike="noStrike" cap="none" dirty="0">
                <a:solidFill>
                  <a:srgbClr val="000000"/>
                </a:solidFill>
                <a:latin typeface="Arial"/>
                <a:ea typeface="Arial"/>
                <a:cs typeface="Arial"/>
                <a:sym typeface="Arial"/>
              </a:endParaRPr>
            </a:p>
          </p:txBody>
        </p:sp>
      </p:grpSp>
      <p:pic>
        <p:nvPicPr>
          <p:cNvPr id="18" name="Picture 17" descr="A group of kids walking in a classroom&#10;&#10;Description automatically generated">
            <a:extLst>
              <a:ext uri="{FF2B5EF4-FFF2-40B4-BE49-F238E27FC236}">
                <a16:creationId xmlns:a16="http://schemas.microsoft.com/office/drawing/2014/main" id="{4C033619-DFB6-657D-65A5-99449ABB77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163" y="352379"/>
            <a:ext cx="7192524" cy="95900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53051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635004"/>
            <a:ext cx="6715987" cy="537696"/>
          </a:xfrm>
          <a:prstGeom prst="rect">
            <a:avLst/>
          </a:prstGeom>
        </p:spPr>
        <p:txBody>
          <a:bodyPr lIns="0" tIns="0" rIns="0" bIns="0" rtlCol="0" anchor="t">
            <a:spAutoFit/>
          </a:bodyPr>
          <a:lstStyle/>
          <a:p>
            <a:pPr algn="ctr">
              <a:lnSpc>
                <a:spcPts val="4480"/>
              </a:lnSpc>
            </a:pPr>
            <a:r>
              <a:rPr lang="en-US" sz="3200" dirty="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8" name="Google Shape;412;p56">
            <a:extLst>
              <a:ext uri="{FF2B5EF4-FFF2-40B4-BE49-F238E27FC236}">
                <a16:creationId xmlns:a16="http://schemas.microsoft.com/office/drawing/2014/main" id="{B3233F63-42C5-9E73-0BDC-88F14A14FFD1}"/>
              </a:ext>
            </a:extLst>
          </p:cNvPr>
          <p:cNvSpPr txBox="1">
            <a:spLocks/>
          </p:cNvSpPr>
          <p:nvPr/>
        </p:nvSpPr>
        <p:spPr>
          <a:xfrm>
            <a:off x="-484834" y="27421"/>
            <a:ext cx="15399600" cy="1248900"/>
          </a:xfrm>
          <a:prstGeom prst="rect">
            <a:avLst/>
          </a:prstGeom>
          <a:noFill/>
          <a:ln>
            <a:noFill/>
          </a:ln>
        </p:spPr>
        <p:txBody>
          <a:bodyPr spcFirstLastPara="1" wrap="square" lIns="0" tIns="230675" rIns="0" bIns="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11885" algn="l">
              <a:spcBef>
                <a:spcPts val="0"/>
              </a:spcBef>
            </a:pPr>
            <a:r>
              <a:rPr lang="en-US" sz="6600" dirty="0"/>
              <a:t>Why is Emotional Literacy important?</a:t>
            </a:r>
          </a:p>
        </p:txBody>
      </p:sp>
      <p:sp>
        <p:nvSpPr>
          <p:cNvPr id="9" name="Google Shape;413;p56">
            <a:extLst>
              <a:ext uri="{FF2B5EF4-FFF2-40B4-BE49-F238E27FC236}">
                <a16:creationId xmlns:a16="http://schemas.microsoft.com/office/drawing/2014/main" id="{23989A7E-EEE8-2D1F-D0D1-38187375A7AA}"/>
              </a:ext>
            </a:extLst>
          </p:cNvPr>
          <p:cNvSpPr txBox="1">
            <a:spLocks/>
          </p:cNvSpPr>
          <p:nvPr/>
        </p:nvSpPr>
        <p:spPr>
          <a:xfrm>
            <a:off x="2743200" y="2065838"/>
            <a:ext cx="12801600" cy="7115015"/>
          </a:xfrm>
          <a:prstGeom prst="rect">
            <a:avLst/>
          </a:prstGeom>
          <a:noFill/>
          <a:ln>
            <a:noFill/>
          </a:ln>
        </p:spPr>
        <p:txBody>
          <a:bodyPr spcFirstLastPara="1" wrap="square" lIns="0" tIns="16500" rIns="0" bIns="0" anchor="t"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1285" marR="113664" indent="0" algn="ctr">
              <a:lnSpc>
                <a:spcPct val="123606"/>
              </a:lnSpc>
              <a:spcBef>
                <a:spcPts val="0"/>
              </a:spcBef>
              <a:buFont typeface="Arial" pitchFamily="34" charset="0"/>
              <a:buNone/>
            </a:pPr>
            <a:r>
              <a:rPr lang="en-GB" sz="4400" b="0" i="0" dirty="0">
                <a:solidFill>
                  <a:srgbClr val="222222"/>
                </a:solidFill>
                <a:effectLst/>
                <a:latin typeface="Arial" panose="020B0604020202020204" pitchFamily="34" charset="0"/>
              </a:rPr>
              <a:t> 'Self-regulation involves interplay between pupil commitment, control and confidence. It addresses the way in which  [learners] monitor, direct and regulate actions towards a learning goal. </a:t>
            </a:r>
          </a:p>
          <a:p>
            <a:pPr marL="121285" marR="113664" indent="0" algn="ctr">
              <a:lnSpc>
                <a:spcPct val="123606"/>
              </a:lnSpc>
              <a:spcBef>
                <a:spcPts val="0"/>
              </a:spcBef>
              <a:buFont typeface="Arial" pitchFamily="34" charset="0"/>
              <a:buNone/>
            </a:pPr>
            <a:endParaRPr lang="en-GB" sz="4400" b="0" i="0">
              <a:solidFill>
                <a:srgbClr val="222222"/>
              </a:solidFill>
              <a:effectLst/>
              <a:latin typeface="Arial" panose="020B0604020202020204" pitchFamily="34" charset="0"/>
            </a:endParaRPr>
          </a:p>
          <a:p>
            <a:pPr marL="121285" marR="113664" indent="0" algn="ctr">
              <a:lnSpc>
                <a:spcPct val="123606"/>
              </a:lnSpc>
              <a:spcBef>
                <a:spcPts val="0"/>
              </a:spcBef>
              <a:buFont typeface="Arial" pitchFamily="34" charset="0"/>
              <a:buNone/>
            </a:pPr>
            <a:r>
              <a:rPr lang="en-GB" sz="4400" b="0" i="0" dirty="0">
                <a:solidFill>
                  <a:srgbClr val="222222"/>
                </a:solidFill>
                <a:effectLst/>
                <a:latin typeface="Arial" panose="020B0604020202020204" pitchFamily="34" charset="0"/>
              </a:rPr>
              <a:t>It implies autonomy, self-control, self-direction and self-discipline’ </a:t>
            </a:r>
          </a:p>
          <a:p>
            <a:pPr marL="121285" marR="113664" indent="0" algn="ctr">
              <a:lnSpc>
                <a:spcPct val="123606"/>
              </a:lnSpc>
              <a:spcBef>
                <a:spcPts val="0"/>
              </a:spcBef>
              <a:buFont typeface="Arial" pitchFamily="34" charset="0"/>
              <a:buNone/>
            </a:pPr>
            <a:r>
              <a:rPr lang="en-GB" b="0" i="0" dirty="0">
                <a:solidFill>
                  <a:srgbClr val="222222"/>
                </a:solidFill>
                <a:effectLst/>
                <a:latin typeface="Arial" panose="020B0604020202020204" pitchFamily="34" charset="0"/>
              </a:rPr>
              <a:t>[Boyle &amp; Charles 2013. Formative assessment for Teaching &amp; Learning]</a:t>
            </a:r>
            <a:endParaRPr lang="en-US" sz="6600" i="1" dirty="0"/>
          </a:p>
        </p:txBody>
      </p:sp>
    </p:spTree>
    <p:extLst>
      <p:ext uri="{BB962C8B-B14F-4D97-AF65-F5344CB8AC3E}">
        <p14:creationId xmlns:p14="http://schemas.microsoft.com/office/powerpoint/2010/main" val="3454417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53051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635004"/>
            <a:ext cx="6715987" cy="537696"/>
          </a:xfrm>
          <a:prstGeom prst="rect">
            <a:avLst/>
          </a:prstGeom>
        </p:spPr>
        <p:txBody>
          <a:bodyPr lIns="0" tIns="0" rIns="0" bIns="0" rtlCol="0" anchor="t">
            <a:spAutoFit/>
          </a:bodyPr>
          <a:lstStyle/>
          <a:p>
            <a:pPr algn="ctr">
              <a:lnSpc>
                <a:spcPts val="4480"/>
              </a:lnSpc>
            </a:pPr>
            <a:r>
              <a:rPr lang="en-US" sz="3200" dirty="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8" name="Google Shape;412;p56">
            <a:extLst>
              <a:ext uri="{FF2B5EF4-FFF2-40B4-BE49-F238E27FC236}">
                <a16:creationId xmlns:a16="http://schemas.microsoft.com/office/drawing/2014/main" id="{B3233F63-42C5-9E73-0BDC-88F14A14FFD1}"/>
              </a:ext>
            </a:extLst>
          </p:cNvPr>
          <p:cNvSpPr txBox="1">
            <a:spLocks/>
          </p:cNvSpPr>
          <p:nvPr/>
        </p:nvSpPr>
        <p:spPr>
          <a:xfrm>
            <a:off x="-484834" y="27421"/>
            <a:ext cx="15399600" cy="1248900"/>
          </a:xfrm>
          <a:prstGeom prst="rect">
            <a:avLst/>
          </a:prstGeom>
          <a:noFill/>
          <a:ln>
            <a:noFill/>
          </a:ln>
        </p:spPr>
        <p:txBody>
          <a:bodyPr spcFirstLastPara="1" wrap="square" lIns="0" tIns="230675" rIns="0" bIns="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11885" algn="l">
              <a:spcBef>
                <a:spcPts val="0"/>
              </a:spcBef>
            </a:pPr>
            <a:r>
              <a:rPr lang="en-US" sz="6600" dirty="0"/>
              <a:t>Self Regulation to support learning</a:t>
            </a:r>
          </a:p>
        </p:txBody>
      </p:sp>
      <p:sp>
        <p:nvSpPr>
          <p:cNvPr id="9" name="Google Shape;413;p56">
            <a:extLst>
              <a:ext uri="{FF2B5EF4-FFF2-40B4-BE49-F238E27FC236}">
                <a16:creationId xmlns:a16="http://schemas.microsoft.com/office/drawing/2014/main" id="{23989A7E-EEE8-2D1F-D0D1-38187375A7AA}"/>
              </a:ext>
            </a:extLst>
          </p:cNvPr>
          <p:cNvSpPr txBox="1">
            <a:spLocks/>
          </p:cNvSpPr>
          <p:nvPr/>
        </p:nvSpPr>
        <p:spPr>
          <a:xfrm>
            <a:off x="698543" y="1846413"/>
            <a:ext cx="8445457" cy="7464854"/>
          </a:xfrm>
          <a:prstGeom prst="rect">
            <a:avLst/>
          </a:prstGeom>
          <a:noFill/>
          <a:ln>
            <a:noFill/>
          </a:ln>
        </p:spPr>
        <p:txBody>
          <a:bodyPr spcFirstLastPara="1" wrap="square" lIns="0" tIns="16500" rIns="0" bIns="0" anchor="t"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GB" sz="4000" b="0" i="0" dirty="0">
                <a:solidFill>
                  <a:srgbClr val="263238"/>
                </a:solidFill>
                <a:effectLst/>
                <a:latin typeface="Roboto"/>
                <a:ea typeface="Roboto"/>
                <a:cs typeface="Roboto"/>
              </a:rPr>
              <a:t>Self-regulated learning can be broken into three essential components:</a:t>
            </a:r>
          </a:p>
          <a:p>
            <a:pPr marL="914400" indent="-914400" algn="l">
              <a:buFont typeface="+mj-lt"/>
              <a:buAutoNum type="arabicPeriod"/>
            </a:pPr>
            <a:r>
              <a:rPr lang="en-GB" sz="3600" b="0" i="0" dirty="0">
                <a:solidFill>
                  <a:srgbClr val="263238"/>
                </a:solidFill>
                <a:effectLst/>
                <a:latin typeface="Roboto"/>
                <a:ea typeface="Roboto"/>
                <a:cs typeface="Roboto"/>
              </a:rPr>
              <a:t>cognition – the mental process involved in knowing, understanding, and learning</a:t>
            </a:r>
          </a:p>
          <a:p>
            <a:pPr marL="914400" indent="-914400" algn="l">
              <a:buFont typeface="+mj-lt"/>
              <a:buAutoNum type="arabicPeriod"/>
            </a:pPr>
            <a:r>
              <a:rPr lang="en-GB" sz="3600" b="0" i="0" dirty="0">
                <a:solidFill>
                  <a:srgbClr val="263238"/>
                </a:solidFill>
                <a:effectLst/>
                <a:latin typeface="Roboto"/>
                <a:ea typeface="Roboto"/>
                <a:cs typeface="Roboto"/>
              </a:rPr>
              <a:t>metacognition – often defined as ​‘learning to learn’; and</a:t>
            </a:r>
          </a:p>
          <a:p>
            <a:pPr marL="914400" indent="-914400" algn="l">
              <a:buFont typeface="+mj-lt"/>
              <a:buAutoNum type="arabicPeriod"/>
            </a:pPr>
            <a:r>
              <a:rPr lang="en-GB" sz="3600" b="0" i="0" dirty="0">
                <a:solidFill>
                  <a:srgbClr val="263238"/>
                </a:solidFill>
                <a:effectLst/>
                <a:latin typeface="Roboto"/>
                <a:ea typeface="Roboto"/>
                <a:cs typeface="Roboto"/>
              </a:rPr>
              <a:t>motivation – willingness to engage our metacognitive and cognitive skills.</a:t>
            </a:r>
          </a:p>
          <a:p>
            <a:pPr marL="914400" indent="-914400" algn="l">
              <a:buFont typeface="+mj-lt"/>
              <a:buAutoNum type="arabicPeriod"/>
            </a:pPr>
            <a:endParaRPr lang="en-GB" sz="3600">
              <a:solidFill>
                <a:srgbClr val="263238"/>
              </a:solidFill>
              <a:latin typeface="Roboto" panose="02000000000000000000" pitchFamily="2" charset="0"/>
            </a:endParaRPr>
          </a:p>
          <a:p>
            <a:pPr marL="0" indent="0" algn="l">
              <a:buNone/>
            </a:pPr>
            <a:r>
              <a:rPr lang="en-GB" sz="3600" b="1" i="0" dirty="0">
                <a:solidFill>
                  <a:srgbClr val="263238"/>
                </a:solidFill>
                <a:effectLst/>
                <a:latin typeface="Roboto"/>
                <a:ea typeface="Roboto"/>
                <a:cs typeface="Roboto"/>
              </a:rPr>
              <a:t>EEF TOOLKIT (7 </a:t>
            </a:r>
            <a:r>
              <a:rPr lang="en-GB" sz="3600" b="1" dirty="0">
                <a:solidFill>
                  <a:srgbClr val="263238"/>
                </a:solidFill>
                <a:latin typeface="Roboto"/>
                <a:ea typeface="Roboto"/>
                <a:cs typeface="Roboto"/>
              </a:rPr>
              <a:t>months</a:t>
            </a:r>
            <a:r>
              <a:rPr lang="en-GB" sz="3600" b="1" i="0" dirty="0">
                <a:solidFill>
                  <a:srgbClr val="263238"/>
                </a:solidFill>
                <a:effectLst/>
                <a:latin typeface="Roboto"/>
                <a:ea typeface="Roboto"/>
                <a:cs typeface="Roboto"/>
              </a:rPr>
              <a:t> progress)</a:t>
            </a:r>
          </a:p>
        </p:txBody>
      </p:sp>
      <p:pic>
        <p:nvPicPr>
          <p:cNvPr id="7" name="Picture 6" descr="A screenshot of a cell phone&#10;&#10;Description automatically generated">
            <a:extLst>
              <a:ext uri="{FF2B5EF4-FFF2-40B4-BE49-F238E27FC236}">
                <a16:creationId xmlns:a16="http://schemas.microsoft.com/office/drawing/2014/main" id="{81E24205-B9F9-37A2-9B96-4DB39C5DE35D}"/>
              </a:ext>
            </a:extLst>
          </p:cNvPr>
          <p:cNvPicPr>
            <a:picLocks noChangeAspect="1"/>
          </p:cNvPicPr>
          <p:nvPr/>
        </p:nvPicPr>
        <p:blipFill rotWithShape="1">
          <a:blip r:embed="rId3">
            <a:extLst>
              <a:ext uri="{28A0092B-C50C-407E-A947-70E740481C1C}">
                <a14:useLocalDpi xmlns:a14="http://schemas.microsoft.com/office/drawing/2010/main" val="0"/>
              </a:ext>
            </a:extLst>
          </a:blip>
          <a:srcRect l="23849" t="24568" r="2813" b="46949"/>
          <a:stretch/>
        </p:blipFill>
        <p:spPr>
          <a:xfrm>
            <a:off x="9265000" y="2665215"/>
            <a:ext cx="9033938" cy="5173634"/>
          </a:xfrm>
          <a:prstGeom prst="rect">
            <a:avLst/>
          </a:prstGeom>
        </p:spPr>
      </p:pic>
    </p:spTree>
    <p:extLst>
      <p:ext uri="{BB962C8B-B14F-4D97-AF65-F5344CB8AC3E}">
        <p14:creationId xmlns:p14="http://schemas.microsoft.com/office/powerpoint/2010/main" val="2315646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53051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635004"/>
            <a:ext cx="6715987" cy="537696"/>
          </a:xfrm>
          <a:prstGeom prst="rect">
            <a:avLst/>
          </a:prstGeom>
        </p:spPr>
        <p:txBody>
          <a:bodyPr lIns="0" tIns="0" rIns="0" bIns="0" rtlCol="0" anchor="t">
            <a:spAutoFit/>
          </a:bodyPr>
          <a:lstStyle/>
          <a:p>
            <a:pPr algn="ctr">
              <a:lnSpc>
                <a:spcPts val="4480"/>
              </a:lnSpc>
            </a:pPr>
            <a:r>
              <a:rPr lang="en-US" sz="3200" dirty="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sp>
        <p:nvSpPr>
          <p:cNvPr id="8" name="Google Shape;412;p56">
            <a:extLst>
              <a:ext uri="{FF2B5EF4-FFF2-40B4-BE49-F238E27FC236}">
                <a16:creationId xmlns:a16="http://schemas.microsoft.com/office/drawing/2014/main" id="{B3233F63-42C5-9E73-0BDC-88F14A14FFD1}"/>
              </a:ext>
            </a:extLst>
          </p:cNvPr>
          <p:cNvSpPr txBox="1">
            <a:spLocks/>
          </p:cNvSpPr>
          <p:nvPr/>
        </p:nvSpPr>
        <p:spPr>
          <a:xfrm>
            <a:off x="-484834" y="27421"/>
            <a:ext cx="15399600" cy="1248900"/>
          </a:xfrm>
          <a:prstGeom prst="rect">
            <a:avLst/>
          </a:prstGeom>
          <a:noFill/>
          <a:ln>
            <a:noFill/>
          </a:ln>
        </p:spPr>
        <p:txBody>
          <a:bodyPr spcFirstLastPara="1" wrap="square" lIns="0" tIns="230675" rIns="0" bIns="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11885" algn="l">
              <a:spcBef>
                <a:spcPts val="0"/>
              </a:spcBef>
            </a:pPr>
            <a:r>
              <a:rPr lang="en-US" sz="6600" dirty="0"/>
              <a:t>Self Regulation to support learning</a:t>
            </a:r>
          </a:p>
        </p:txBody>
      </p:sp>
      <p:sp>
        <p:nvSpPr>
          <p:cNvPr id="9" name="Google Shape;413;p56">
            <a:extLst>
              <a:ext uri="{FF2B5EF4-FFF2-40B4-BE49-F238E27FC236}">
                <a16:creationId xmlns:a16="http://schemas.microsoft.com/office/drawing/2014/main" id="{23989A7E-EEE8-2D1F-D0D1-38187375A7AA}"/>
              </a:ext>
            </a:extLst>
          </p:cNvPr>
          <p:cNvSpPr txBox="1">
            <a:spLocks/>
          </p:cNvSpPr>
          <p:nvPr/>
        </p:nvSpPr>
        <p:spPr>
          <a:xfrm>
            <a:off x="698543" y="1846413"/>
            <a:ext cx="8445457" cy="2749717"/>
          </a:xfrm>
          <a:prstGeom prst="rect">
            <a:avLst/>
          </a:prstGeom>
          <a:noFill/>
          <a:ln>
            <a:noFill/>
          </a:ln>
        </p:spPr>
        <p:txBody>
          <a:bodyPr spcFirstLastPara="1" wrap="square" lIns="0" tIns="16500" rIns="0" bIns="0" anchor="t"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GB" sz="4000" b="0" i="0" dirty="0">
                <a:solidFill>
                  <a:srgbClr val="263238"/>
                </a:solidFill>
                <a:effectLst/>
                <a:latin typeface="Roboto" panose="02000000000000000000" pitchFamily="2" charset="0"/>
              </a:rPr>
              <a:t>Physical - </a:t>
            </a:r>
            <a:r>
              <a:rPr lang="en-GB" sz="4000" b="0" i="0" dirty="0" err="1">
                <a:solidFill>
                  <a:srgbClr val="263238"/>
                </a:solidFill>
                <a:effectLst/>
                <a:latin typeface="Roboto" panose="02000000000000000000" pitchFamily="2" charset="0"/>
              </a:rPr>
              <a:t>sarah</a:t>
            </a:r>
            <a:endParaRPr lang="en-GB" sz="3600" b="0" i="0">
              <a:solidFill>
                <a:srgbClr val="263238"/>
              </a:solidFill>
              <a:effectLst/>
              <a:latin typeface="Roboto" panose="02000000000000000000" pitchFamily="2" charset="0"/>
            </a:endParaRPr>
          </a:p>
          <a:p>
            <a:pPr marL="914400" indent="-914400" algn="l">
              <a:buFont typeface="+mj-lt"/>
              <a:buAutoNum type="arabicPeriod"/>
            </a:pPr>
            <a:endParaRPr lang="en-GB" sz="3600">
              <a:solidFill>
                <a:srgbClr val="263238"/>
              </a:solidFill>
              <a:latin typeface="Roboto" panose="02000000000000000000" pitchFamily="2" charset="0"/>
            </a:endParaRPr>
          </a:p>
          <a:p>
            <a:pPr marL="0" indent="0" algn="l">
              <a:buNone/>
            </a:pPr>
            <a:r>
              <a:rPr lang="en-GB" sz="3600" b="1" dirty="0">
                <a:solidFill>
                  <a:srgbClr val="263238"/>
                </a:solidFill>
                <a:latin typeface="Roboto" panose="02000000000000000000" pitchFamily="2" charset="0"/>
              </a:rPr>
              <a:t>Recognise links </a:t>
            </a:r>
          </a:p>
          <a:p>
            <a:pPr marL="0" indent="0" algn="l">
              <a:buNone/>
            </a:pPr>
            <a:r>
              <a:rPr lang="en-GB" sz="3600" b="1" i="0" dirty="0">
                <a:solidFill>
                  <a:srgbClr val="263238"/>
                </a:solidFill>
                <a:effectLst/>
                <a:latin typeface="Roboto" panose="02000000000000000000" pitchFamily="2" charset="0"/>
              </a:rPr>
              <a:t>Toolkit</a:t>
            </a:r>
          </a:p>
        </p:txBody>
      </p:sp>
    </p:spTree>
    <p:extLst>
      <p:ext uri="{BB962C8B-B14F-4D97-AF65-F5344CB8AC3E}">
        <p14:creationId xmlns:p14="http://schemas.microsoft.com/office/powerpoint/2010/main" val="29545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486900"/>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55880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6" name="Google Shape;291;p44">
            <a:extLst>
              <a:ext uri="{FF2B5EF4-FFF2-40B4-BE49-F238E27FC236}">
                <a16:creationId xmlns:a16="http://schemas.microsoft.com/office/drawing/2014/main" id="{EC1CE9A3-29B8-CAAD-C3E1-70245F7AD6DD}"/>
              </a:ext>
            </a:extLst>
          </p:cNvPr>
          <p:cNvSpPr/>
          <p:nvPr/>
        </p:nvSpPr>
        <p:spPr>
          <a:xfrm>
            <a:off x="228600" y="1388894"/>
            <a:ext cx="18059400" cy="97340"/>
          </a:xfrm>
          <a:prstGeom prst="rect">
            <a:avLst/>
          </a:prstGeom>
          <a:solidFill>
            <a:srgbClr val="7030A0"/>
          </a:solidFill>
          <a:ln>
            <a:noFill/>
          </a:ln>
        </p:spPr>
        <p:txBody>
          <a:bodyPr spcFirstLastPara="1" wrap="square" lIns="184250" tIns="92100" rIns="184250" bIns="921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Roboto"/>
              <a:ea typeface="Roboto"/>
              <a:cs typeface="Roboto"/>
              <a:sym typeface="Roboto"/>
            </a:endParaRPr>
          </a:p>
        </p:txBody>
      </p:sp>
      <p:sp>
        <p:nvSpPr>
          <p:cNvPr id="18" name="Google Shape;293;p44">
            <a:extLst>
              <a:ext uri="{FF2B5EF4-FFF2-40B4-BE49-F238E27FC236}">
                <a16:creationId xmlns:a16="http://schemas.microsoft.com/office/drawing/2014/main" id="{37F6056A-9FA6-D0B1-C0C2-6F1701351364}"/>
              </a:ext>
            </a:extLst>
          </p:cNvPr>
          <p:cNvSpPr txBox="1"/>
          <p:nvPr/>
        </p:nvSpPr>
        <p:spPr>
          <a:xfrm>
            <a:off x="683675" y="1862750"/>
            <a:ext cx="8482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a:p>
        </p:txBody>
      </p:sp>
      <p:pic>
        <p:nvPicPr>
          <p:cNvPr id="7" name="Google Shape;411;p56">
            <a:extLst>
              <a:ext uri="{FF2B5EF4-FFF2-40B4-BE49-F238E27FC236}">
                <a16:creationId xmlns:a16="http://schemas.microsoft.com/office/drawing/2014/main" id="{BB9FD43F-464F-84AA-C8D5-CB708C704D9A}"/>
              </a:ext>
            </a:extLst>
          </p:cNvPr>
          <p:cNvPicPr preferRelativeResize="0"/>
          <p:nvPr/>
        </p:nvPicPr>
        <p:blipFill rotWithShape="1">
          <a:blip r:embed="rId3">
            <a:alphaModFix/>
          </a:blip>
          <a:srcRect/>
          <a:stretch/>
        </p:blipFill>
        <p:spPr>
          <a:xfrm>
            <a:off x="352362" y="2875128"/>
            <a:ext cx="3163975" cy="3163975"/>
          </a:xfrm>
          <a:prstGeom prst="rect">
            <a:avLst/>
          </a:prstGeom>
          <a:noFill/>
          <a:ln>
            <a:noFill/>
          </a:ln>
        </p:spPr>
      </p:pic>
      <p:sp>
        <p:nvSpPr>
          <p:cNvPr id="8" name="Google Shape;412;p56">
            <a:extLst>
              <a:ext uri="{FF2B5EF4-FFF2-40B4-BE49-F238E27FC236}">
                <a16:creationId xmlns:a16="http://schemas.microsoft.com/office/drawing/2014/main" id="{B3233F63-42C5-9E73-0BDC-88F14A14FFD1}"/>
              </a:ext>
            </a:extLst>
          </p:cNvPr>
          <p:cNvSpPr txBox="1">
            <a:spLocks/>
          </p:cNvSpPr>
          <p:nvPr/>
        </p:nvSpPr>
        <p:spPr>
          <a:xfrm>
            <a:off x="-484834" y="27421"/>
            <a:ext cx="15399600" cy="1248900"/>
          </a:xfrm>
          <a:prstGeom prst="rect">
            <a:avLst/>
          </a:prstGeom>
          <a:noFill/>
          <a:ln>
            <a:noFill/>
          </a:ln>
        </p:spPr>
        <p:txBody>
          <a:bodyPr spcFirstLastPara="1" wrap="square" lIns="0" tIns="230675" rIns="0" bIns="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11885" algn="l">
              <a:spcBef>
                <a:spcPts val="0"/>
              </a:spcBef>
            </a:pPr>
            <a:r>
              <a:rPr lang="en-US" sz="6600" dirty="0"/>
              <a:t>How? - Strengths-based Approach</a:t>
            </a:r>
          </a:p>
        </p:txBody>
      </p:sp>
      <p:sp>
        <p:nvSpPr>
          <p:cNvPr id="9" name="Google Shape;413;p56">
            <a:extLst>
              <a:ext uri="{FF2B5EF4-FFF2-40B4-BE49-F238E27FC236}">
                <a16:creationId xmlns:a16="http://schemas.microsoft.com/office/drawing/2014/main" id="{23989A7E-EEE8-2D1F-D0D1-38187375A7AA}"/>
              </a:ext>
            </a:extLst>
          </p:cNvPr>
          <p:cNvSpPr txBox="1">
            <a:spLocks/>
          </p:cNvSpPr>
          <p:nvPr/>
        </p:nvSpPr>
        <p:spPr>
          <a:xfrm>
            <a:off x="4572000" y="1714500"/>
            <a:ext cx="11985000" cy="7416187"/>
          </a:xfrm>
          <a:prstGeom prst="rect">
            <a:avLst/>
          </a:prstGeom>
          <a:noFill/>
          <a:ln>
            <a:noFill/>
          </a:ln>
        </p:spPr>
        <p:txBody>
          <a:bodyPr spcFirstLastPara="1" wrap="square" lIns="0" tIns="16500" rIns="0" bIns="0" anchor="t"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1285" marR="113030" indent="0" algn="ctr">
              <a:lnSpc>
                <a:spcPct val="123606"/>
              </a:lnSpc>
              <a:spcBef>
                <a:spcPts val="0"/>
              </a:spcBef>
              <a:buFont typeface="Arial" pitchFamily="34" charset="0"/>
              <a:buNone/>
            </a:pPr>
            <a:r>
              <a:rPr lang="en-US" sz="3600" dirty="0"/>
              <a:t>Central to this debate (what inclusive education looks like) should be the </a:t>
            </a:r>
            <a:r>
              <a:rPr lang="en-US" sz="3600" b="1" dirty="0">
                <a:latin typeface="Avenir"/>
                <a:ea typeface="Avenir"/>
                <a:cs typeface="Avenir"/>
                <a:sym typeface="Avenir"/>
              </a:rPr>
              <a:t>rights of the child as a learner</a:t>
            </a:r>
            <a:r>
              <a:rPr lang="en-US" sz="3600" dirty="0"/>
              <a:t>.</a:t>
            </a:r>
            <a:endParaRPr lang="en-US" dirty="0"/>
          </a:p>
          <a:p>
            <a:pPr marL="0" indent="0">
              <a:spcBef>
                <a:spcPts val="10"/>
              </a:spcBef>
              <a:buFont typeface="Arial" pitchFamily="34" charset="0"/>
              <a:buNone/>
            </a:pPr>
            <a:endParaRPr lang="en-US" sz="4800"/>
          </a:p>
          <a:p>
            <a:pPr marL="222250" marR="213995" indent="0" algn="ctr">
              <a:lnSpc>
                <a:spcPct val="103099"/>
              </a:lnSpc>
              <a:spcBef>
                <a:spcPts val="0"/>
              </a:spcBef>
              <a:buFont typeface="Arial" pitchFamily="34" charset="0"/>
              <a:buNone/>
            </a:pPr>
            <a:r>
              <a:rPr lang="en-US" sz="3600" dirty="0"/>
              <a:t>How do we design learning environments and learning activities that will ensure that each child is an active participant in the learning process and not a bystander, a peripheral participant, watching the activity of others?</a:t>
            </a:r>
            <a:endParaRPr lang="en-US" sz="3600" dirty="0">
              <a:cs typeface="Calibri"/>
            </a:endParaRPr>
          </a:p>
          <a:p>
            <a:pPr marL="0" indent="0">
              <a:spcBef>
                <a:spcPts val="30"/>
              </a:spcBef>
              <a:buFont typeface="Arial" pitchFamily="34" charset="0"/>
              <a:buNone/>
            </a:pPr>
            <a:endParaRPr lang="en-US" sz="4800"/>
          </a:p>
          <a:p>
            <a:pPr marL="12065" marR="5080" indent="0" algn="ctr">
              <a:lnSpc>
                <a:spcPct val="103099"/>
              </a:lnSpc>
              <a:spcBef>
                <a:spcPts val="0"/>
              </a:spcBef>
              <a:buFont typeface="Arial" pitchFamily="34" charset="0"/>
              <a:buNone/>
            </a:pPr>
            <a:r>
              <a:rPr lang="en-US" sz="3600" dirty="0"/>
              <a:t>How can we support families, teachers and professionals to include those learners in all aspects of the curriculum to achieve this goal?</a:t>
            </a:r>
            <a:endParaRPr lang="en-US" sz="4800" dirty="0"/>
          </a:p>
          <a:p>
            <a:pPr marL="0" indent="0" algn="ctr">
              <a:spcBef>
                <a:spcPts val="0"/>
              </a:spcBef>
              <a:buNone/>
            </a:pPr>
            <a:r>
              <a:rPr lang="en-US" sz="3600" i="1" dirty="0"/>
              <a:t>Barry Carpenter, Enabling Access</a:t>
            </a:r>
            <a:endParaRPr lang="en-US" sz="3600" i="1" dirty="0">
              <a:cs typeface="Calibri"/>
            </a:endParaRPr>
          </a:p>
        </p:txBody>
      </p:sp>
    </p:spTree>
    <p:extLst>
      <p:ext uri="{BB962C8B-B14F-4D97-AF65-F5344CB8AC3E}">
        <p14:creationId xmlns:p14="http://schemas.microsoft.com/office/powerpoint/2010/main" val="2015375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les">
  <a:themeElements>
    <a:clrScheme name="Custom 1">
      <a:dk1>
        <a:srgbClr val="000000"/>
      </a:dk1>
      <a:lt1>
        <a:srgbClr val="FFFFFF"/>
      </a:lt1>
      <a:dk2>
        <a:srgbClr val="632E62"/>
      </a:dk2>
      <a:lt2>
        <a:srgbClr val="EAE5EB"/>
      </a:lt2>
      <a:accent1>
        <a:srgbClr val="323093"/>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8D93F5BFFD5243A1963B60F3485A07" ma:contentTypeVersion="15" ma:contentTypeDescription="Create a new document." ma:contentTypeScope="" ma:versionID="45cba8a91e4b6768a2810845adf1c285">
  <xsd:schema xmlns:xsd="http://www.w3.org/2001/XMLSchema" xmlns:xs="http://www.w3.org/2001/XMLSchema" xmlns:p="http://schemas.microsoft.com/office/2006/metadata/properties" xmlns:ns2="259ce971-8e4f-45dd-970f-28b2c027d3e3" xmlns:ns3="6e3d52fe-50b3-4eff-a469-deeccc962dc4" targetNamespace="http://schemas.microsoft.com/office/2006/metadata/properties" ma:root="true" ma:fieldsID="a005b20fd4ec57cc7b4b0000cf229d05" ns2:_="" ns3:_="">
    <xsd:import namespace="259ce971-8e4f-45dd-970f-28b2c027d3e3"/>
    <xsd:import namespace="6e3d52fe-50b3-4eff-a469-deeccc962d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ce971-8e4f-45dd-970f-28b2c027d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486aba-4ae0-446c-829b-2528bae80b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3d52fe-50b3-4eff-a469-deeccc962dc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25485df-fef4-433c-961e-91cf44355d6c}" ma:internalName="TaxCatchAll" ma:showField="CatchAllData" ma:web="6e3d52fe-50b3-4eff-a469-deeccc962dc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9ce971-8e4f-45dd-970f-28b2c027d3e3">
      <Terms xmlns="http://schemas.microsoft.com/office/infopath/2007/PartnerControls"/>
    </lcf76f155ced4ddcb4097134ff3c332f>
    <TaxCatchAll xmlns="6e3d52fe-50b3-4eff-a469-deeccc962dc4" xsi:nil="true"/>
  </documentManagement>
</p:properties>
</file>

<file path=customXml/itemProps1.xml><?xml version="1.0" encoding="utf-8"?>
<ds:datastoreItem xmlns:ds="http://schemas.openxmlformats.org/officeDocument/2006/customXml" ds:itemID="{F8655F87-565E-42F6-A49E-CCE3AAD29447}">
  <ds:schemaRefs>
    <ds:schemaRef ds:uri="259ce971-8e4f-45dd-970f-28b2c027d3e3"/>
    <ds:schemaRef ds:uri="6e3d52fe-50b3-4eff-a469-deeccc962d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142046-99BB-4FF4-9D85-9A95A15CBD5E}">
  <ds:schemaRefs>
    <ds:schemaRef ds:uri="http://schemas.microsoft.com/sharepoint/v3/contenttype/forms"/>
  </ds:schemaRefs>
</ds:datastoreItem>
</file>

<file path=customXml/itemProps3.xml><?xml version="1.0" encoding="utf-8"?>
<ds:datastoreItem xmlns:ds="http://schemas.openxmlformats.org/officeDocument/2006/customXml" ds:itemID="{E246A333-A59F-4161-BAEB-C13243BA92B4}"/>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37</Slides>
  <Notes>10</Notes>
  <HiddenSlides>0</HiddenSlide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I help my child manage big feelings?</vt:lpstr>
      <vt:lpstr>Session 1  </vt:lpstr>
      <vt:lpstr>Session 2  </vt:lpstr>
      <vt:lpstr>Session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National Inclusion Conference</dc:title>
  <dc:creator>siona robson</dc:creator>
  <cp:revision>33</cp:revision>
  <dcterms:created xsi:type="dcterms:W3CDTF">2006-08-16T00:00:00Z</dcterms:created>
  <dcterms:modified xsi:type="dcterms:W3CDTF">2023-11-10T14:27:33Z</dcterms:modified>
  <dc:identifier>DAFuzO5b474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0x0101009A8D93F5BFFD5243A1963B60F3485A07</vt:lpwstr>
  </property>
</Properties>
</file>