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7"/>
  </p:notesMasterIdLst>
  <p:sldIdLst>
    <p:sldId id="256" r:id="rId5"/>
    <p:sldId id="257" r:id="rId6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mbria" panose="02040503050406030204" pitchFamily="18" charset="0"/>
      <p:regular r:id="rId12"/>
      <p:bold r:id="rId13"/>
      <p:italic r:id="rId14"/>
      <p:boldItalic r:id="rId15"/>
    </p:embeddedFont>
    <p:embeddedFont>
      <p:font typeface="Red Hat Display" panose="020B0604020202020204" charset="0"/>
      <p:regular r:id="rId16"/>
      <p:bold r:id="rId17"/>
      <p:italic r:id="rId18"/>
      <p:boldItalic r:id="rId19"/>
    </p:embeddedFont>
    <p:embeddedFont>
      <p:font typeface="Tahoma" panose="020B0604030504040204" pitchFamily="3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iBKlqYUHSUxfGmGOT0S3sm8mSj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C5E820-7F9E-3F24-92B7-7C38210F9A03}" v="11" dt="2023-11-10T12:00:04.914"/>
    <p1510:client id="{8071DE8E-F133-B92B-471A-17F9261D40FA}" v="4" dt="2023-11-15T13:58:54.2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customschemas.google.com/relationships/presentationmetadata" Target="meta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Linari" userId="S::sarah@iqmaward.com::b54a578e-493b-4154-b663-164597524d09" providerId="AD" clId="Web-{77C5E820-7F9E-3F24-92B7-7C38210F9A03}"/>
    <pc:docChg chg="modSld">
      <pc:chgData name="Sarah Linari" userId="S::sarah@iqmaward.com::b54a578e-493b-4154-b663-164597524d09" providerId="AD" clId="Web-{77C5E820-7F9E-3F24-92B7-7C38210F9A03}" dt="2023-11-10T12:00:04.914" v="9" actId="20577"/>
      <pc:docMkLst>
        <pc:docMk/>
      </pc:docMkLst>
      <pc:sldChg chg="modSp">
        <pc:chgData name="Sarah Linari" userId="S::sarah@iqmaward.com::b54a578e-493b-4154-b663-164597524d09" providerId="AD" clId="Web-{77C5E820-7F9E-3F24-92B7-7C38210F9A03}" dt="2023-11-10T12:00:04.914" v="9" actId="20577"/>
        <pc:sldMkLst>
          <pc:docMk/>
          <pc:sldMk cId="0" sldId="257"/>
        </pc:sldMkLst>
        <pc:spChg chg="mod">
          <ac:chgData name="Sarah Linari" userId="S::sarah@iqmaward.com::b54a578e-493b-4154-b663-164597524d09" providerId="AD" clId="Web-{77C5E820-7F9E-3F24-92B7-7C38210F9A03}" dt="2023-11-10T12:00:04.914" v="9" actId="20577"/>
          <ac:spMkLst>
            <pc:docMk/>
            <pc:sldMk cId="0" sldId="257"/>
            <ac:spMk id="99" creationId="{00000000-0000-0000-0000-000000000000}"/>
          </ac:spMkLst>
        </pc:spChg>
      </pc:sldChg>
    </pc:docChg>
  </pc:docChgLst>
  <pc:docChgLst>
    <pc:chgData name="Aileen Murphy" userId="S::aileen@iqmaward.com::375926b2-77fa-45bb-9949-95dd92be88b2" providerId="AD" clId="Web-{8071DE8E-F133-B92B-471A-17F9261D40FA}"/>
    <pc:docChg chg="modSld">
      <pc:chgData name="Aileen Murphy" userId="S::aileen@iqmaward.com::375926b2-77fa-45bb-9949-95dd92be88b2" providerId="AD" clId="Web-{8071DE8E-F133-B92B-471A-17F9261D40FA}" dt="2023-11-15T13:58:54.273" v="3" actId="20577"/>
      <pc:docMkLst>
        <pc:docMk/>
      </pc:docMkLst>
      <pc:sldChg chg="modSp">
        <pc:chgData name="Aileen Murphy" userId="S::aileen@iqmaward.com::375926b2-77fa-45bb-9949-95dd92be88b2" providerId="AD" clId="Web-{8071DE8E-F133-B92B-471A-17F9261D40FA}" dt="2023-11-15T13:58:54.273" v="3" actId="20577"/>
        <pc:sldMkLst>
          <pc:docMk/>
          <pc:sldMk cId="0" sldId="257"/>
        </pc:sldMkLst>
        <pc:spChg chg="mod">
          <ac:chgData name="Aileen Murphy" userId="S::aileen@iqmaward.com::375926b2-77fa-45bb-9949-95dd92be88b2" providerId="AD" clId="Web-{8071DE8E-F133-B92B-471A-17F9261D40FA}" dt="2023-11-15T13:58:54.273" v="3" actId="20577"/>
          <ac:spMkLst>
            <pc:docMk/>
            <pc:sldMk cId="0" sldId="257"/>
            <ac:spMk id="9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close-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052" t="-3075" r="-3075" b="-305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38885" b="-3888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2"/>
          <p:cNvPicPr preferRelativeResize="0"/>
          <p:nvPr/>
        </p:nvPicPr>
        <p:blipFill rotWithShape="1">
          <a:blip r:embed="rId5">
            <a:alphaModFix/>
          </a:blip>
          <a:srcRect t="12612" b="12221"/>
          <a:stretch/>
        </p:blipFill>
        <p:spPr>
          <a:xfrm>
            <a:off x="3566483" y="2"/>
            <a:ext cx="8510382" cy="5115734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2" name="Google Shape;92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" y="5150834"/>
            <a:ext cx="6414375" cy="5136167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7">
            <a:alphaModFix/>
          </a:blip>
          <a:srcRect r="11182"/>
          <a:stretch/>
        </p:blipFill>
        <p:spPr>
          <a:xfrm>
            <a:off x="6377449" y="5150848"/>
            <a:ext cx="5699415" cy="5136149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8">
            <a:alphaModFix/>
          </a:blip>
          <a:srcRect l="32146" t="3226" r="29976" b="28838"/>
          <a:stretch/>
        </p:blipFill>
        <p:spPr>
          <a:xfrm>
            <a:off x="0" y="0"/>
            <a:ext cx="3566473" cy="5115731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95" name="Google Shape;95;p2"/>
          <p:cNvGrpSpPr/>
          <p:nvPr/>
        </p:nvGrpSpPr>
        <p:grpSpPr>
          <a:xfrm>
            <a:off x="11572013" y="9172741"/>
            <a:ext cx="6857916" cy="3266922"/>
            <a:chOff x="0" y="-47625"/>
            <a:chExt cx="1806200" cy="860425"/>
          </a:xfrm>
        </p:grpSpPr>
        <p:sp>
          <p:nvSpPr>
            <p:cNvPr id="96" name="Google Shape;96;p2"/>
            <p:cNvSpPr/>
            <p:nvPr/>
          </p:nvSpPr>
          <p:spPr>
            <a:xfrm>
              <a:off x="0" y="0"/>
              <a:ext cx="1806200" cy="189204"/>
            </a:xfrm>
            <a:custGeom>
              <a:avLst/>
              <a:gdLst/>
              <a:ahLst/>
              <a:cxnLst/>
              <a:rect l="l" t="t" r="r" b="b"/>
              <a:pathLst>
                <a:path w="1806200" h="189204" extrusionOk="0">
                  <a:moveTo>
                    <a:pt x="0" y="0"/>
                  </a:moveTo>
                  <a:lnTo>
                    <a:pt x="1806200" y="0"/>
                  </a:lnTo>
                  <a:lnTo>
                    <a:pt x="1806200" y="189204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1B704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" name="Google Shape;98;p2"/>
          <p:cNvSpPr txBox="1"/>
          <p:nvPr/>
        </p:nvSpPr>
        <p:spPr>
          <a:xfrm>
            <a:off x="11572013" y="9397924"/>
            <a:ext cx="6715987" cy="537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CFEFF"/>
                </a:solidFill>
                <a:latin typeface="Tahoma"/>
                <a:ea typeface="Tahoma"/>
                <a:cs typeface="Tahoma"/>
                <a:sym typeface="Tahoma"/>
              </a:rPr>
              <a:t>IQM National Inclusion Conference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12446600" y="431025"/>
            <a:ext cx="5487900" cy="85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ed Hat Display"/>
              <a:buChar char="●"/>
            </a:pPr>
            <a:r>
              <a:rPr lang="en-US" sz="3200" dirty="0">
                <a:latin typeface="Cambria"/>
                <a:ea typeface="Red Hat Display"/>
                <a:cs typeface="Red Hat Display"/>
                <a:sym typeface="Red Hat Display"/>
              </a:rPr>
              <a:t>Cassiel’s needs</a:t>
            </a:r>
            <a:endParaRPr lang="en-US" sz="3200">
              <a:latin typeface="Cambria"/>
              <a:ea typeface="Red Hat Display"/>
              <a:cs typeface="Red Hat Display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latin typeface="Cambria"/>
              <a:ea typeface="Red Hat Display"/>
              <a:cs typeface="Red Hat Display"/>
            </a:endParaRPr>
          </a:p>
          <a:p>
            <a:pPr marL="457200" indent="-431800">
              <a:buSzPts val="3200"/>
              <a:buFont typeface="Red Hat Display"/>
              <a:buChar char="●"/>
            </a:pPr>
            <a:r>
              <a:rPr lang="en-US" sz="3200" dirty="0">
                <a:latin typeface="Cambria"/>
                <a:ea typeface="Red Hat Display"/>
                <a:cs typeface="Red Hat Display"/>
                <a:sym typeface="Red Hat Display"/>
              </a:rPr>
              <a:t>Setting up an enhanced, </a:t>
            </a:r>
            <a:br>
              <a:rPr lang="en-US" sz="3200" dirty="0">
                <a:latin typeface="Cambria"/>
                <a:ea typeface="Red Hat Display"/>
                <a:cs typeface="Red Hat Display"/>
                <a:sym typeface="Red Hat Display"/>
              </a:rPr>
            </a:br>
            <a:r>
              <a:rPr lang="en-US" sz="3200" dirty="0">
                <a:latin typeface="Cambria"/>
                <a:ea typeface="Red Hat Display"/>
                <a:cs typeface="Red Hat Display"/>
                <a:sym typeface="Red Hat Display"/>
              </a:rPr>
              <a:t>in-school provision within our mainstream school</a:t>
            </a:r>
            <a:endParaRPr sz="3200">
              <a:latin typeface="Cambria"/>
              <a:ea typeface="Red Hat Display"/>
              <a:cs typeface="Red Hat Display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latin typeface="Cambria"/>
              <a:ea typeface="Red Hat Display"/>
              <a:cs typeface="Red Hat Display"/>
            </a:endParaRPr>
          </a:p>
          <a:p>
            <a:pPr marL="457200" indent="-431800">
              <a:buSzPts val="3200"/>
              <a:buFont typeface="Red Hat Display"/>
              <a:buChar char="●"/>
            </a:pPr>
            <a:r>
              <a:rPr lang="en-US" sz="3200" dirty="0">
                <a:latin typeface="Cambria"/>
                <a:ea typeface="Red Hat Display"/>
                <a:cs typeface="Red Hat Display"/>
                <a:sym typeface="Red Hat Display"/>
              </a:rPr>
              <a:t>Staff training for the adults who support her </a:t>
            </a:r>
            <a:endParaRPr sz="3200">
              <a:latin typeface="Cambria"/>
              <a:ea typeface="Red Hat Display"/>
              <a:cs typeface="Red Hat Display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latin typeface="Cambria"/>
              <a:ea typeface="Red Hat Display"/>
              <a:cs typeface="Red Hat Display"/>
            </a:endParaRPr>
          </a:p>
          <a:p>
            <a:pPr marL="457200" indent="-431800">
              <a:buSzPts val="3200"/>
              <a:buFont typeface="Red Hat Display"/>
              <a:buChar char="●"/>
            </a:pPr>
            <a:r>
              <a:rPr lang="en-US" sz="3200" dirty="0">
                <a:latin typeface="Cambria"/>
                <a:ea typeface="Red Hat Display"/>
                <a:cs typeface="Red Hat Display"/>
                <a:sym typeface="Red Hat Display"/>
              </a:rPr>
              <a:t>Curriculum - same but different </a:t>
            </a:r>
            <a:endParaRPr sz="3200">
              <a:latin typeface="Cambria"/>
              <a:ea typeface="Red Hat Display"/>
              <a:cs typeface="Red Hat Display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latin typeface="Cambria"/>
              <a:ea typeface="Red Hat Display"/>
              <a:cs typeface="Red Hat Display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ed Hat Display"/>
              <a:buChar char="●"/>
            </a:pPr>
            <a:r>
              <a:rPr lang="en-US" sz="3200" dirty="0">
                <a:latin typeface="Cambria"/>
                <a:ea typeface="Red Hat Display"/>
                <a:cs typeface="Red Hat Display"/>
                <a:sym typeface="Red Hat Display"/>
              </a:rPr>
              <a:t>Intervention</a:t>
            </a:r>
            <a:endParaRPr sz="3200">
              <a:latin typeface="Cambria"/>
              <a:ea typeface="Red Hat Display"/>
              <a:cs typeface="Red Hat Display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latin typeface="Cambria"/>
              <a:ea typeface="Red Hat Display"/>
              <a:cs typeface="Red Hat Display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ed Hat Display"/>
              <a:buChar char="●"/>
            </a:pPr>
            <a:r>
              <a:rPr lang="en-US" sz="3200" dirty="0">
                <a:latin typeface="Cambria"/>
                <a:ea typeface="Red Hat Display"/>
                <a:cs typeface="Red Hat Display"/>
                <a:sym typeface="Red Hat Display"/>
              </a:rPr>
              <a:t>Working with stakeholders</a:t>
            </a:r>
            <a:endParaRPr sz="3200">
              <a:latin typeface="Cambria"/>
              <a:ea typeface="Red Hat Display"/>
              <a:cs typeface="Red Hat Display"/>
              <a:sym typeface="Red Hat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59ce971-8e4f-45dd-970f-28b2c027d3e3">
      <Terms xmlns="http://schemas.microsoft.com/office/infopath/2007/PartnerControls"/>
    </lcf76f155ced4ddcb4097134ff3c332f>
    <TaxCatchAll xmlns="6e3d52fe-50b3-4eff-a469-deeccc962dc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8D93F5BFFD5243A1963B60F3485A07" ma:contentTypeVersion="15" ma:contentTypeDescription="Create a new document." ma:contentTypeScope="" ma:versionID="45cba8a91e4b6768a2810845adf1c285">
  <xsd:schema xmlns:xsd="http://www.w3.org/2001/XMLSchema" xmlns:xs="http://www.w3.org/2001/XMLSchema" xmlns:p="http://schemas.microsoft.com/office/2006/metadata/properties" xmlns:ns2="259ce971-8e4f-45dd-970f-28b2c027d3e3" xmlns:ns3="6e3d52fe-50b3-4eff-a469-deeccc962dc4" targetNamespace="http://schemas.microsoft.com/office/2006/metadata/properties" ma:root="true" ma:fieldsID="a005b20fd4ec57cc7b4b0000cf229d05" ns2:_="" ns3:_="">
    <xsd:import namespace="259ce971-8e4f-45dd-970f-28b2c027d3e3"/>
    <xsd:import namespace="6e3d52fe-50b3-4eff-a469-deeccc962d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9ce971-8e4f-45dd-970f-28b2c027d3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e486aba-4ae0-446c-829b-2528bae80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3d52fe-50b3-4eff-a469-deeccc962dc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25485df-fef4-433c-961e-91cf44355d6c}" ma:internalName="TaxCatchAll" ma:showField="CatchAllData" ma:web="6e3d52fe-50b3-4eff-a469-deeccc962d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BB1B21-EF1F-4F3E-97F3-0DD8DF5BE54A}">
  <ds:schemaRefs>
    <ds:schemaRef ds:uri="http://schemas.microsoft.com/office/2006/metadata/properties"/>
    <ds:schemaRef ds:uri="http://schemas.microsoft.com/office/infopath/2007/PartnerControls"/>
    <ds:schemaRef ds:uri="259ce971-8e4f-45dd-970f-28b2c027d3e3"/>
    <ds:schemaRef ds:uri="6e3d52fe-50b3-4eff-a469-deeccc962dc4"/>
  </ds:schemaRefs>
</ds:datastoreItem>
</file>

<file path=customXml/itemProps2.xml><?xml version="1.0" encoding="utf-8"?>
<ds:datastoreItem xmlns:ds="http://schemas.openxmlformats.org/officeDocument/2006/customXml" ds:itemID="{EA66BCD2-9E17-4203-B4AB-DBDC39B864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9ce971-8e4f-45dd-970f-28b2c027d3e3"/>
    <ds:schemaRef ds:uri="6e3d52fe-50b3-4eff-a469-deeccc962d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FC40CC-3889-4EAE-A15E-43FF0D174A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Custom</PresentationFormat>
  <Paragraphs>12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siona robson</dc:creator>
  <cp:lastModifiedBy>siona robson</cp:lastModifiedBy>
  <cp:revision>10</cp:revision>
  <dcterms:created xsi:type="dcterms:W3CDTF">2006-08-16T00:00:00Z</dcterms:created>
  <dcterms:modified xsi:type="dcterms:W3CDTF">2023-11-15T13:58:59Z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0x0101009A8D93F5BFFD5243A1963B60F3485A07</vt:lpwstr>
  </property>
  <property fmtid="{D5CDD505-2E9C-101B-9397-08002B2CF9AE}" pid="3" name="MediaServiceImageTags">
    <vt:lpwstr/>
  </property>
</Properties>
</file>